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75" r:id="rId7"/>
    <p:sldId id="277" r:id="rId8"/>
    <p:sldId id="276" r:id="rId9"/>
    <p:sldId id="266" r:id="rId10"/>
    <p:sldId id="267" r:id="rId11"/>
    <p:sldId id="268" r:id="rId12"/>
    <p:sldId id="269" r:id="rId13"/>
    <p:sldId id="259" r:id="rId14"/>
    <p:sldId id="265" r:id="rId15"/>
    <p:sldId id="270" r:id="rId16"/>
    <p:sldId id="274" r:id="rId17"/>
    <p:sldId id="273" r:id="rId18"/>
    <p:sldId id="264" r:id="rId19"/>
    <p:sldId id="271" r:id="rId20"/>
    <p:sldId id="272" r:id="rId21"/>
    <p:sldId id="260" r:id="rId22"/>
    <p:sldId id="261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2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jake.dothome.co.kr/wp-content/uploads/2016/01/memblock9a.png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ake.dothome.co.kr/wp-content/uploads/2016/01/memblock9a.png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gloos.zum.com/hahaha333/v/3836236" TargetMode="External"/><Relationship Id="rId2" Type="http://schemas.openxmlformats.org/officeDocument/2006/relationships/hyperlink" Target="http://lxr.linux.no/linux+v3.3.4/include/linux/mmzone.h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xr.linux.no/linux+v3.3.4/include/linux/mm_types.h" TargetMode="External"/><Relationship Id="rId2" Type="http://schemas.openxmlformats.org/officeDocument/2006/relationships/hyperlink" Target="http://lxr.linux.no/linux+v3.3.4/include/linux/mmzone.h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kml.org/lkml/2015/2/12/95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76672"/>
            <a:ext cx="88204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한 개의 </a:t>
            </a:r>
            <a:r>
              <a:rPr lang="en-US" altLang="ko-KR" sz="1200" dirty="0" smtClean="0"/>
              <a:t>Task </a:t>
            </a:r>
            <a:r>
              <a:rPr lang="ko-KR" altLang="en-US" sz="1200" dirty="0" smtClean="0"/>
              <a:t>당 </a:t>
            </a:r>
            <a:r>
              <a:rPr lang="en-US" altLang="ko-KR" sz="1200" dirty="0" smtClean="0"/>
              <a:t>4GB </a:t>
            </a:r>
            <a:r>
              <a:rPr lang="ko-KR" altLang="en-US" sz="1200" dirty="0" smtClean="0"/>
              <a:t>의 주소 공간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가상메모리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할당</a:t>
            </a:r>
            <a:r>
              <a:rPr lang="en-US" altLang="ko-KR" sz="1200" dirty="0" smtClean="0"/>
              <a:t>   (3GB - User,   1GB - kernel( </a:t>
            </a:r>
            <a:r>
              <a:rPr lang="ko-KR" altLang="en-US" sz="1200" dirty="0" smtClean="0"/>
              <a:t>모든 </a:t>
            </a:r>
            <a:r>
              <a:rPr lang="en-US" altLang="ko-KR" sz="1200" dirty="0" smtClean="0"/>
              <a:t>Task </a:t>
            </a:r>
            <a:r>
              <a:rPr lang="ko-KR" altLang="en-US" sz="1200" dirty="0" smtClean="0"/>
              <a:t>공동영역</a:t>
            </a:r>
            <a:r>
              <a:rPr lang="en-US" altLang="ko-KR" sz="1200" dirty="0" smtClean="0"/>
              <a:t>) )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</a:t>
            </a:r>
            <a:r>
              <a:rPr lang="ko-KR" altLang="en-US" sz="1200" dirty="0" smtClean="0"/>
              <a:t>가상메모리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물리 메모리로 변환하는 기법을  </a:t>
            </a:r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기법 </a:t>
            </a:r>
            <a:r>
              <a:rPr lang="ko-KR" altLang="en-US" sz="1200" dirty="0" err="1" smtClean="0"/>
              <a:t>이라고한다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</a:t>
            </a:r>
            <a:r>
              <a:rPr lang="ko-KR" altLang="en-US" sz="1200" dirty="0" smtClean="0"/>
              <a:t>변환과정의 </a:t>
            </a:r>
            <a:r>
              <a:rPr lang="en-US" altLang="ko-KR" sz="1200" dirty="0" smtClean="0"/>
              <a:t>Overhead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보환하기</a:t>
            </a:r>
            <a:r>
              <a:rPr lang="ko-KR" altLang="en-US" sz="1200" dirty="0" smtClean="0"/>
              <a:t> 위한 하드웨어 모듈 </a:t>
            </a:r>
            <a:r>
              <a:rPr lang="en-US" altLang="ko-KR" sz="1200" dirty="0" smtClean="0"/>
              <a:t>- MMU (</a:t>
            </a:r>
            <a:r>
              <a:rPr lang="en-US" altLang="ko-KR" sz="1200" dirty="0" err="1" smtClean="0"/>
              <a:t>intel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Task</a:t>
            </a:r>
            <a:r>
              <a:rPr lang="ko-KR" altLang="en-US" sz="1200" dirty="0" smtClean="0"/>
              <a:t>는 메모리 관리를 사용하는 주체 이며</a:t>
            </a:r>
            <a:r>
              <a:rPr lang="en-US" altLang="ko-KR" sz="1200" dirty="0" smtClean="0"/>
              <a:t>,  Task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메모리 관리를 </a:t>
            </a:r>
            <a:r>
              <a:rPr lang="ko-KR" altLang="en-US" sz="1200" dirty="0" err="1" smtClean="0"/>
              <a:t>하기위한</a:t>
            </a:r>
            <a:r>
              <a:rPr lang="ko-KR" altLang="en-US" sz="1200" dirty="0" smtClean="0"/>
              <a:t> 자료 구조체가    </a:t>
            </a:r>
            <a:r>
              <a:rPr lang="en-US" altLang="ko-KR" sz="1200" dirty="0" err="1" smtClean="0"/>
              <a:t>task_struct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안에 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mm_struct</a:t>
            </a:r>
            <a:r>
              <a:rPr lang="en-US" altLang="ko-KR" sz="1200" dirty="0" smtClean="0"/>
              <a:t> *mm </a:t>
            </a:r>
            <a:r>
              <a:rPr lang="ko-KR" altLang="en-US" sz="1200" dirty="0" smtClean="0"/>
              <a:t>으로 선언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mm_struct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메모리 </a:t>
            </a:r>
            <a:r>
              <a:rPr lang="ko-KR" altLang="en-US" sz="1200" dirty="0" err="1" smtClean="0"/>
              <a:t>디스크립터라</a:t>
            </a:r>
            <a:r>
              <a:rPr lang="ko-KR" altLang="en-US" sz="1200" dirty="0" smtClean="0"/>
              <a:t> 함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가상메모리 영역을 관리하기 위해 사용하는 구조체로 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vm_area_struct</a:t>
            </a:r>
            <a:r>
              <a:rPr lang="en-US" altLang="ko-KR" sz="1200" dirty="0" smtClean="0"/>
              <a:t> *</a:t>
            </a:r>
            <a:r>
              <a:rPr lang="en-US" altLang="ko-KR" sz="1200" dirty="0" err="1" smtClean="0"/>
              <a:t>mmap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리스트 시작주소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리스트 </a:t>
            </a:r>
            <a:r>
              <a:rPr lang="ko-KR" altLang="en-US" sz="1200" dirty="0" err="1" smtClean="0"/>
              <a:t>로</a:t>
            </a:r>
            <a:r>
              <a:rPr lang="ko-KR" altLang="en-US" sz="1200" dirty="0" smtClean="0"/>
              <a:t> 연결되어있음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페이지테이블은 가상주소를 물리주소로 변환하고 실제 물리메모리의 어디에 적재되어있는지 정보를 모아둔 </a:t>
            </a:r>
            <a:r>
              <a:rPr lang="en-US" altLang="ko-KR" sz="1200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</a:t>
            </a:r>
            <a:r>
              <a:rPr lang="ko-KR" altLang="en-US" sz="1200" dirty="0" smtClean="0"/>
              <a:t>페이지테이블 </a:t>
            </a:r>
            <a:r>
              <a:rPr lang="ko-KR" altLang="en-US" sz="1200" dirty="0" err="1" smtClean="0"/>
              <a:t>엔트리</a:t>
            </a:r>
            <a:r>
              <a:rPr lang="en-US" altLang="ko-KR" sz="1200" dirty="0" smtClean="0"/>
              <a:t>,    </a:t>
            </a:r>
            <a:r>
              <a:rPr lang="ko-KR" altLang="en-US" sz="1200" dirty="0" smtClean="0"/>
              <a:t>페이지테이블을 페이지 개수만큼 </a:t>
            </a:r>
            <a:r>
              <a:rPr lang="ko-KR" altLang="en-US" sz="1200" dirty="0" err="1" smtClean="0"/>
              <a:t>엔트리로</a:t>
            </a:r>
            <a:r>
              <a:rPr lang="ko-KR" altLang="en-US" sz="1200" dirty="0" smtClean="0"/>
              <a:t> 분할하고  각 </a:t>
            </a:r>
            <a:r>
              <a:rPr lang="ko-KR" altLang="en-US" sz="1200" dirty="0" err="1" smtClean="0"/>
              <a:t>엔트리에는</a:t>
            </a:r>
            <a:r>
              <a:rPr lang="ko-KR" altLang="en-US" sz="1200" dirty="0" smtClean="0"/>
              <a:t> 각 페이지가 적재된 페이지프레임  위치정보를 담는다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버디시스템알고리즘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연속된 빈 프레임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물리페이지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그룹으로 관리하여 요청된 페이지크기에 가장 근접한 연속된 페이지 프레임들을 페이지단위로 할당하는 알고리즘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err="1" smtClean="0"/>
              <a:t>슬랩할당자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커널이</a:t>
            </a:r>
            <a:r>
              <a:rPr lang="ko-KR" altLang="en-US" sz="1200" dirty="0" smtClean="0"/>
              <a:t> 같은 타입의 메모리 영역을 반복해서 요청하는 특성에 착안하여 </a:t>
            </a:r>
            <a:r>
              <a:rPr lang="en-US" altLang="ko-KR" sz="1200" dirty="0" smtClean="0"/>
              <a:t>)  </a:t>
            </a:r>
            <a:r>
              <a:rPr lang="ko-KR" altLang="en-US" sz="1200" dirty="0" smtClean="0"/>
              <a:t>미리 </a:t>
            </a:r>
            <a:r>
              <a:rPr lang="ko-KR" altLang="en-US" sz="1200" dirty="0" err="1" smtClean="0"/>
              <a:t>객체별로</a:t>
            </a:r>
            <a:r>
              <a:rPr lang="ko-KR" altLang="en-US" sz="1200" dirty="0" smtClean="0"/>
              <a:t> 모아서 캐시로 관리하며 객체들이 메모리를 </a:t>
            </a:r>
            <a:r>
              <a:rPr lang="ko-KR" altLang="en-US" sz="1200" dirty="0" err="1" smtClean="0"/>
              <a:t>요구할때</a:t>
            </a:r>
            <a:r>
              <a:rPr lang="ko-KR" altLang="en-US" sz="1200" dirty="0" smtClean="0"/>
              <a:t> 이를 할당한다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내부단편화 문제를 해결함</a:t>
            </a:r>
            <a:r>
              <a:rPr lang="en-US" altLang="ko-KR" sz="1200" dirty="0" smtClean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854710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&lt;kernel 3.10.19 main code&gt;</a:t>
            </a:r>
          </a:p>
          <a:p>
            <a:r>
              <a:rPr lang="en-US" altLang="ko-KR" sz="1200" dirty="0" smtClean="0"/>
              <a:t>static void * __</a:t>
            </a:r>
            <a:r>
              <a:rPr lang="en-US" altLang="ko-KR" sz="1200" dirty="0" err="1" smtClean="0"/>
              <a:t>initdata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vmalloc_min</a:t>
            </a:r>
            <a:r>
              <a:rPr lang="en-US" altLang="ko-KR" sz="1200" dirty="0" smtClean="0"/>
              <a:t> =  (void *)(VMALLOC_END - (240 &lt;&lt; 20) - VMALLOC_OFFSET); </a:t>
            </a:r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ko-KR" altLang="en-US" sz="1200" dirty="0" smtClean="0"/>
              <a:t>바로 밑에 </a:t>
            </a:r>
            <a:r>
              <a:rPr lang="en-US" altLang="ko-KR" sz="1200" dirty="0" err="1" smtClean="0"/>
              <a:t>vmlloc_min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early 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설정할수</a:t>
            </a:r>
            <a:r>
              <a:rPr lang="ko-KR" altLang="en-US" sz="1200" dirty="0" smtClean="0"/>
              <a:t> 있도록 해주는 </a:t>
            </a:r>
            <a:r>
              <a:rPr lang="en-US" altLang="ko-KR" sz="1200" dirty="0" smtClean="0"/>
              <a:t>static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__init </a:t>
            </a:r>
            <a:r>
              <a:rPr lang="en-US" altLang="ko-KR" sz="1200" dirty="0" err="1" smtClean="0"/>
              <a:t>early_vmalloc</a:t>
            </a:r>
            <a:r>
              <a:rPr lang="en-US" altLang="ko-KR" sz="1200" dirty="0" smtClean="0"/>
              <a:t>(char *</a:t>
            </a:r>
            <a:r>
              <a:rPr lang="en-US" altLang="ko-KR" sz="1200" dirty="0" err="1" smtClean="0"/>
              <a:t>arg</a:t>
            </a:r>
            <a:r>
              <a:rPr lang="en-US" altLang="ko-KR" sz="1200" dirty="0" smtClean="0"/>
              <a:t>)  </a:t>
            </a:r>
            <a:r>
              <a:rPr lang="ko-KR" altLang="en-US" sz="1200" dirty="0" smtClean="0"/>
              <a:t>보니</a:t>
            </a:r>
          </a:p>
          <a:p>
            <a:r>
              <a:rPr lang="en-US" altLang="ko-KR" sz="1200" dirty="0" smtClean="0"/>
              <a:t>"the default is 240m" </a:t>
            </a:r>
            <a:r>
              <a:rPr lang="ko-KR" altLang="en-US" sz="1200" dirty="0" smtClean="0"/>
              <a:t>라는 주석이 있네요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early_vmalloc</a:t>
            </a:r>
            <a:r>
              <a:rPr lang="ko-KR" altLang="en-US" sz="1200" dirty="0" smtClean="0"/>
              <a:t>으로 따로 </a:t>
            </a:r>
            <a:r>
              <a:rPr lang="ko-KR" altLang="en-US" sz="1200" dirty="0" err="1" smtClean="0"/>
              <a:t>세팅을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안하면</a:t>
            </a:r>
            <a:r>
              <a:rPr lang="ko-KR" altLang="en-US" sz="1200" dirty="0" smtClean="0"/>
              <a:t> 디폴트로 </a:t>
            </a:r>
            <a:r>
              <a:rPr lang="en-US" altLang="ko-KR" sz="1200" dirty="0" smtClean="0"/>
              <a:t>240</a:t>
            </a:r>
            <a:r>
              <a:rPr lang="ko-KR" altLang="en-US" sz="1200" dirty="0" smtClean="0"/>
              <a:t>매가로 </a:t>
            </a:r>
            <a:r>
              <a:rPr lang="en-US" altLang="ko-KR" sz="1200" dirty="0" err="1" smtClean="0"/>
              <a:t>vmalloc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사이즈가 </a:t>
            </a:r>
            <a:r>
              <a:rPr lang="ko-KR" altLang="en-US" sz="1200" dirty="0" err="1" smtClean="0"/>
              <a:t>잡히는것</a:t>
            </a:r>
            <a:r>
              <a:rPr lang="ko-KR" altLang="en-US" sz="1200" dirty="0" smtClean="0"/>
              <a:t> 같습니다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VMALLOC_END - 240</a:t>
            </a:r>
            <a:r>
              <a:rPr lang="ko-KR" altLang="en-US" sz="1200" dirty="0" smtClean="0"/>
              <a:t>매가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오프셋 이렇게 해서 </a:t>
            </a:r>
            <a:r>
              <a:rPr lang="en-US" altLang="ko-KR" sz="1200" dirty="0" err="1" smtClean="0"/>
              <a:t>vmlloc_min</a:t>
            </a:r>
            <a:r>
              <a:rPr lang="ko-KR" altLang="en-US" sz="1200" dirty="0" smtClean="0"/>
              <a:t>을 구하는거죠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94670"/>
            <a:ext cx="7920880" cy="294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err="1" smtClean="0"/>
              <a:t>Vmalloc_min</a:t>
            </a:r>
            <a:r>
              <a:rPr lang="en-US" altLang="ko-KR" sz="1000" dirty="0" smtClean="0"/>
              <a:t>  (?) </a:t>
            </a:r>
            <a:r>
              <a:rPr lang="en-US" altLang="ko-KR" sz="1000" dirty="0" smtClean="0">
                <a:sym typeface="Wingdings" pitchFamily="2" charset="2"/>
              </a:rPr>
              <a:t> </a:t>
            </a:r>
            <a:r>
              <a:rPr lang="en-US" altLang="ko-KR" sz="1000" dirty="0" err="1" smtClean="0">
                <a:sym typeface="Wingdings" pitchFamily="2" charset="2"/>
              </a:rPr>
              <a:t>vmalloc</a:t>
            </a:r>
            <a:r>
              <a:rPr lang="ko-KR" altLang="en-US" sz="1000" dirty="0" smtClean="0">
                <a:sym typeface="Wingdings" pitchFamily="2" charset="2"/>
              </a:rPr>
              <a:t> 의</a:t>
            </a:r>
            <a:r>
              <a:rPr lang="en-US" altLang="ko-KR" sz="1000" dirty="0" smtClean="0">
                <a:sym typeface="Wingdings" pitchFamily="2" charset="2"/>
              </a:rPr>
              <a:t> size</a:t>
            </a:r>
            <a:r>
              <a:rPr lang="ko-KR" altLang="en-US" sz="1000" dirty="0" smtClean="0">
                <a:sym typeface="Wingdings" pitchFamily="2" charset="2"/>
              </a:rPr>
              <a:t>와 </a:t>
            </a:r>
            <a:r>
              <a:rPr lang="en-US" altLang="ko-KR" sz="1000" dirty="0" err="1" smtClean="0">
                <a:sym typeface="Wingdings" pitchFamily="2" charset="2"/>
              </a:rPr>
              <a:t>vmalloc</a:t>
            </a:r>
            <a:r>
              <a:rPr lang="ko-KR" altLang="en-US" sz="1000" dirty="0" smtClean="0">
                <a:sym typeface="Wingdings" pitchFamily="2" charset="2"/>
              </a:rPr>
              <a:t>의 </a:t>
            </a:r>
            <a:r>
              <a:rPr lang="en-US" altLang="ko-KR" sz="1000" dirty="0" smtClean="0">
                <a:sym typeface="Wingdings" pitchFamily="2" charset="2"/>
              </a:rPr>
              <a:t>Offset</a:t>
            </a:r>
            <a:r>
              <a:rPr lang="ko-KR" altLang="en-US" sz="1000" dirty="0" smtClean="0">
                <a:sym typeface="Wingdings" pitchFamily="2" charset="2"/>
              </a:rPr>
              <a:t>을 고려한 커널의 가상영역을 확보하기 위한 최소의 한계 주소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endParaRPr lang="ko-KR" altLang="en-US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7544" y="3591014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&lt;K2L case code&gt;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ifdef</a:t>
            </a:r>
            <a:r>
              <a:rPr lang="en-US" altLang="ko-KR" sz="1200" dirty="0" smtClean="0"/>
              <a:t> CONFIG_VMSPLIT_2G</a:t>
            </a:r>
          </a:p>
          <a:p>
            <a:r>
              <a:rPr lang="en-US" altLang="ko-KR" sz="1200" dirty="0" smtClean="0"/>
              <a:t>static void * __</a:t>
            </a:r>
            <a:r>
              <a:rPr lang="en-US" altLang="ko-KR" sz="1200" dirty="0" err="1" smtClean="0"/>
              <a:t>initdata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vmalloc_min</a:t>
            </a:r>
            <a:r>
              <a:rPr lang="en-US" altLang="ko-KR" sz="1200" dirty="0" smtClean="0"/>
              <a:t> =</a:t>
            </a:r>
          </a:p>
          <a:p>
            <a:r>
              <a:rPr lang="en-US" altLang="ko-KR" sz="1200" dirty="0" smtClean="0"/>
              <a:t>    (void *)(VMALLOC_END - (1000 &lt;&lt; 20) - VMALLOC_OFFSET);</a:t>
            </a:r>
          </a:p>
          <a:p>
            <a:r>
              <a:rPr lang="en-US" altLang="ko-KR" sz="1200" dirty="0" smtClean="0"/>
              <a:t>#else</a:t>
            </a:r>
          </a:p>
          <a:p>
            <a:r>
              <a:rPr lang="en-US" altLang="ko-KR" sz="1200" dirty="0" smtClean="0"/>
              <a:t>static void * __</a:t>
            </a:r>
            <a:r>
              <a:rPr lang="en-US" altLang="ko-KR" sz="1200" dirty="0" err="1" smtClean="0"/>
              <a:t>initdata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vmalloc_min</a:t>
            </a:r>
            <a:r>
              <a:rPr lang="en-US" altLang="ko-KR" sz="1200" dirty="0" smtClean="0"/>
              <a:t> =</a:t>
            </a:r>
          </a:p>
          <a:p>
            <a:r>
              <a:rPr lang="en-US" altLang="ko-KR" sz="1200" dirty="0" smtClean="0"/>
              <a:t>    (void *)(VMALLOC_END - (488 &lt;&lt; 20) - VMALLOC_OFFSET);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endif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/*</a:t>
            </a:r>
          </a:p>
          <a:p>
            <a:r>
              <a:rPr lang="en-US" altLang="ko-KR" sz="1200" dirty="0" smtClean="0"/>
              <a:t> * </a:t>
            </a:r>
            <a:r>
              <a:rPr lang="en-US" altLang="ko-KR" sz="1200" dirty="0" err="1" smtClean="0"/>
              <a:t>vmalloc</a:t>
            </a:r>
            <a:r>
              <a:rPr lang="en-US" altLang="ko-KR" sz="1200" dirty="0" smtClean="0"/>
              <a:t>=size forces the </a:t>
            </a:r>
            <a:r>
              <a:rPr lang="en-US" altLang="ko-KR" sz="1200" dirty="0" err="1" smtClean="0"/>
              <a:t>vmalloc</a:t>
            </a:r>
            <a:r>
              <a:rPr lang="en-US" altLang="ko-KR" sz="1200" dirty="0" smtClean="0"/>
              <a:t> area to be exactly 'size'</a:t>
            </a:r>
          </a:p>
          <a:p>
            <a:r>
              <a:rPr lang="en-US" altLang="ko-KR" sz="1200" dirty="0" smtClean="0"/>
              <a:t> * bytes. This can be used to increase (or decrease) the </a:t>
            </a:r>
            <a:r>
              <a:rPr lang="en-US" altLang="ko-KR" sz="1200" dirty="0" err="1" smtClean="0"/>
              <a:t>vmalloc</a:t>
            </a:r>
            <a:endParaRPr lang="en-US" altLang="ko-KR" sz="1200" dirty="0" smtClean="0"/>
          </a:p>
          <a:p>
            <a:r>
              <a:rPr lang="en-US" altLang="ko-KR" sz="1200" dirty="0" smtClean="0"/>
              <a:t> * area - the default is 240m.</a:t>
            </a:r>
          </a:p>
          <a:p>
            <a:r>
              <a:rPr lang="en-US" altLang="ko-KR" sz="1200" dirty="0" smtClean="0"/>
              <a:t> */</a:t>
            </a:r>
          </a:p>
          <a:p>
            <a:r>
              <a:rPr lang="ko-KR" altLang="en-US" sz="1200" dirty="0" smtClean="0"/>
              <a:t>즉</a:t>
            </a:r>
            <a:r>
              <a:rPr lang="en-US" altLang="ko-KR" sz="1200" dirty="0" smtClean="0"/>
              <a:t> K2L </a:t>
            </a:r>
            <a:r>
              <a:rPr lang="ko-KR" altLang="en-US" sz="1200" dirty="0" smtClean="0"/>
              <a:t>에서는 </a:t>
            </a:r>
            <a:r>
              <a:rPr lang="en-US" altLang="ko-KR" sz="1200" dirty="0" smtClean="0"/>
              <a:t>488MB </a:t>
            </a:r>
            <a:r>
              <a:rPr lang="ko-KR" altLang="en-US" sz="1200" dirty="0" smtClean="0"/>
              <a:t>가 </a:t>
            </a:r>
            <a:r>
              <a:rPr lang="en-US" altLang="ko-KR" sz="1200" dirty="0" err="1" smtClean="0"/>
              <a:t>vmalloc</a:t>
            </a:r>
            <a:r>
              <a:rPr lang="en-US" altLang="ko-KR" sz="1200" dirty="0" smtClean="0"/>
              <a:t> size</a:t>
            </a:r>
            <a:r>
              <a:rPr lang="ko-KR" altLang="en-US" sz="1200" dirty="0" smtClean="0"/>
              <a:t>로 정해짐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3059668"/>
            <a:ext cx="2412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arch/arm/mm/</a:t>
            </a:r>
            <a:r>
              <a:rPr lang="en-US" altLang="ko-KR" dirty="0" err="1" smtClean="0"/>
              <a:t>mmu.c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5760" y="162014"/>
            <a:ext cx="8892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/arch/arm/include/</a:t>
            </a:r>
            <a:r>
              <a:rPr lang="en-US" altLang="ko-KR" sz="1200" dirty="0" err="1" smtClean="0"/>
              <a:t>asm</a:t>
            </a:r>
            <a:r>
              <a:rPr lang="en-US" altLang="ko-KR" sz="1200" dirty="0" smtClean="0"/>
              <a:t>/pgtable.h:40:#define VMALLOC_OFFSET               (8*1024*1024) // 0x0080_0000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euser\Downloads\커널의_레이아웃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23875"/>
            <a:ext cx="6381750" cy="58102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1520" y="188640"/>
            <a:ext cx="18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예시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(address </a:t>
            </a:r>
            <a:r>
              <a:rPr lang="ko-KR" altLang="en-US" sz="1000" dirty="0" smtClean="0"/>
              <a:t>값은 단순 예시임</a:t>
            </a:r>
            <a:r>
              <a:rPr lang="en-US" altLang="ko-KR" sz="1000" dirty="0" smtClean="0"/>
              <a:t>)</a:t>
            </a:r>
            <a:endParaRPr lang="ko-KR" altLang="en-US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524816" y="2019509"/>
            <a:ext cx="9144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043608" y="1248435"/>
            <a:ext cx="14184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/>
              <a:t>0xC000_0000</a:t>
            </a:r>
          </a:p>
          <a:p>
            <a:pPr algn="ctr"/>
            <a:r>
              <a:rPr lang="en-US" altLang="ko-KR" sz="1200" dirty="0" smtClean="0"/>
              <a:t>(PAGE_OFFSET)</a:t>
            </a:r>
            <a:endParaRPr lang="ko-KR" altLang="en-US" sz="1200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267744" y="14552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0"/>
            <a:ext cx="646246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VMALLOC_END is a define, it is decided </a:t>
            </a:r>
            <a:r>
              <a:rPr lang="en-US" altLang="ko-KR" sz="1200" dirty="0" err="1" smtClean="0"/>
              <a:t>staticly</a:t>
            </a:r>
            <a:r>
              <a:rPr lang="en-US" altLang="ko-KR" sz="1200" dirty="0" smtClean="0"/>
              <a:t> when compile.</a:t>
            </a:r>
          </a:p>
          <a:p>
            <a:r>
              <a:rPr lang="en-US" altLang="ko-KR" sz="1200" dirty="0" smtClean="0"/>
              <a:t>but VMALLOC_START is a dynamic value, which is calculated when running.</a:t>
            </a:r>
          </a:p>
          <a:p>
            <a:r>
              <a:rPr lang="en-US" altLang="ko-KR" sz="1200" dirty="0" smtClean="0"/>
              <a:t>VMALLOC_START depends on the "</a:t>
            </a:r>
            <a:r>
              <a:rPr lang="en-US" altLang="ko-KR" sz="1200" dirty="0" err="1" smtClean="0"/>
              <a:t>vmalloc</a:t>
            </a:r>
            <a:r>
              <a:rPr lang="en-US" altLang="ko-KR" sz="1200" dirty="0" smtClean="0"/>
              <a:t>=XXX" parameter which is passed by</a:t>
            </a:r>
          </a:p>
          <a:p>
            <a:r>
              <a:rPr lang="en-US" altLang="ko-KR" sz="1200" dirty="0" err="1" smtClean="0"/>
              <a:t>bootloader</a:t>
            </a:r>
            <a:r>
              <a:rPr lang="en-US" altLang="ko-KR" sz="1200" dirty="0" smtClean="0"/>
              <a:t>(u-boot). so if you specify a large </a:t>
            </a:r>
            <a:r>
              <a:rPr lang="en-US" altLang="ko-KR" sz="1200" dirty="0" err="1" smtClean="0"/>
              <a:t>vmalloc</a:t>
            </a:r>
            <a:r>
              <a:rPr lang="en-US" altLang="ko-KR" sz="1200" dirty="0" smtClean="0"/>
              <a:t> size in </a:t>
            </a:r>
            <a:r>
              <a:rPr lang="en-US" altLang="ko-KR" sz="1200" dirty="0" err="1" smtClean="0"/>
              <a:t>bootloader</a:t>
            </a:r>
            <a:r>
              <a:rPr lang="en-US" altLang="ko-KR" sz="1200" dirty="0" smtClean="0"/>
              <a:t>, for example</a:t>
            </a:r>
          </a:p>
          <a:p>
            <a:r>
              <a:rPr lang="en-US" altLang="ko-KR" sz="1200" dirty="0" smtClean="0"/>
              <a:t>"</a:t>
            </a:r>
            <a:r>
              <a:rPr lang="en-US" altLang="ko-KR" sz="1200" dirty="0" err="1" smtClean="0"/>
              <a:t>vmalloc</a:t>
            </a:r>
            <a:r>
              <a:rPr lang="en-US" altLang="ko-KR" sz="1200" dirty="0" smtClean="0"/>
              <a:t>=512M", the VMALLOC_START will be reduced accordingly.</a:t>
            </a:r>
          </a:p>
          <a:p>
            <a:r>
              <a:rPr lang="en-US" altLang="ko-KR" sz="1200" dirty="0" smtClean="0"/>
              <a:t> </a:t>
            </a:r>
          </a:p>
          <a:p>
            <a:r>
              <a:rPr lang="en-US" altLang="ko-KR" sz="1200" dirty="0" smtClean="0"/>
              <a:t>the rough formula is as below:</a:t>
            </a:r>
          </a:p>
          <a:p>
            <a:r>
              <a:rPr lang="en-US" altLang="ko-KR" sz="1200" dirty="0" smtClean="0"/>
              <a:t>1. define VMALLOC_END = 0xF0000000</a:t>
            </a:r>
          </a:p>
          <a:p>
            <a:r>
              <a:rPr lang="en-US" altLang="ko-KR" sz="1200" dirty="0" smtClean="0"/>
              <a:t>2. pass in parameter "</a:t>
            </a:r>
            <a:r>
              <a:rPr lang="en-US" altLang="ko-KR" sz="1200" dirty="0" err="1" smtClean="0"/>
              <a:t>vmalloc</a:t>
            </a:r>
            <a:r>
              <a:rPr lang="en-US" altLang="ko-KR" sz="1200" dirty="0" smtClean="0"/>
              <a:t>=256M" in u-boot.</a:t>
            </a:r>
          </a:p>
          <a:p>
            <a:r>
              <a:rPr lang="en-US" altLang="ko-KR" sz="1200" dirty="0" smtClean="0"/>
              <a:t>3. in kernel SW, a global variable VMALLOC_MIN = VMALLOC_END - </a:t>
            </a:r>
            <a:r>
              <a:rPr lang="en-US" altLang="ko-KR" sz="1200" dirty="0" err="1" smtClean="0"/>
              <a:t>vmalloc_size</a:t>
            </a:r>
            <a:r>
              <a:rPr lang="en-US" altLang="ko-KR" sz="1200" dirty="0" smtClean="0"/>
              <a:t> =</a:t>
            </a:r>
          </a:p>
          <a:p>
            <a:r>
              <a:rPr lang="en-US" altLang="ko-KR" sz="1200" dirty="0" smtClean="0"/>
              <a:t>      0xF0000000 - 256M = 0xE0000000</a:t>
            </a:r>
          </a:p>
          <a:p>
            <a:r>
              <a:rPr lang="en-US" altLang="ko-KR" sz="1200" dirty="0" smtClean="0"/>
              <a:t>4. calculate total size of "</a:t>
            </a:r>
            <a:r>
              <a:rPr lang="en-US" altLang="ko-KR" sz="1200" dirty="0" err="1" smtClean="0"/>
              <a:t>mem</a:t>
            </a:r>
            <a:r>
              <a:rPr lang="en-US" altLang="ko-KR" sz="1200" dirty="0" smtClean="0"/>
              <a:t>=" which is passed by u-boot, for example total memory size is 1GB.</a:t>
            </a:r>
          </a:p>
          <a:p>
            <a:r>
              <a:rPr lang="en-US" altLang="ko-KR" sz="1200" dirty="0" smtClean="0"/>
              <a:t>5. global variable </a:t>
            </a:r>
            <a:r>
              <a:rPr lang="en-US" altLang="ko-KR" sz="1200" dirty="0" err="1" smtClean="0"/>
              <a:t>high_memory</a:t>
            </a:r>
            <a:r>
              <a:rPr lang="en-US" altLang="ko-KR" sz="1200" dirty="0" smtClean="0"/>
              <a:t> = VMALLOC_MIN = 0xE0000000, so </a:t>
            </a:r>
            <a:r>
              <a:rPr lang="en-US" altLang="ko-KR" sz="1200" dirty="0" err="1" smtClean="0"/>
              <a:t>lowmem</a:t>
            </a:r>
            <a:r>
              <a:rPr lang="en-US" altLang="ko-KR" sz="1200" dirty="0" smtClean="0"/>
              <a:t> is from 0xC0000000 ~</a:t>
            </a:r>
          </a:p>
          <a:p>
            <a:r>
              <a:rPr lang="en-US" altLang="ko-KR" sz="1200" dirty="0" smtClean="0"/>
              <a:t>0xE0000000, </a:t>
            </a:r>
            <a:r>
              <a:rPr lang="en-US" altLang="ko-KR" sz="1200" dirty="0" err="1" smtClean="0"/>
              <a:t>totoal</a:t>
            </a:r>
            <a:r>
              <a:rPr lang="en-US" altLang="ko-KR" sz="1200" dirty="0" smtClean="0"/>
              <a:t> 512MB, and total high memory is 512MB.</a:t>
            </a:r>
          </a:p>
          <a:p>
            <a:r>
              <a:rPr lang="en-US" altLang="ko-KR" sz="1200" dirty="0" smtClean="0"/>
              <a:t>6. VMALLOC_START = </a:t>
            </a:r>
            <a:r>
              <a:rPr lang="en-US" altLang="ko-KR" sz="1200" dirty="0" err="1" smtClean="0"/>
              <a:t>high_memory</a:t>
            </a:r>
            <a:r>
              <a:rPr lang="en-US" altLang="ko-KR" sz="1200" dirty="0" smtClean="0"/>
              <a:t> + 8MB = 0xE0800000.</a:t>
            </a:r>
          </a:p>
          <a:p>
            <a:r>
              <a:rPr lang="en-US" altLang="ko-KR" sz="1200" dirty="0" smtClean="0"/>
              <a:t> </a:t>
            </a:r>
          </a:p>
          <a:p>
            <a:r>
              <a:rPr lang="en-US" altLang="ko-KR" sz="1200" dirty="0" smtClean="0"/>
              <a:t>at last , the </a:t>
            </a:r>
            <a:r>
              <a:rPr lang="en-US" altLang="ko-KR" sz="1200" dirty="0" err="1" smtClean="0"/>
              <a:t>vmalloc</a:t>
            </a:r>
            <a:r>
              <a:rPr lang="en-US" altLang="ko-KR" sz="1200" dirty="0" smtClean="0"/>
              <a:t> region will be 0xE0800000 ~ 0xF0000000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323528" y="3933056"/>
            <a:ext cx="78488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phys_addr_t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arm_lowmem_limit</a:t>
            </a:r>
            <a:r>
              <a:rPr lang="en-US" altLang="ko-KR" sz="1200" dirty="0" smtClean="0"/>
              <a:t> __</a:t>
            </a:r>
            <a:r>
              <a:rPr lang="en-US" altLang="ko-KR" sz="1200" dirty="0" err="1" smtClean="0"/>
              <a:t>initdata</a:t>
            </a:r>
            <a:r>
              <a:rPr lang="en-US" altLang="ko-KR" sz="1200" dirty="0" smtClean="0"/>
              <a:t> = 0;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if (!bank-&gt;</a:t>
            </a:r>
            <a:r>
              <a:rPr lang="en-US" altLang="ko-KR" sz="1200" dirty="0" err="1" smtClean="0"/>
              <a:t>highmem</a:t>
            </a:r>
            <a:r>
              <a:rPr lang="en-US" altLang="ko-KR" sz="1200" dirty="0" smtClean="0"/>
              <a:t> &amp;&amp; bank-&gt;start + bank-&gt;size &gt; </a:t>
            </a:r>
            <a:r>
              <a:rPr lang="en-US" altLang="ko-KR" sz="1200" dirty="0" err="1" smtClean="0"/>
              <a:t>arm_lowmem_limit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          </a:t>
            </a:r>
            <a:r>
              <a:rPr lang="en-US" altLang="ko-KR" sz="1200" dirty="0" err="1" smtClean="0"/>
              <a:t>arm_lowmem_limit</a:t>
            </a:r>
            <a:r>
              <a:rPr lang="en-US" altLang="ko-KR" sz="1200" dirty="0" smtClean="0"/>
              <a:t> = bank-&gt;start + bank-&gt;size;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Highmemory</a:t>
            </a:r>
            <a:r>
              <a:rPr lang="ko-KR" altLang="en-US" sz="1200" dirty="0" smtClean="0"/>
              <a:t>가 아닌 </a:t>
            </a:r>
            <a:r>
              <a:rPr lang="en-US" altLang="ko-KR" sz="1200" dirty="0" err="1" smtClean="0"/>
              <a:t>lowmem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영역으로서 물리메모리주소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기준 </a:t>
            </a:r>
            <a:r>
              <a:rPr lang="en-US" altLang="ko-KR" sz="1200" dirty="0" err="1" smtClean="0"/>
              <a:t>lowmem</a:t>
            </a:r>
            <a:r>
              <a:rPr lang="en-US" altLang="ko-KR" sz="1200" dirty="0" smtClean="0"/>
              <a:t>_</a:t>
            </a:r>
            <a:r>
              <a:rPr lang="ko-KR" altLang="en-US" sz="1200" dirty="0" smtClean="0"/>
              <a:t>기준 한계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주소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이것은 바로 </a:t>
            </a:r>
            <a:r>
              <a:rPr lang="en-US" altLang="ko-KR" sz="1200" dirty="0" err="1" smtClean="0"/>
              <a:t>Memblock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current_limit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주소로 </a:t>
            </a:r>
            <a:r>
              <a:rPr lang="ko-KR" altLang="en-US" sz="1200" dirty="0" err="1" smtClean="0"/>
              <a:t>세팅되어진다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err="1" smtClean="0"/>
              <a:t>memblock_set_current_limit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arm_lowmem_limit</a:t>
            </a:r>
            <a:r>
              <a:rPr lang="en-US" altLang="ko-KR" sz="1200" dirty="0" smtClean="0"/>
              <a:t>);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void __</a:t>
            </a:r>
            <a:r>
              <a:rPr lang="en-US" altLang="ko-KR" sz="1200" dirty="0" err="1" smtClean="0"/>
              <a:t>init_memblock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memblock_set_current_limit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phys_addr_t</a:t>
            </a:r>
            <a:r>
              <a:rPr lang="en-US" altLang="ko-KR" sz="1200" dirty="0" smtClean="0"/>
              <a:t> limit)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memblock.current_limit</a:t>
            </a:r>
            <a:r>
              <a:rPr lang="en-US" altLang="ko-KR" sz="1200" dirty="0" smtClean="0"/>
              <a:t> = limit;</a:t>
            </a:r>
          </a:p>
          <a:p>
            <a:r>
              <a:rPr lang="en-US" altLang="ko-KR" sz="1200" dirty="0" smtClean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67944" y="4077072"/>
            <a:ext cx="2952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memblock_region</a:t>
            </a:r>
            <a:r>
              <a:rPr lang="en-US" altLang="ko-KR" sz="1200" dirty="0" smtClean="0"/>
              <a:t> {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phys_addr_t</a:t>
            </a:r>
            <a:r>
              <a:rPr lang="en-US" altLang="ko-KR" sz="1200" dirty="0" smtClean="0"/>
              <a:t> base;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phys_addr_t</a:t>
            </a:r>
            <a:r>
              <a:rPr lang="en-US" altLang="ko-KR" sz="1200" dirty="0" smtClean="0"/>
              <a:t> size;</a:t>
            </a:r>
          </a:p>
          <a:p>
            <a:r>
              <a:rPr lang="en-US" altLang="ko-KR" sz="1200" dirty="0" smtClean="0"/>
              <a:t>	unsigned long flags;</a:t>
            </a:r>
          </a:p>
          <a:p>
            <a:r>
              <a:rPr lang="en-US" altLang="ko-KR" sz="1200" dirty="0" smtClean="0"/>
              <a:t>};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2708920"/>
            <a:ext cx="5310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memblock_type</a:t>
            </a:r>
            <a:r>
              <a:rPr lang="en-US" altLang="ko-KR" sz="1200" dirty="0" smtClean="0"/>
              <a:t> {</a:t>
            </a:r>
          </a:p>
          <a:p>
            <a:r>
              <a:rPr lang="en-US" altLang="ko-KR" sz="1200" dirty="0" smtClean="0"/>
              <a:t>	unsigned long </a:t>
            </a:r>
            <a:r>
              <a:rPr lang="en-US" altLang="ko-KR" sz="1200" dirty="0" err="1" smtClean="0"/>
              <a:t>cnt</a:t>
            </a:r>
            <a:r>
              <a:rPr lang="en-US" altLang="ko-KR" sz="1200" dirty="0" smtClean="0"/>
              <a:t>;	/* number of regions */</a:t>
            </a:r>
          </a:p>
          <a:p>
            <a:r>
              <a:rPr lang="en-US" altLang="ko-KR" sz="1200" dirty="0" smtClean="0"/>
              <a:t>	unsigned long max;	/* size of the allocated array */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phys_addr_t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total_size</a:t>
            </a:r>
            <a:r>
              <a:rPr lang="en-US" altLang="ko-KR" sz="1200" dirty="0" smtClean="0"/>
              <a:t>;	/* size of all regions */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memblock_region</a:t>
            </a:r>
            <a:r>
              <a:rPr lang="en-US" altLang="ko-KR" sz="1200" dirty="0" smtClean="0"/>
              <a:t> *r; </a:t>
            </a:r>
            <a:r>
              <a:rPr lang="en-US" altLang="ko-KR" sz="1200" dirty="0" err="1" smtClean="0"/>
              <a:t>egions</a:t>
            </a:r>
            <a:endParaRPr lang="en-US" altLang="ko-KR" sz="1200" dirty="0" smtClean="0"/>
          </a:p>
          <a:p>
            <a:r>
              <a:rPr lang="en-US" altLang="ko-KR" sz="1200" dirty="0" smtClean="0"/>
              <a:t>};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10527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memblock</a:t>
            </a:r>
            <a:r>
              <a:rPr lang="en-US" altLang="ko-KR" sz="1200" dirty="0" smtClean="0"/>
              <a:t> {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bool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bottom_up</a:t>
            </a:r>
            <a:r>
              <a:rPr lang="en-US" altLang="ko-KR" sz="1200" dirty="0" smtClean="0"/>
              <a:t>;  /* is bottom up direction? */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phys_addr_t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current_limit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memblock_type</a:t>
            </a:r>
            <a:r>
              <a:rPr lang="en-US" altLang="ko-KR" sz="1200" dirty="0" smtClean="0"/>
              <a:t> memory;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memblock_type</a:t>
            </a:r>
            <a:r>
              <a:rPr lang="en-US" altLang="ko-KR" sz="1200" dirty="0" smtClean="0"/>
              <a:t> reserved;</a:t>
            </a:r>
          </a:p>
          <a:p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1663111"/>
            <a:ext cx="1620906" cy="3617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195736" y="2060848"/>
            <a:ext cx="14401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2220686" y="3501008"/>
            <a:ext cx="1703242" cy="2119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275856" y="3789040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552" y="332656"/>
            <a:ext cx="3384376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err="1" smtClean="0"/>
              <a:t>Memblock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구조체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1520" y="4581128"/>
            <a:ext cx="29523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membank</a:t>
            </a:r>
            <a:r>
              <a:rPr lang="en-US" altLang="ko-KR" sz="1200" dirty="0" smtClean="0"/>
              <a:t>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phys_addr_t</a:t>
            </a:r>
            <a:r>
              <a:rPr lang="en-US" altLang="ko-KR" sz="1200" dirty="0" smtClean="0"/>
              <a:t> start;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phys_addr_t</a:t>
            </a:r>
            <a:r>
              <a:rPr lang="en-US" altLang="ko-KR" sz="1200" dirty="0" smtClean="0"/>
              <a:t> size;</a:t>
            </a:r>
          </a:p>
          <a:p>
            <a:r>
              <a:rPr lang="en-US" altLang="ko-KR" sz="1200" dirty="0" smtClean="0"/>
              <a:t>    unsigned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highmem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};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meminfo</a:t>
            </a:r>
            <a:r>
              <a:rPr lang="en-US" altLang="ko-KR" sz="1200" dirty="0" smtClean="0"/>
              <a:t>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nr_banks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membank</a:t>
            </a:r>
            <a:r>
              <a:rPr lang="en-US" altLang="ko-KR" sz="1200" dirty="0" smtClean="0"/>
              <a:t> bank[NR_BANKS];</a:t>
            </a:r>
          </a:p>
          <a:p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euser\Downloads\arm_memblock_ini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8640"/>
            <a:ext cx="7344816" cy="5973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memblock_reserve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</a:t>
            </a:r>
            <a:r>
              <a:rPr lang="en-US" altLang="ko-KR" sz="1200" dirty="0" smtClean="0">
                <a:sym typeface="Wingdings" pitchFamily="2" charset="2"/>
              </a:rPr>
              <a:t> </a:t>
            </a:r>
            <a:r>
              <a:rPr lang="en-US" altLang="ko-KR" sz="1200" dirty="0" err="1" smtClean="0">
                <a:sym typeface="Wingdings" pitchFamily="2" charset="2"/>
              </a:rPr>
              <a:t>memblock_reserve_region</a:t>
            </a:r>
            <a:endParaRPr lang="en-US" altLang="ko-KR" sz="12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itchFamily="2" charset="2"/>
              </a:rPr>
              <a:t>       </a:t>
            </a:r>
            <a:r>
              <a:rPr lang="en-US" altLang="ko-KR" sz="1200" dirty="0" err="1" smtClean="0">
                <a:sym typeface="Wingdings" pitchFamily="2" charset="2"/>
              </a:rPr>
              <a:t>memblock_add_range</a:t>
            </a:r>
            <a:r>
              <a:rPr lang="en-US" altLang="ko-KR" sz="1200" dirty="0" smtClean="0">
                <a:sym typeface="Wingdings" pitchFamily="2" charset="2"/>
              </a:rPr>
              <a:t>  repeat Label </a:t>
            </a:r>
            <a:r>
              <a:rPr lang="ko-KR" altLang="en-US" sz="1200" dirty="0" smtClean="0">
                <a:sym typeface="Wingdings" pitchFamily="2" charset="2"/>
              </a:rPr>
              <a:t>이 두번 실행되며  </a:t>
            </a:r>
            <a:r>
              <a:rPr lang="ko-KR" altLang="en-US" sz="1200" dirty="0" err="1" smtClean="0">
                <a:sym typeface="Wingdings" pitchFamily="2" charset="2"/>
              </a:rPr>
              <a:t>두번째</a:t>
            </a:r>
            <a:r>
              <a:rPr lang="ko-KR" altLang="en-US" sz="1200" dirty="0" smtClean="0">
                <a:sym typeface="Wingdings" pitchFamily="2" charset="2"/>
              </a:rPr>
              <a:t> </a:t>
            </a:r>
            <a:r>
              <a:rPr lang="ko-KR" altLang="en-US" sz="1200" dirty="0" err="1" smtClean="0">
                <a:sym typeface="Wingdings" pitchFamily="2" charset="2"/>
              </a:rPr>
              <a:t>실행될때</a:t>
            </a:r>
            <a:r>
              <a:rPr lang="ko-KR" altLang="en-US" sz="1200" dirty="0" smtClean="0">
                <a:sym typeface="Wingdings" pitchFamily="2" charset="2"/>
              </a:rPr>
              <a:t>  </a:t>
            </a:r>
            <a:r>
              <a:rPr lang="en-US" altLang="ko-KR" sz="1200" dirty="0" err="1" smtClean="0">
                <a:sym typeface="Wingdings" pitchFamily="2" charset="2"/>
              </a:rPr>
              <a:t>memblock</a:t>
            </a:r>
            <a:r>
              <a:rPr lang="en-US" altLang="ko-KR" sz="1200" dirty="0" smtClean="0">
                <a:sym typeface="Wingdings" pitchFamily="2" charset="2"/>
              </a:rPr>
              <a:t> merge </a:t>
            </a:r>
            <a:r>
              <a:rPr lang="ko-KR" altLang="en-US" sz="1200" dirty="0" smtClean="0">
                <a:sym typeface="Wingdings" pitchFamily="2" charset="2"/>
              </a:rPr>
              <a:t>함수가 호출됨</a:t>
            </a:r>
            <a:endParaRPr lang="en-US" altLang="ko-KR" sz="12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itchFamily="2" charset="2"/>
              </a:rPr>
              <a:t>           </a:t>
            </a:r>
            <a:r>
              <a:rPr lang="en-US" altLang="ko-KR" sz="1200" dirty="0" err="1" smtClean="0">
                <a:sym typeface="Wingdings" pitchFamily="2" charset="2"/>
              </a:rPr>
              <a:t>memblock_merge_resions</a:t>
            </a:r>
            <a:endParaRPr lang="ko-KR" altLang="en-US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61764" y="2564904"/>
            <a:ext cx="88204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(1) </a:t>
            </a:r>
            <a:r>
              <a:rPr lang="en-US" altLang="ko-KR" sz="1200" b="1" dirty="0" err="1" smtClean="0"/>
              <a:t>arm_memblock_init</a:t>
            </a:r>
            <a:r>
              <a:rPr lang="en-US" altLang="ko-KR" sz="1200" b="1" dirty="0" smtClean="0"/>
              <a:t>()</a:t>
            </a:r>
            <a:endParaRPr lang="en-US" altLang="ko-KR" sz="1200" dirty="0" smtClean="0"/>
          </a:p>
          <a:p>
            <a:r>
              <a:rPr lang="en-US" altLang="ko-KR" sz="1200" dirty="0" smtClean="0"/>
              <a:t>  -1. </a:t>
            </a:r>
            <a:r>
              <a:rPr lang="en-US" altLang="ko-KR" sz="1200" dirty="0" err="1" smtClean="0"/>
              <a:t>meminfo</a:t>
            </a:r>
            <a:r>
              <a:rPr lang="ko-KR" altLang="en-US" sz="1200" dirty="0" smtClean="0"/>
              <a:t>의 뱅크를 </a:t>
            </a:r>
            <a:r>
              <a:rPr lang="en-US" altLang="ko-KR" sz="1200" dirty="0" err="1" smtClean="0"/>
              <a:t>memblock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memory</a:t>
            </a:r>
            <a:r>
              <a:rPr lang="ko-KR" altLang="en-US" sz="1200" dirty="0" smtClean="0"/>
              <a:t>에 등록 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memblock_add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반복</a:t>
            </a:r>
          </a:p>
          <a:p>
            <a:r>
              <a:rPr lang="ko-KR" altLang="en-US" sz="1200" dirty="0" smtClean="0"/>
              <a:t>  </a:t>
            </a:r>
            <a:r>
              <a:rPr lang="en-US" altLang="ko-KR" sz="1200" dirty="0" smtClean="0"/>
              <a:t>-2. </a:t>
            </a:r>
            <a:r>
              <a:rPr lang="ko-KR" altLang="en-US" sz="1200" dirty="0" err="1" smtClean="0"/>
              <a:t>커널이미지를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memblock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reserved</a:t>
            </a:r>
            <a:r>
              <a:rPr lang="ko-KR" altLang="en-US" sz="1200" dirty="0" smtClean="0"/>
              <a:t>에 등록 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memblock_reserse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  -3. </a:t>
            </a:r>
            <a:r>
              <a:rPr lang="en-US" altLang="ko-KR" sz="1200" dirty="0" err="1" smtClean="0"/>
              <a:t>initrd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ramdisk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 </a:t>
            </a:r>
            <a:r>
              <a:rPr lang="en-US" altLang="ko-KR" sz="1200" dirty="0" err="1" smtClean="0"/>
              <a:t>memblock</a:t>
            </a:r>
            <a:r>
              <a:rPr lang="ko-KR" altLang="en-US" sz="1200" dirty="0" smtClean="0"/>
              <a:t>의 </a:t>
            </a:r>
            <a:r>
              <a:rPr lang="en-US" altLang="ko-KR" sz="1200" dirty="0" smtClean="0"/>
              <a:t>reserved</a:t>
            </a:r>
            <a:r>
              <a:rPr lang="ko-KR" altLang="en-US" sz="1200" dirty="0" smtClean="0"/>
              <a:t>에 등록 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initrd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사용가능 여부 계산 후 등록</a:t>
            </a:r>
          </a:p>
          <a:p>
            <a:r>
              <a:rPr lang="ko-KR" altLang="en-US" sz="1200" dirty="0" smtClean="0"/>
              <a:t>  </a:t>
            </a:r>
            <a:r>
              <a:rPr lang="en-US" altLang="ko-KR" sz="1200" dirty="0" smtClean="0"/>
              <a:t>-4. </a:t>
            </a:r>
            <a:r>
              <a:rPr lang="ko-KR" altLang="en-US" sz="1200" dirty="0" smtClean="0"/>
              <a:t>페이지테이블을 </a:t>
            </a:r>
            <a:r>
              <a:rPr lang="en-US" altLang="ko-KR" sz="1200" dirty="0" err="1" smtClean="0"/>
              <a:t>memblock</a:t>
            </a:r>
            <a:r>
              <a:rPr lang="ko-KR" altLang="en-US" sz="1200" dirty="0" smtClean="0"/>
              <a:t>의 </a:t>
            </a:r>
            <a:r>
              <a:rPr lang="en-US" altLang="ko-KR" sz="1200" dirty="0" smtClean="0"/>
              <a:t>reserved</a:t>
            </a:r>
            <a:r>
              <a:rPr lang="ko-KR" altLang="en-US" sz="1200" dirty="0" smtClean="0"/>
              <a:t>에 등록 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arm_mm_memblock_reserve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  -5. </a:t>
            </a:r>
            <a:r>
              <a:rPr lang="en-US" altLang="ko-KR" sz="1200" dirty="0" err="1" smtClean="0"/>
              <a:t>dtb</a:t>
            </a:r>
            <a:r>
              <a:rPr lang="ko-KR" altLang="en-US" sz="1200" dirty="0" smtClean="0"/>
              <a:t>영역과 </a:t>
            </a:r>
            <a:r>
              <a:rPr lang="en-US" altLang="ko-KR" sz="1200" dirty="0" err="1" smtClean="0"/>
              <a:t>dtb</a:t>
            </a:r>
            <a:r>
              <a:rPr lang="ko-KR" altLang="en-US" sz="1200" dirty="0" smtClean="0"/>
              <a:t>에 등록된 예약영역들을 </a:t>
            </a:r>
            <a:r>
              <a:rPr lang="en-US" altLang="ko-KR" sz="1200" dirty="0" err="1" smtClean="0"/>
              <a:t>memblock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reserved</a:t>
            </a:r>
            <a:r>
              <a:rPr lang="ko-KR" altLang="en-US" sz="1200" dirty="0" smtClean="0"/>
              <a:t>에 등록 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arm_dt_memblock_reserve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  </a:t>
            </a:r>
            <a:r>
              <a:rPr lang="ko-KR" altLang="en-US" sz="1200" dirty="0" smtClean="0"/>
              <a:t>완료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r>
              <a:rPr lang="ko-KR" altLang="en-US" sz="1200" dirty="0" smtClean="0"/>
              <a:t>  </a:t>
            </a:r>
            <a:r>
              <a:rPr lang="en-US" altLang="ko-KR" sz="1200" dirty="0" smtClean="0"/>
              <a:t>-6. </a:t>
            </a:r>
            <a:r>
              <a:rPr lang="ko-KR" altLang="en-US" sz="1200" dirty="0" smtClean="0"/>
              <a:t>초기화된 </a:t>
            </a:r>
            <a:r>
              <a:rPr lang="en-US" altLang="ko-KR" sz="1200" dirty="0" err="1" smtClean="0"/>
              <a:t>mdesc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reserve </a:t>
            </a:r>
            <a:r>
              <a:rPr lang="ko-KR" altLang="en-US" sz="1200" dirty="0" smtClean="0"/>
              <a:t>함수가 </a:t>
            </a:r>
            <a:r>
              <a:rPr lang="ko-KR" altLang="en-US" sz="1200" dirty="0" err="1" smtClean="0"/>
              <a:t>있을경우</a:t>
            </a:r>
            <a:r>
              <a:rPr lang="ko-KR" altLang="en-US" sz="1200" dirty="0" smtClean="0"/>
              <a:t> 실행</a:t>
            </a:r>
          </a:p>
          <a:p>
            <a:r>
              <a:rPr lang="ko-KR" altLang="en-US" sz="1200" dirty="0" smtClean="0"/>
              <a:t>  </a:t>
            </a:r>
            <a:r>
              <a:rPr lang="en-US" altLang="ko-KR" sz="1200" dirty="0" smtClean="0"/>
              <a:t>-7. </a:t>
            </a:r>
            <a:r>
              <a:rPr lang="en-US" altLang="ko-KR" sz="1200" dirty="0" err="1" smtClean="0"/>
              <a:t>cma</a:t>
            </a:r>
            <a:r>
              <a:rPr lang="ko-KR" altLang="en-US" sz="1200" dirty="0" smtClean="0"/>
              <a:t>를 사용할 경우 </a:t>
            </a:r>
            <a:r>
              <a:rPr lang="en-US" altLang="ko-KR" sz="1200" dirty="0" smtClean="0"/>
              <a:t>reserve -&gt; </a:t>
            </a:r>
            <a:r>
              <a:rPr lang="en-US" altLang="ko-KR" sz="1200" dirty="0" err="1" smtClean="0"/>
              <a:t>dma_contiguous_reserve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  -8. </a:t>
            </a:r>
            <a:r>
              <a:rPr lang="en-US" altLang="ko-KR" sz="1200" dirty="0" err="1" smtClean="0"/>
              <a:t>arm_memblock_steal_permitted</a:t>
            </a:r>
            <a:r>
              <a:rPr lang="en-US" altLang="ko-KR" sz="1200" dirty="0" smtClean="0"/>
              <a:t> = false;</a:t>
            </a:r>
          </a:p>
          <a:p>
            <a:r>
              <a:rPr lang="en-US" altLang="ko-KR" sz="1200" dirty="0" smtClean="0"/>
              <a:t>  -9. </a:t>
            </a:r>
            <a:r>
              <a:rPr lang="en-US" altLang="ko-KR" sz="1200" dirty="0" err="1" smtClean="0"/>
              <a:t>memblock_debug</a:t>
            </a:r>
            <a:r>
              <a:rPr lang="ko-KR" altLang="en-US" sz="1200" dirty="0" smtClean="0"/>
              <a:t>를 사용할 경우 </a:t>
            </a:r>
            <a:r>
              <a:rPr lang="en-US" altLang="ko-KR" sz="1200" dirty="0" err="1" smtClean="0"/>
              <a:t>memblock</a:t>
            </a:r>
            <a:r>
              <a:rPr lang="ko-KR" altLang="en-US" sz="1200" dirty="0" smtClean="0"/>
              <a:t>에 등록된 </a:t>
            </a:r>
            <a:r>
              <a:rPr lang="en-US" altLang="ko-KR" sz="1200" dirty="0" smtClean="0"/>
              <a:t>memory</a:t>
            </a:r>
            <a:r>
              <a:rPr lang="ko-KR" altLang="en-US" sz="1200" dirty="0" err="1" smtClean="0"/>
              <a:t>블럭과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reserve</a:t>
            </a:r>
            <a:r>
              <a:rPr lang="ko-KR" altLang="en-US" sz="1200" dirty="0" err="1" smtClean="0"/>
              <a:t>블럭을</a:t>
            </a:r>
            <a:r>
              <a:rPr lang="ko-KR" altLang="en-US" sz="1200" dirty="0" smtClean="0"/>
              <a:t> 출력 </a:t>
            </a:r>
            <a:r>
              <a:rPr lang="en-US" altLang="ko-KR" sz="1200" dirty="0" smtClean="0"/>
              <a:t>-&gt; </a:t>
            </a:r>
            <a:r>
              <a:rPr lang="en-US" altLang="ko-KR" sz="1200" dirty="0" err="1" smtClean="0"/>
              <a:t>memblock_dump_all</a:t>
            </a:r>
            <a:r>
              <a:rPr lang="en-US" altLang="ko-KR" sz="1200" dirty="0" smtClean="0"/>
              <a:t>()</a:t>
            </a:r>
            <a:endParaRPr lang="en-US" altLang="ko-KR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476672"/>
            <a:ext cx="85689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b="1" dirty="0" smtClean="0">
                <a:solidFill>
                  <a:srgbClr val="DA4453"/>
                </a:solidFill>
                <a:latin typeface="+mn-ea"/>
                <a:cs typeface="굴림" pitchFamily="50" charset="-127"/>
              </a:rPr>
              <a:t>memblock_alloc()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000" dirty="0" smtClean="0">
                <a:solidFill>
                  <a:srgbClr val="6B6B6B"/>
                </a:solidFill>
                <a:latin typeface="+mn-ea"/>
                <a:cs typeface="굴림" pitchFamily="50" charset="-127"/>
              </a:rPr>
              <a:t>memory memblock에 등록된 </a:t>
            </a:r>
            <a:r>
              <a:rPr kumimoji="1" lang="ko-KR" altLang="ko-KR" sz="1000" dirty="0" err="1" smtClean="0">
                <a:solidFill>
                  <a:srgbClr val="6B6B6B"/>
                </a:solidFill>
                <a:latin typeface="+mn-ea"/>
                <a:cs typeface="굴림" pitchFamily="50" charset="-127"/>
              </a:rPr>
              <a:t>영역중에서</a:t>
            </a:r>
            <a:r>
              <a:rPr kumimoji="1" lang="ko-KR" altLang="ko-KR" sz="1000" dirty="0" smtClean="0">
                <a:solidFill>
                  <a:srgbClr val="6B6B6B"/>
                </a:solidFill>
                <a:latin typeface="+mn-ea"/>
                <a:cs typeface="굴림" pitchFamily="50" charset="-127"/>
              </a:rPr>
              <a:t> reserved memblock 영역을 제외한 </a:t>
            </a:r>
            <a:r>
              <a:rPr kumimoji="1" lang="ko-KR" altLang="ko-KR" sz="1000" dirty="0" err="1" smtClean="0">
                <a:solidFill>
                  <a:srgbClr val="6B6B6B"/>
                </a:solidFill>
                <a:latin typeface="+mn-ea"/>
                <a:cs typeface="굴림" pitchFamily="50" charset="-127"/>
              </a:rPr>
              <a:t>공간중에서</a:t>
            </a:r>
            <a:r>
              <a:rPr kumimoji="1" lang="ko-KR" altLang="ko-KR" sz="1000" dirty="0" smtClean="0">
                <a:solidFill>
                  <a:srgbClr val="6B6B6B"/>
                </a:solidFill>
                <a:latin typeface="+mn-ea"/>
                <a:cs typeface="굴림" pitchFamily="50" charset="-127"/>
              </a:rPr>
              <a:t> size 만큼 영역을 할당한다.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000" dirty="0" smtClean="0">
                <a:solidFill>
                  <a:srgbClr val="6B6B6B"/>
                </a:solidFill>
                <a:latin typeface="+mn-ea"/>
                <a:cs typeface="굴림" pitchFamily="50" charset="-127"/>
              </a:rPr>
              <a:t>memblock allocation은 buddy등의 memory allocator가 활성화되기 전까지 사용할 수 있는 수단으로 </a:t>
            </a:r>
            <a:r>
              <a:rPr kumimoji="1" lang="ko-KR" altLang="ko-KR" sz="1000" dirty="0" err="1" smtClean="0">
                <a:solidFill>
                  <a:srgbClr val="6B6B6B"/>
                </a:solidFill>
                <a:latin typeface="+mn-ea"/>
                <a:cs typeface="굴림" pitchFamily="50" charset="-127"/>
              </a:rPr>
              <a:t>커널에서</a:t>
            </a:r>
            <a:r>
              <a:rPr kumimoji="1" lang="ko-KR" altLang="ko-KR" sz="1000" dirty="0" smtClean="0">
                <a:solidFill>
                  <a:srgbClr val="6B6B6B"/>
                </a:solidFill>
                <a:latin typeface="+mn-ea"/>
                <a:cs typeface="굴림" pitchFamily="50" charset="-127"/>
              </a:rPr>
              <a:t> early memory allocator로 자리잡았다.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000" dirty="0" smtClean="0">
                <a:solidFill>
                  <a:srgbClr val="6B6B6B"/>
                </a:solidFill>
                <a:latin typeface="+mn-ea"/>
                <a:cs typeface="굴림" pitchFamily="50" charset="-127"/>
              </a:rPr>
              <a:t>요청 영역의 사이즈는 지정된 align 바이트만큼 정렬(align) 된다.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000" dirty="0" smtClean="0">
                <a:solidFill>
                  <a:srgbClr val="6B6B6B"/>
                </a:solidFill>
                <a:latin typeface="+mn-ea"/>
                <a:cs typeface="굴림" pitchFamily="50" charset="-127"/>
              </a:rPr>
              <a:t>align 조정된 사이즈만큼 크기가 작아질 수 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000" dirty="0" smtClean="0">
                <a:solidFill>
                  <a:srgbClr val="6B6B6B"/>
                </a:solidFill>
                <a:latin typeface="+mn-ea"/>
                <a:cs typeface="굴림" pitchFamily="50" charset="-127"/>
              </a:rPr>
              <a:t>free 메모리 </a:t>
            </a:r>
            <a:r>
              <a:rPr kumimoji="1" lang="ko-KR" altLang="ko-KR" sz="1000" dirty="0" err="1" smtClean="0">
                <a:solidFill>
                  <a:srgbClr val="6B6B6B"/>
                </a:solidFill>
                <a:latin typeface="+mn-ea"/>
                <a:cs typeface="굴림" pitchFamily="50" charset="-127"/>
              </a:rPr>
              <a:t>할당받는</a:t>
            </a:r>
            <a:r>
              <a:rPr kumimoji="1" lang="ko-KR" altLang="ko-KR" sz="1000" dirty="0" smtClean="0">
                <a:solidFill>
                  <a:srgbClr val="6B6B6B"/>
                </a:solidFill>
                <a:latin typeface="+mn-ea"/>
                <a:cs typeface="굴림" pitchFamily="50" charset="-127"/>
              </a:rPr>
              <a:t> 방향에 따라 align 방</a:t>
            </a:r>
            <a:r>
              <a:rPr kumimoji="1" lang="ko-KR" altLang="ko-KR" sz="1000" dirty="0" smtClean="0">
                <a:solidFill>
                  <a:srgbClr val="6B6B6B"/>
                </a:solidFill>
                <a:latin typeface="+mn-ea"/>
                <a:cs typeface="굴림" pitchFamily="50" charset="-127"/>
                <a:hlinkClick r:id="rId2"/>
              </a:rPr>
              <a:t>향이 결정된다.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000" dirty="0" smtClean="0">
                <a:solidFill>
                  <a:srgbClr val="6B6B6B"/>
                </a:solidFill>
                <a:latin typeface="+mn-ea"/>
                <a:cs typeface="굴림" pitchFamily="50" charset="-127"/>
                <a:hlinkClick r:id="rId2"/>
              </a:rPr>
              <a:t>bottom up인 경우 메모리 할당을 아래에서 </a:t>
            </a:r>
            <a:r>
              <a:rPr kumimoji="1" lang="ko-KR" altLang="ko-KR" sz="1000" dirty="0" err="1" smtClean="0">
                <a:solidFill>
                  <a:srgbClr val="6B6B6B"/>
                </a:solidFill>
                <a:latin typeface="+mn-ea"/>
                <a:cs typeface="굴림" pitchFamily="50" charset="-127"/>
                <a:hlinkClick r:id="rId2"/>
              </a:rPr>
              <a:t>부터</a:t>
            </a:r>
            <a:r>
              <a:rPr kumimoji="1" lang="ko-KR" altLang="ko-KR" sz="1000" dirty="0" smtClean="0">
                <a:solidFill>
                  <a:srgbClr val="6B6B6B"/>
                </a:solidFill>
                <a:latin typeface="+mn-ea"/>
                <a:cs typeface="굴림" pitchFamily="50" charset="-127"/>
                <a:hlinkClick r:id="rId2"/>
              </a:rPr>
              <a:t> 위로 할당하여야 하므로 영역의 align은 round down 되어야 한다.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000" dirty="0" smtClean="0">
                <a:solidFill>
                  <a:srgbClr val="6B6B6B"/>
                </a:solidFill>
                <a:latin typeface="+mn-ea"/>
                <a:cs typeface="굴림" pitchFamily="50" charset="-127"/>
                <a:hlinkClick r:id="rId2"/>
              </a:rPr>
              <a:t>top down인 경우 메모리 할당을 위에서 </a:t>
            </a:r>
            <a:r>
              <a:rPr kumimoji="1" lang="ko-KR" altLang="ko-KR" sz="1000" dirty="0" err="1" smtClean="0">
                <a:solidFill>
                  <a:srgbClr val="6B6B6B"/>
                </a:solidFill>
                <a:latin typeface="+mn-ea"/>
                <a:cs typeface="굴림" pitchFamily="50" charset="-127"/>
                <a:hlinkClick r:id="rId2"/>
              </a:rPr>
              <a:t>부터</a:t>
            </a:r>
            <a:r>
              <a:rPr kumimoji="1" lang="ko-KR" altLang="ko-KR" sz="1000" dirty="0" smtClean="0">
                <a:solidFill>
                  <a:srgbClr val="6B6B6B"/>
                </a:solidFill>
                <a:latin typeface="+mn-ea"/>
                <a:cs typeface="굴림" pitchFamily="50" charset="-127"/>
                <a:hlinkClick r:id="rId2"/>
              </a:rPr>
              <a:t> 아래로 할당하여야 하므로 영역의 align은 round up 되어야 한다.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000" dirty="0" smtClean="0">
                <a:solidFill>
                  <a:srgbClr val="6B6B6B"/>
                </a:solidFill>
                <a:latin typeface="+mn-ea"/>
                <a:cs typeface="굴림" pitchFamily="50" charset="-127"/>
                <a:hlinkClick r:id="rId2"/>
              </a:rPr>
              <a:t>ARM은 cpu hotplug 기능이 적용되지 않았고, 따라서 모든 </a:t>
            </a:r>
            <a:r>
              <a:rPr kumimoji="1" lang="ko-KR" altLang="ko-KR" sz="1000" dirty="0" err="1" smtClean="0">
                <a:solidFill>
                  <a:srgbClr val="6B6B6B"/>
                </a:solidFill>
                <a:latin typeface="+mn-ea"/>
                <a:cs typeface="굴림" pitchFamily="50" charset="-127"/>
                <a:hlinkClick r:id="rId2"/>
              </a:rPr>
              <a:t>노드가</a:t>
            </a:r>
            <a:r>
              <a:rPr kumimoji="1" lang="ko-KR" altLang="ko-KR" sz="1000" dirty="0" smtClean="0">
                <a:solidFill>
                  <a:srgbClr val="6B6B6B"/>
                </a:solidFill>
                <a:latin typeface="+mn-ea"/>
                <a:cs typeface="굴림" pitchFamily="50" charset="-127"/>
                <a:hlinkClick r:id="rId2"/>
              </a:rPr>
              <a:t> non-movable 속성이다. 이에 항상 top down 방식을 사용한다.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DADADA"/>
                </a:solidFill>
                <a:latin typeface="+mn-ea"/>
                <a:cs typeface="굴림" pitchFamily="50" charset="-127"/>
                <a:hlinkClick r:id="rId2"/>
              </a:rPr>
              <a:t>  </a:t>
            </a:r>
            <a:endParaRPr kumimoji="1" lang="ko-KR" altLang="ko-KR" sz="1000" dirty="0" smtClean="0">
              <a:solidFill>
                <a:srgbClr val="DADADA"/>
              </a:solidFill>
              <a:latin typeface="+mn-ea"/>
              <a:cs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2492896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 err="1" smtClean="0">
                <a:solidFill>
                  <a:srgbClr val="DA4453"/>
                </a:solidFill>
                <a:latin typeface="+mn-ea"/>
              </a:rPr>
              <a:t>memblock_alloc_range_nid</a:t>
            </a:r>
            <a:r>
              <a:rPr lang="en-US" altLang="ko-KR" sz="1000" b="1" dirty="0" smtClean="0">
                <a:solidFill>
                  <a:srgbClr val="DA4453"/>
                </a:solidFill>
                <a:latin typeface="+mn-ea"/>
              </a:rPr>
              <a:t>()</a:t>
            </a:r>
          </a:p>
          <a:p>
            <a:pPr>
              <a:buFont typeface="Arial"/>
              <a:buChar char="•"/>
            </a:pPr>
            <a:r>
              <a:rPr lang="en-US" altLang="ko-KR" sz="1000" dirty="0" err="1" smtClean="0">
                <a:solidFill>
                  <a:srgbClr val="6B6B6B"/>
                </a:solidFill>
                <a:latin typeface="+mn-ea"/>
              </a:rPr>
              <a:t>memblock_find_in_range_node</a:t>
            </a:r>
            <a:r>
              <a:rPr lang="en-US" altLang="ko-KR" sz="1000" dirty="0" smtClean="0">
                <a:solidFill>
                  <a:srgbClr val="6B6B6B"/>
                </a:solidFill>
                <a:latin typeface="+mn-ea"/>
              </a:rPr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ko-KR" altLang="en-US" sz="1000" dirty="0" smtClean="0">
                <a:solidFill>
                  <a:srgbClr val="6B6B6B"/>
                </a:solidFill>
                <a:latin typeface="+mn-ea"/>
              </a:rPr>
              <a:t>주어진 </a:t>
            </a:r>
            <a:r>
              <a:rPr lang="ko-KR" altLang="en-US" sz="1000" dirty="0" err="1" smtClean="0">
                <a:solidFill>
                  <a:srgbClr val="6B6B6B"/>
                </a:solidFill>
                <a:latin typeface="+mn-ea"/>
              </a:rPr>
              <a:t>범위내에서</a:t>
            </a:r>
            <a:r>
              <a:rPr lang="ko-KR" altLang="en-US" sz="1000" dirty="0" smtClean="0">
                <a:solidFill>
                  <a:srgbClr val="6B6B6B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6B6B6B"/>
                </a:solidFill>
                <a:latin typeface="+mn-ea"/>
              </a:rPr>
              <a:t>free </a:t>
            </a:r>
            <a:r>
              <a:rPr lang="ko-KR" altLang="en-US" sz="1000" dirty="0" smtClean="0">
                <a:solidFill>
                  <a:srgbClr val="6B6B6B"/>
                </a:solidFill>
                <a:latin typeface="+mn-ea"/>
              </a:rPr>
              <a:t>영역을 찾는다</a:t>
            </a:r>
            <a:r>
              <a:rPr lang="en-US" altLang="ko-KR" sz="1000" dirty="0" smtClean="0">
                <a:solidFill>
                  <a:srgbClr val="6B6B6B"/>
                </a:solidFill>
                <a:latin typeface="+mn-ea"/>
              </a:rPr>
              <a:t>.</a:t>
            </a:r>
          </a:p>
          <a:p>
            <a:pPr>
              <a:buFont typeface="Arial"/>
              <a:buChar char="•"/>
            </a:pPr>
            <a:r>
              <a:rPr lang="en-US" altLang="ko-KR" sz="1000" dirty="0" err="1" smtClean="0">
                <a:solidFill>
                  <a:srgbClr val="6B6B6B"/>
                </a:solidFill>
                <a:latin typeface="+mn-ea"/>
              </a:rPr>
              <a:t>memblock_reserve</a:t>
            </a:r>
            <a:r>
              <a:rPr lang="en-US" altLang="ko-KR" sz="1000" dirty="0" smtClean="0">
                <a:solidFill>
                  <a:srgbClr val="6B6B6B"/>
                </a:solidFill>
                <a:latin typeface="+mn-ea"/>
              </a:rPr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ko-KR" altLang="en-US" sz="1000" dirty="0" smtClean="0">
                <a:solidFill>
                  <a:srgbClr val="6B6B6B"/>
                </a:solidFill>
                <a:latin typeface="+mn-ea"/>
              </a:rPr>
              <a:t>해당 영역을 </a:t>
            </a:r>
            <a:r>
              <a:rPr lang="en-US" altLang="ko-KR" sz="1000" dirty="0" smtClean="0">
                <a:solidFill>
                  <a:srgbClr val="6B6B6B"/>
                </a:solidFill>
                <a:latin typeface="+mn-ea"/>
              </a:rPr>
              <a:t>reserve</a:t>
            </a:r>
            <a:r>
              <a:rPr lang="ko-KR" altLang="en-US" sz="1000" dirty="0" smtClean="0">
                <a:solidFill>
                  <a:srgbClr val="6B6B6B"/>
                </a:solidFill>
                <a:latin typeface="+mn-ea"/>
              </a:rPr>
              <a:t>한다</a:t>
            </a:r>
            <a:r>
              <a:rPr lang="en-US" altLang="ko-KR" sz="1000" dirty="0" smtClean="0">
                <a:solidFill>
                  <a:srgbClr val="6B6B6B"/>
                </a:solidFill>
                <a:latin typeface="+mn-ea"/>
              </a:rPr>
              <a:t>.</a:t>
            </a:r>
          </a:p>
          <a:p>
            <a:pPr>
              <a:buFont typeface="Arial"/>
              <a:buChar char="•"/>
            </a:pPr>
            <a:r>
              <a:rPr lang="en-US" altLang="ko-KR" sz="1000" dirty="0" err="1" smtClean="0">
                <a:solidFill>
                  <a:srgbClr val="6B6B6B"/>
                </a:solidFill>
                <a:latin typeface="+mn-ea"/>
              </a:rPr>
              <a:t>kmemleak_alloc</a:t>
            </a:r>
            <a:r>
              <a:rPr lang="en-US" altLang="ko-KR" sz="1000" dirty="0" smtClean="0">
                <a:solidFill>
                  <a:srgbClr val="6B6B6B"/>
                </a:solidFill>
                <a:latin typeface="+mn-ea"/>
              </a:rPr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ko-KR" sz="1000" dirty="0" smtClean="0">
                <a:solidFill>
                  <a:srgbClr val="6B6B6B"/>
                </a:solidFill>
                <a:latin typeface="+mn-ea"/>
              </a:rPr>
              <a:t>register a newly allocated object</a:t>
            </a:r>
            <a:endParaRPr lang="en-US" altLang="ko-KR" sz="1000" b="0" i="0" dirty="0">
              <a:solidFill>
                <a:srgbClr val="6B6B6B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393305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 err="1" smtClean="0">
                <a:solidFill>
                  <a:srgbClr val="DA4453"/>
                </a:solidFill>
                <a:latin typeface="+mn-ea"/>
              </a:rPr>
              <a:t>memblock_reserve</a:t>
            </a:r>
            <a:r>
              <a:rPr lang="en-US" altLang="ko-KR" sz="1000" b="1" dirty="0" smtClean="0">
                <a:solidFill>
                  <a:srgbClr val="DA4453"/>
                </a:solidFill>
                <a:latin typeface="+mn-ea"/>
              </a:rPr>
              <a:t>()</a:t>
            </a:r>
          </a:p>
          <a:p>
            <a:pPr>
              <a:buFont typeface="Arial"/>
              <a:buChar char="•"/>
            </a:pPr>
            <a:r>
              <a:rPr lang="en-US" altLang="ko-KR" sz="1000" dirty="0" smtClean="0">
                <a:solidFill>
                  <a:srgbClr val="6B6B6B"/>
                </a:solidFill>
                <a:latin typeface="+mn-ea"/>
              </a:rPr>
              <a:t>reserved </a:t>
            </a:r>
            <a:r>
              <a:rPr lang="ko-KR" altLang="en-US" sz="1000" dirty="0" smtClean="0">
                <a:solidFill>
                  <a:srgbClr val="6B6B6B"/>
                </a:solidFill>
                <a:latin typeface="+mn-ea"/>
              </a:rPr>
              <a:t>영역에 주어진 범위를 추가한다</a:t>
            </a:r>
            <a:r>
              <a:rPr lang="en-US" altLang="ko-KR" sz="1000" dirty="0" smtClean="0">
                <a:solidFill>
                  <a:srgbClr val="6B6B6B"/>
                </a:solidFill>
                <a:latin typeface="+mn-ea"/>
              </a:rPr>
              <a:t>.</a:t>
            </a:r>
            <a:endParaRPr lang="en-US" altLang="ko-KR" sz="1000" b="0" i="0" dirty="0">
              <a:solidFill>
                <a:srgbClr val="6B6B6B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mblock9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67" y="908720"/>
            <a:ext cx="8978065" cy="43669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_memblock_in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03758"/>
            <a:ext cx="8496944" cy="58504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user\Downloads\paging_init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23" y="908720"/>
            <a:ext cx="9011154" cy="4535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764704"/>
            <a:ext cx="871296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 smtClean="0"/>
              <a:t>- </a:t>
            </a:r>
            <a:r>
              <a:rPr lang="ko-KR" altLang="en-US" sz="1000" dirty="0" smtClean="0"/>
              <a:t>가상 메모리</a:t>
            </a:r>
          </a:p>
          <a:p>
            <a:pPr fontAlgn="base"/>
            <a:r>
              <a:rPr lang="en-US" altLang="ko-KR" sz="1000" dirty="0" smtClean="0"/>
              <a:t>: </a:t>
            </a:r>
            <a:r>
              <a:rPr lang="ko-KR" altLang="en-US" sz="1000" dirty="0" smtClean="0"/>
              <a:t>실제 시스템에 존재하는 물리 메모리 크기와 관계없이 가상 주소 공간을 사용자 태스크에게 제공</a:t>
            </a:r>
          </a:p>
          <a:p>
            <a:pPr fontAlgn="base"/>
            <a:r>
              <a:rPr lang="en-US" altLang="ko-KR" sz="1000" dirty="0" smtClean="0"/>
              <a:t>: 32bit CPU -&gt; 2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32</a:t>
            </a:r>
            <a:r>
              <a:rPr lang="ko-KR" altLang="en-US" sz="1000" dirty="0" smtClean="0"/>
              <a:t>승 크기</a:t>
            </a:r>
            <a:r>
              <a:rPr lang="en-US" altLang="ko-KR" sz="1000" dirty="0" smtClean="0"/>
              <a:t>(4GB), 64bit CPU -&gt; 2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64</a:t>
            </a:r>
            <a:r>
              <a:rPr lang="ko-KR" altLang="en-US" sz="1000" dirty="0" smtClean="0"/>
              <a:t>승 크기 제공</a:t>
            </a:r>
          </a:p>
          <a:p>
            <a:pPr fontAlgn="base"/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 smtClean="0"/>
          </a:p>
          <a:p>
            <a:pPr fontAlgn="base"/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여러개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CPU </a:t>
            </a:r>
            <a:r>
              <a:rPr lang="ko-KR" altLang="en-US" sz="1000" dirty="0" smtClean="0"/>
              <a:t>컴퓨터 시스템</a:t>
            </a:r>
          </a:p>
          <a:p>
            <a:pPr fontAlgn="base"/>
            <a:r>
              <a:rPr lang="en-US" altLang="ko-KR" sz="1000" dirty="0" smtClean="0"/>
              <a:t>1) SMP (Symmetric Multiprocessing), UMA (Uniform Memory Access)</a:t>
            </a:r>
          </a:p>
          <a:p>
            <a:pPr fontAlgn="base"/>
            <a:r>
              <a:rPr lang="en-US" altLang="ko-KR" sz="1000" dirty="0" smtClean="0"/>
              <a:t>: </a:t>
            </a:r>
            <a:r>
              <a:rPr lang="ko-KR" altLang="en-US" sz="1000" dirty="0" smtClean="0"/>
              <a:t>모든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가 메모리와 입출력 버스를 공유하는 구조</a:t>
            </a:r>
          </a:p>
          <a:p>
            <a:pPr fontAlgn="base"/>
            <a:r>
              <a:rPr lang="en-US" altLang="ko-KR" sz="1000" dirty="0" smtClean="0"/>
              <a:t>: </a:t>
            </a:r>
            <a:r>
              <a:rPr lang="ko-KR" altLang="en-US" sz="1000" dirty="0" smtClean="0"/>
              <a:t>모든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가 공유하기 때문에 성능 상 병목 현상 발생 가능</a:t>
            </a:r>
          </a:p>
          <a:p>
            <a:pPr fontAlgn="base"/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 smtClean="0"/>
          </a:p>
          <a:p>
            <a:pPr fontAlgn="base"/>
            <a:r>
              <a:rPr lang="en-US" altLang="ko-KR" sz="1000" dirty="0" smtClean="0"/>
              <a:t>2) NUMA (Non-Uniform Memory Access)</a:t>
            </a:r>
          </a:p>
          <a:p>
            <a:pPr fontAlgn="base"/>
            <a:r>
              <a:rPr lang="en-US" altLang="ko-KR" sz="1000" dirty="0" smtClean="0"/>
              <a:t>: CPU</a:t>
            </a:r>
            <a:r>
              <a:rPr lang="ko-KR" altLang="en-US" sz="1000" dirty="0" smtClean="0"/>
              <a:t>를 몇 개의 그룹으로 나누고 각각의 그룹에게 별도의 지역 메모리를 제공</a:t>
            </a:r>
          </a:p>
          <a:p>
            <a:pPr fontAlgn="base"/>
            <a:r>
              <a:rPr lang="en-US" altLang="ko-KR" sz="1000" dirty="0" smtClean="0"/>
              <a:t>: CPU</a:t>
            </a:r>
            <a:r>
              <a:rPr lang="ko-KR" altLang="en-US" sz="1000" dirty="0" smtClean="0"/>
              <a:t>는 가장 가까운 곳에 위치하는 메모리를 사용하면 좀 더 빠르게 데이터를 읽어올 수 있음</a:t>
            </a:r>
          </a:p>
          <a:p>
            <a:pPr fontAlgn="base"/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 smtClean="0"/>
          </a:p>
          <a:p>
            <a:pPr fontAlgn="base"/>
            <a:r>
              <a:rPr lang="en-US" altLang="ko-KR" sz="1000" dirty="0" smtClean="0"/>
              <a:t>=&gt; </a:t>
            </a:r>
            <a:r>
              <a:rPr lang="ko-KR" altLang="en-US" sz="1000" dirty="0" err="1" smtClean="0"/>
              <a:t>리눅스는</a:t>
            </a:r>
            <a:r>
              <a:rPr lang="ko-KR" altLang="en-US" sz="1000" dirty="0" smtClean="0"/>
              <a:t> 다양한 하드웨어 지원 목표이기 때문에 </a:t>
            </a:r>
            <a:r>
              <a:rPr lang="en-US" altLang="ko-KR" sz="1000" dirty="0" smtClean="0"/>
              <a:t>UMA / NUMA </a:t>
            </a:r>
            <a:r>
              <a:rPr lang="ko-KR" altLang="en-US" sz="1000" dirty="0" smtClean="0"/>
              <a:t>구조에서 모두 효율적으로 수행될 수 있도록 설계되어 있음</a:t>
            </a:r>
          </a:p>
          <a:p>
            <a:pPr fontAlgn="base"/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 smtClean="0"/>
          </a:p>
          <a:p>
            <a:pPr fontAlgn="base"/>
            <a:r>
              <a:rPr lang="en-US" altLang="ko-KR" sz="1000" dirty="0" smtClean="0"/>
              <a:t>- </a:t>
            </a:r>
            <a:r>
              <a:rPr lang="ko-KR" altLang="en-US" sz="1000" dirty="0" smtClean="0"/>
              <a:t>물리 메모리 관리 자료 구조</a:t>
            </a:r>
          </a:p>
          <a:p>
            <a:pPr fontAlgn="base"/>
            <a:r>
              <a:rPr lang="en-US" altLang="ko-KR" sz="1000" dirty="0" smtClean="0"/>
              <a:t>: Node &gt; Zone &gt; Page frame</a:t>
            </a:r>
          </a:p>
          <a:p>
            <a:pPr fontAlgn="base"/>
            <a:r>
              <a:rPr lang="en-US" altLang="ko-KR" sz="1000" dirty="0" smtClean="0"/>
              <a:t>=&gt; </a:t>
            </a:r>
            <a:r>
              <a:rPr lang="ko-KR" altLang="en-US" sz="1000" dirty="0" smtClean="0"/>
              <a:t>복수개의 </a:t>
            </a:r>
            <a:r>
              <a:rPr lang="en-US" altLang="ko-KR" sz="1000" dirty="0" smtClean="0"/>
              <a:t>page frame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zone</a:t>
            </a:r>
            <a:r>
              <a:rPr lang="ko-KR" altLang="en-US" sz="1000" dirty="0" smtClean="0"/>
              <a:t>을 구성</a:t>
            </a:r>
          </a:p>
          <a:p>
            <a:pPr fontAlgn="base"/>
            <a:r>
              <a:rPr lang="ko-KR" altLang="en-US" sz="1000" dirty="0" smtClean="0"/>
              <a:t>하나 혹은 그 이상의 </a:t>
            </a:r>
            <a:r>
              <a:rPr lang="en-US" altLang="ko-KR" sz="1000" dirty="0" smtClean="0"/>
              <a:t>zone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node</a:t>
            </a:r>
            <a:r>
              <a:rPr lang="ko-KR" altLang="en-US" sz="1000" dirty="0" smtClean="0"/>
              <a:t>를 구성</a:t>
            </a:r>
            <a:r>
              <a:rPr lang="en-US" altLang="ko-KR" sz="1000" dirty="0" smtClean="0"/>
              <a:t>,</a:t>
            </a:r>
          </a:p>
          <a:p>
            <a:pPr fontAlgn="base"/>
            <a:r>
              <a:rPr lang="ko-KR" altLang="en-US" sz="1000" dirty="0" smtClean="0"/>
              <a:t>하나 혹은 그 이상의 </a:t>
            </a:r>
            <a:r>
              <a:rPr lang="en-US" altLang="ko-KR" sz="1000" dirty="0" smtClean="0"/>
              <a:t>node</a:t>
            </a:r>
            <a:r>
              <a:rPr lang="ko-KR" altLang="en-US" sz="1000" dirty="0" smtClean="0"/>
              <a:t>가 리눅스 물리 메모리 관리 구조</a:t>
            </a:r>
          </a:p>
          <a:p>
            <a:pPr fontAlgn="base"/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 smtClean="0"/>
          </a:p>
          <a:p>
            <a:pPr fontAlgn="base"/>
            <a:r>
              <a:rPr lang="en-US" altLang="ko-KR" sz="1000" dirty="0" smtClean="0"/>
              <a:t>1) Node</a:t>
            </a:r>
          </a:p>
          <a:p>
            <a:pPr fontAlgn="base"/>
            <a:r>
              <a:rPr lang="en-US" altLang="ko-KR" sz="1000" dirty="0" smtClean="0"/>
              <a:t>: </a:t>
            </a:r>
            <a:r>
              <a:rPr lang="ko-KR" altLang="en-US" sz="1000" dirty="0" smtClean="0"/>
              <a:t>접근 속도가 같은 메모리 집합을 뱅크</a:t>
            </a:r>
            <a:r>
              <a:rPr lang="en-US" altLang="ko-KR" sz="1000" dirty="0" smtClean="0"/>
              <a:t>(bank)</a:t>
            </a:r>
            <a:r>
              <a:rPr lang="ko-KR" altLang="en-US" sz="1000" dirty="0" smtClean="0"/>
              <a:t>라 함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리눅스에서</a:t>
            </a:r>
            <a:r>
              <a:rPr lang="ko-KR" altLang="en-US" sz="1000" dirty="0" smtClean="0"/>
              <a:t> 뱅크를 표현하는 구조가 </a:t>
            </a:r>
            <a:r>
              <a:rPr lang="en-US" altLang="ko-KR" sz="1000" dirty="0" smtClean="0"/>
              <a:t>Node</a:t>
            </a:r>
          </a:p>
          <a:p>
            <a:pPr fontAlgn="base"/>
            <a:r>
              <a:rPr lang="en-US" altLang="ko-KR" sz="1000" dirty="0" smtClean="0"/>
              <a:t>(</a:t>
            </a:r>
            <a:r>
              <a:rPr lang="en-US" altLang="ko-KR" sz="1000" u="sng" dirty="0" smtClean="0">
                <a:hlinkClick r:id="rId2"/>
              </a:rPr>
              <a:t>http://lxr.linux.no/linux+v3.3.4/include/linux/mmzone.h</a:t>
            </a:r>
            <a:r>
              <a:rPr lang="en-US" altLang="ko-KR" sz="1000" dirty="0" smtClean="0"/>
              <a:t>)</a:t>
            </a:r>
          </a:p>
          <a:p>
            <a:pPr fontAlgn="base"/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: UMA </a:t>
            </a:r>
            <a:r>
              <a:rPr lang="ko-KR" altLang="en-US" sz="1000" dirty="0" smtClean="0"/>
              <a:t>구조에는 </a:t>
            </a:r>
            <a:r>
              <a:rPr lang="en-US" altLang="ko-KR" sz="1000" dirty="0" smtClean="0"/>
              <a:t>bank</a:t>
            </a:r>
            <a:r>
              <a:rPr lang="ko-KR" altLang="en-US" sz="1000" dirty="0" smtClean="0"/>
              <a:t>가 한 개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한 개의 </a:t>
            </a:r>
            <a:r>
              <a:rPr lang="ko-KR" altLang="en-US" sz="1000" dirty="0" err="1" smtClean="0"/>
              <a:t>노드가</a:t>
            </a:r>
            <a:r>
              <a:rPr lang="ko-KR" altLang="en-US" sz="1000" dirty="0" smtClean="0"/>
              <a:t> 존재</a:t>
            </a:r>
          </a:p>
          <a:p>
            <a:pPr fontAlgn="base"/>
            <a:r>
              <a:rPr lang="ko-KR" altLang="en-US" sz="1000" dirty="0" err="1" smtClean="0"/>
              <a:t>노드는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contig_page_data</a:t>
            </a:r>
            <a:r>
              <a:rPr lang="ko-KR" altLang="en-US" sz="1000" dirty="0" smtClean="0"/>
              <a:t>를 통해 접근</a:t>
            </a:r>
          </a:p>
          <a:p>
            <a:pPr fontAlgn="base"/>
            <a:r>
              <a:rPr lang="en-US" altLang="ko-KR" sz="1000" dirty="0" smtClean="0"/>
              <a:t>: NUMA </a:t>
            </a:r>
            <a:r>
              <a:rPr lang="ko-KR" altLang="en-US" sz="1000" dirty="0" smtClean="0"/>
              <a:t>구조에는 복수개의 </a:t>
            </a:r>
            <a:r>
              <a:rPr lang="en-US" altLang="ko-KR" sz="1000" dirty="0" smtClean="0"/>
              <a:t>bank -&gt; </a:t>
            </a:r>
            <a:r>
              <a:rPr lang="ko-KR" altLang="en-US" sz="1000" dirty="0" smtClean="0"/>
              <a:t>복수개의 </a:t>
            </a:r>
            <a:r>
              <a:rPr lang="ko-KR" altLang="en-US" sz="1000" dirty="0" err="1" smtClean="0"/>
              <a:t>노드</a:t>
            </a:r>
            <a:endParaRPr lang="ko-KR" altLang="en-US" sz="1000" dirty="0" smtClean="0"/>
          </a:p>
          <a:p>
            <a:pPr fontAlgn="base"/>
            <a:r>
              <a:rPr lang="ko-KR" altLang="en-US" sz="1000" dirty="0" smtClean="0"/>
              <a:t>리스트를 통해 관리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pgdat_list</a:t>
            </a:r>
            <a:r>
              <a:rPr lang="ko-KR" altLang="en-US" sz="1000" dirty="0" smtClean="0"/>
              <a:t>라는 이름의 리스트 헤드를 통해 접근</a:t>
            </a:r>
          </a:p>
          <a:p>
            <a:pPr fontAlgn="base"/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리눅스는</a:t>
            </a:r>
            <a:r>
              <a:rPr lang="ko-KR" altLang="en-US" sz="1000" dirty="0" smtClean="0"/>
              <a:t> 하드웨어에 상관없이 </a:t>
            </a:r>
            <a:r>
              <a:rPr lang="ko-KR" altLang="en-US" sz="1000" dirty="0" err="1" smtClean="0"/>
              <a:t>노드라는</a:t>
            </a:r>
            <a:r>
              <a:rPr lang="ko-KR" altLang="en-US" sz="1000" dirty="0" smtClean="0"/>
              <a:t> 일관된 자료구조를 통해 전체 물리 메모리 접근 가능</a:t>
            </a:r>
          </a:p>
          <a:p>
            <a:pPr fontAlgn="base"/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23528" y="188640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b="1" dirty="0" smtClean="0"/>
              <a:t>메모리 관리 </a:t>
            </a:r>
            <a:r>
              <a:rPr lang="en-US" altLang="ko-KR" b="1" dirty="0" smtClean="0"/>
              <a:t>(1)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260648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3"/>
              </a:rPr>
              <a:t>http://egloos.zum.com/hahaha333/v/3836236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euser\Downloads\paging_init_2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56" y="202332"/>
            <a:ext cx="8995299" cy="6453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60648"/>
            <a:ext cx="5976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&lt;Professional Linux kernel architecture&gt;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Ch3.4 </a:t>
            </a:r>
            <a:r>
              <a:rPr lang="en-US" altLang="ko-KR" sz="1000" dirty="0" err="1" smtClean="0"/>
              <a:t>Initialinzing</a:t>
            </a:r>
            <a:r>
              <a:rPr lang="en-US" altLang="ko-KR" sz="1000" dirty="0" smtClean="0"/>
              <a:t> Memory</a:t>
            </a:r>
            <a:endParaRPr lang="ko-KR" altLang="en-US" sz="1000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107504" y="980728"/>
            <a:ext cx="8928992" cy="5398859"/>
            <a:chOff x="107504" y="1196752"/>
            <a:chExt cx="8928992" cy="5398859"/>
          </a:xfrm>
        </p:grpSpPr>
        <p:grpSp>
          <p:nvGrpSpPr>
            <p:cNvPr id="11" name="그룹 10"/>
            <p:cNvGrpSpPr/>
            <p:nvPr/>
          </p:nvGrpSpPr>
          <p:grpSpPr>
            <a:xfrm>
              <a:off x="755576" y="1196752"/>
              <a:ext cx="8280920" cy="4725499"/>
              <a:chOff x="755576" y="1196752"/>
              <a:chExt cx="8280920" cy="4725499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55576" y="1196752"/>
                <a:ext cx="4824536" cy="4725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067944" y="1844824"/>
                <a:ext cx="44644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아키텍처에 대한 설정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프로세서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머신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부트타임 메모리 </a:t>
                </a:r>
                <a:r>
                  <a:rPr lang="ko-KR" altLang="en-US" sz="1200" dirty="0" err="1" smtClean="0"/>
                  <a:t>할당자</a:t>
                </a:r>
                <a:r>
                  <a:rPr lang="ko-KR" altLang="en-US" sz="1200" dirty="0" smtClean="0"/>
                  <a:t> 등을 설정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292080" y="2492896"/>
                <a:ext cx="3600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err="1" smtClean="0"/>
                  <a:t>커널의</a:t>
                </a:r>
                <a:r>
                  <a:rPr lang="ko-KR" altLang="en-US" sz="1200" dirty="0" smtClean="0"/>
                  <a:t> 메모리 관리를 위한 초기화 수행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 smtClean="0"/>
                  <a:t>SMP </a:t>
                </a:r>
                <a:r>
                  <a:rPr lang="ko-KR" altLang="en-US" sz="1200" dirty="0" smtClean="0"/>
                  <a:t>시스템에서만 호출이 되며 </a:t>
                </a:r>
                <a:r>
                  <a:rPr lang="en-US" altLang="ko-KR" sz="1200" dirty="0" smtClean="0"/>
                  <a:t>UP </a:t>
                </a:r>
                <a:r>
                  <a:rPr lang="ko-KR" altLang="en-US" sz="1200" dirty="0" smtClean="0"/>
                  <a:t>일 경우 </a:t>
                </a:r>
                <a:r>
                  <a:rPr lang="en-US" altLang="ko-KR" sz="1200" dirty="0" smtClean="0"/>
                  <a:t>pass</a:t>
                </a:r>
                <a:endParaRPr lang="ko-KR" altLang="en-US" sz="1200" dirty="0" smtClean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292080" y="3212976"/>
                <a:ext cx="3600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메모리를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빌려줄 후원자 구성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 smtClean="0"/>
                  <a:t>Set up node and zone data structures</a:t>
                </a:r>
                <a:endParaRPr lang="ko-KR" altLang="en-US" sz="1200" dirty="0" smtClean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707904" y="3822948"/>
                <a:ext cx="50405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 err="1" smtClean="0"/>
                  <a:t>Bootmem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err="1" smtClean="0"/>
                  <a:t>할당자를</a:t>
                </a:r>
                <a:r>
                  <a:rPr lang="ko-KR" altLang="en-US" sz="1200" dirty="0" smtClean="0"/>
                  <a:t> 종료 버디시스템으로 교체</a:t>
                </a:r>
                <a:endParaRPr lang="en-US" altLang="ko-KR" sz="1200" dirty="0" smtClean="0"/>
              </a:p>
              <a:p>
                <a:r>
                  <a:rPr lang="en-US" altLang="ko-KR" sz="1200" dirty="0" smtClean="0"/>
                  <a:t>architecture-specific function to disable the </a:t>
                </a:r>
                <a:r>
                  <a:rPr lang="en-US" altLang="ko-KR" sz="1200" dirty="0" err="1" smtClean="0"/>
                  <a:t>bootmem</a:t>
                </a:r>
                <a:r>
                  <a:rPr lang="en-US" altLang="ko-KR" sz="1200" dirty="0" smtClean="0"/>
                  <a:t> allocator and perform the transition to the actual memory management functions</a:t>
                </a:r>
                <a:endParaRPr lang="ko-KR" altLang="en-US" sz="1200" dirty="0" smtClean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36096" y="4653136"/>
                <a:ext cx="36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err="1" smtClean="0"/>
                  <a:t>커널</a:t>
                </a:r>
                <a:r>
                  <a:rPr lang="ko-KR" altLang="en-US" sz="1200" dirty="0" smtClean="0"/>
                  <a:t> 부팅과정에서 </a:t>
                </a:r>
                <a:r>
                  <a:rPr lang="en-US" altLang="ko-KR" sz="1200" dirty="0" err="1" smtClean="0"/>
                  <a:t>pageset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구성</a:t>
                </a:r>
              </a:p>
            </p:txBody>
          </p:sp>
        </p:grpSp>
        <p:cxnSp>
          <p:nvCxnSpPr>
            <p:cNvPr id="13" name="직선 화살표 연결선 12"/>
            <p:cNvCxnSpPr/>
            <p:nvPr/>
          </p:nvCxnSpPr>
          <p:spPr>
            <a:xfrm>
              <a:off x="1475656" y="4509120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4293096"/>
              <a:ext cx="14401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err="1" smtClean="0"/>
                <a:t>Kmem_cache_init</a:t>
              </a:r>
              <a:endParaRPr lang="ko-KR" altLang="en-US" sz="1200" dirty="0" smtClean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67544" y="5949280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dirty="0" smtClean="0"/>
                <a:t>initializes the in-kernel allocator for small memory regions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395536" y="4797152"/>
              <a:ext cx="144016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443841"/>
            <a:ext cx="8784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Sparse memory is only of use on NUMA systems or systems supporting hot pluggable memory. 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 NUMA system supports several CPUs (not CPU cores) each with their own local memory and a way for each CPU to </a:t>
            </a:r>
            <a:r>
              <a:rPr lang="en-US" altLang="ko-KR" dirty="0" err="1" smtClean="0"/>
              <a:t>addess</a:t>
            </a:r>
            <a:r>
              <a:rPr lang="en-US" altLang="ko-KR" dirty="0" smtClean="0"/>
              <a:t> the global memory pool. Accessing the non-local memory is usually slower. 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When memory is hot plugged, the kernel determines where in the physical address space it goes. 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Both features make a big hole in your wallet - you would know if you had either of them.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692696"/>
            <a:ext cx="36724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Sparse memory / flat memory</a:t>
            </a:r>
            <a:endParaRPr lang="ko-KR" altLang="en-US" sz="14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404664"/>
            <a:ext cx="871296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 smtClean="0"/>
              <a:t>: </a:t>
            </a:r>
            <a:r>
              <a:rPr lang="ko-KR" altLang="en-US" sz="1000" dirty="0" smtClean="0"/>
              <a:t>하나의 </a:t>
            </a:r>
            <a:r>
              <a:rPr lang="ko-KR" altLang="en-US" sz="1000" dirty="0" err="1" smtClean="0"/>
              <a:t>노드는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pg_data_t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구조체로 표현</a:t>
            </a:r>
          </a:p>
          <a:p>
            <a:pPr fontAlgn="base"/>
            <a:r>
              <a:rPr lang="en-US" altLang="ko-KR" sz="1000" dirty="0" err="1" smtClean="0"/>
              <a:t>node_present_pages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해당 </a:t>
            </a:r>
            <a:r>
              <a:rPr lang="ko-KR" altLang="en-US" sz="1000" dirty="0" err="1" smtClean="0"/>
              <a:t>노드에</a:t>
            </a:r>
            <a:r>
              <a:rPr lang="ko-KR" altLang="en-US" sz="1000" dirty="0" smtClean="0"/>
              <a:t> 속해있는 물리 메모리의 실제 양</a:t>
            </a:r>
          </a:p>
          <a:p>
            <a:pPr fontAlgn="base"/>
            <a:r>
              <a:rPr lang="en-US" altLang="ko-KR" sz="1000" dirty="0" err="1" smtClean="0"/>
              <a:t>node_start_pfn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해당 물리메모리가 메모리 </a:t>
            </a:r>
            <a:r>
              <a:rPr lang="ko-KR" altLang="en-US" sz="1000" dirty="0" err="1" smtClean="0"/>
              <a:t>맵의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몇번지에</a:t>
            </a:r>
            <a:r>
              <a:rPr lang="ko-KR" altLang="en-US" sz="1000" dirty="0" smtClean="0"/>
              <a:t> 위치하고 있는지 나타내기 위한 변수</a:t>
            </a:r>
          </a:p>
          <a:p>
            <a:pPr fontAlgn="base"/>
            <a:r>
              <a:rPr lang="en-US" altLang="ko-KR" sz="1000" dirty="0" err="1" smtClean="0"/>
              <a:t>node_zones</a:t>
            </a:r>
            <a:r>
              <a:rPr lang="en-US" altLang="ko-KR" sz="1000" dirty="0" smtClean="0"/>
              <a:t> - zone </a:t>
            </a:r>
            <a:r>
              <a:rPr lang="ko-KR" altLang="en-US" sz="1000" dirty="0" smtClean="0"/>
              <a:t>구조체를 담기 위한 배열</a:t>
            </a:r>
          </a:p>
          <a:p>
            <a:pPr fontAlgn="base"/>
            <a:r>
              <a:rPr lang="en-US" altLang="ko-KR" sz="1000" dirty="0" err="1" smtClean="0"/>
              <a:t>nr_zones</a:t>
            </a:r>
            <a:r>
              <a:rPr lang="en-US" altLang="ko-KR" sz="1000" dirty="0" smtClean="0"/>
              <a:t> - zone</a:t>
            </a:r>
            <a:r>
              <a:rPr lang="ko-KR" altLang="en-US" sz="1000" dirty="0" smtClean="0"/>
              <a:t>의 개수를 담는 변수</a:t>
            </a:r>
          </a:p>
          <a:p>
            <a:pPr fontAlgn="base"/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 smtClean="0"/>
          </a:p>
          <a:p>
            <a:pPr fontAlgn="base"/>
            <a:r>
              <a:rPr lang="en-US" altLang="ko-KR" sz="1000" dirty="0" smtClean="0"/>
              <a:t>: </a:t>
            </a:r>
            <a:r>
              <a:rPr lang="ko-KR" altLang="en-US" sz="1000" dirty="0" smtClean="0"/>
              <a:t>할당을 요청한 태스크가 수행되고 있는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와 가까운 노드에서 메모리 할당하고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태스크가 되도록 이전에 수행되었던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에서 다시 수행하기 때문에 보다 높은 성능을 얻을 수 있음</a:t>
            </a:r>
          </a:p>
          <a:p>
            <a:pPr fontAlgn="base"/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 smtClean="0"/>
          </a:p>
          <a:p>
            <a:pPr fontAlgn="base"/>
            <a:r>
              <a:rPr lang="en-US" altLang="ko-KR" sz="1000" dirty="0" smtClean="0"/>
              <a:t>2) Zone</a:t>
            </a:r>
          </a:p>
          <a:p>
            <a:pPr fontAlgn="base"/>
            <a:r>
              <a:rPr lang="en-US" altLang="ko-KR" sz="1000" dirty="0" smtClean="0"/>
              <a:t>: </a:t>
            </a:r>
            <a:r>
              <a:rPr lang="ko-KR" altLang="en-US" sz="1000" dirty="0" smtClean="0"/>
              <a:t>일부 </a:t>
            </a:r>
            <a:r>
              <a:rPr lang="en-US" altLang="ko-KR" sz="1000" dirty="0" smtClean="0"/>
              <a:t>ISA </a:t>
            </a:r>
            <a:r>
              <a:rPr lang="ko-KR" altLang="en-US" sz="1000" dirty="0" smtClean="0"/>
              <a:t>버스 기반 디바이스의 경우 반드시 물리메모리 중 </a:t>
            </a:r>
            <a:r>
              <a:rPr lang="en-US" altLang="ko-KR" sz="1000" dirty="0" smtClean="0"/>
              <a:t>16MB </a:t>
            </a:r>
            <a:r>
              <a:rPr lang="ko-KR" altLang="en-US" sz="1000" dirty="0" smtClean="0"/>
              <a:t>이하 부분을 할당해 줘야 함</a:t>
            </a:r>
          </a:p>
          <a:p>
            <a:pPr fontAlgn="base"/>
            <a:r>
              <a:rPr lang="en-US" altLang="ko-KR" sz="1000" dirty="0" smtClean="0"/>
              <a:t>: ISA </a:t>
            </a:r>
            <a:r>
              <a:rPr lang="ko-KR" altLang="en-US" sz="1000" dirty="0" smtClean="0"/>
              <a:t>버스 기반 디바이스를 사용과 관계없이 수행되어야 함</a:t>
            </a:r>
          </a:p>
          <a:p>
            <a:pPr fontAlgn="base"/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노드에</a:t>
            </a:r>
            <a:r>
              <a:rPr lang="ko-KR" altLang="en-US" sz="1000" dirty="0" smtClean="0"/>
              <a:t> 존재하는 물리메모리 중 </a:t>
            </a:r>
            <a:r>
              <a:rPr lang="en-US" altLang="ko-KR" sz="1000" dirty="0" smtClean="0"/>
              <a:t>16MB </a:t>
            </a:r>
            <a:r>
              <a:rPr lang="ko-KR" altLang="en-US" sz="1000" dirty="0" smtClean="0"/>
              <a:t>이하 부분을 </a:t>
            </a:r>
            <a:r>
              <a:rPr lang="en-US" altLang="ko-KR" sz="1000" dirty="0" smtClean="0"/>
              <a:t>zone</a:t>
            </a:r>
            <a:r>
              <a:rPr lang="ko-KR" altLang="en-US" sz="1000" dirty="0" smtClean="0"/>
              <a:t>이라고 함</a:t>
            </a:r>
          </a:p>
          <a:p>
            <a:pPr fontAlgn="base"/>
            <a:r>
              <a:rPr lang="en-US" altLang="ko-KR" sz="1000" dirty="0" smtClean="0"/>
              <a:t>(</a:t>
            </a:r>
            <a:r>
              <a:rPr lang="en-US" altLang="ko-KR" sz="1000" u="sng" dirty="0" smtClean="0">
                <a:hlinkClick r:id="rId2"/>
              </a:rPr>
              <a:t>http://lxr.linux.no/linux+v3.3.4/include/linux/mmzone.h#L303</a:t>
            </a:r>
            <a:r>
              <a:rPr lang="en-US" altLang="ko-KR" sz="1000" dirty="0" smtClean="0"/>
              <a:t>)</a:t>
            </a:r>
          </a:p>
          <a:p>
            <a:pPr fontAlgn="base"/>
            <a:r>
              <a:rPr lang="en-US" altLang="ko-KR" sz="1000" dirty="0" smtClean="0"/>
              <a:t>: zone</a:t>
            </a:r>
            <a:r>
              <a:rPr lang="ko-KR" altLang="en-US" sz="1000" dirty="0" smtClean="0"/>
              <a:t>은 동일한 속성을 가지며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다른 </a:t>
            </a:r>
            <a:r>
              <a:rPr lang="en-US" altLang="ko-KR" sz="1000" dirty="0" smtClean="0"/>
              <a:t>zone</a:t>
            </a:r>
            <a:r>
              <a:rPr lang="ko-KR" altLang="en-US" sz="1000" dirty="0" smtClean="0"/>
              <a:t>의 메모리와는 별도로 관리되어야 하는 메모리의 집합</a:t>
            </a:r>
          </a:p>
          <a:p>
            <a:pPr fontAlgn="base"/>
            <a:r>
              <a:rPr lang="en-US" altLang="ko-KR" sz="1000" dirty="0" smtClean="0"/>
              <a:t>: </a:t>
            </a:r>
            <a:r>
              <a:rPr lang="ko-KR" altLang="en-US" sz="1000" dirty="0" smtClean="0"/>
              <a:t>물리 메모리가 </a:t>
            </a:r>
            <a:r>
              <a:rPr lang="en-US" altLang="ko-KR" sz="1000" dirty="0" smtClean="0"/>
              <a:t>1GB </a:t>
            </a:r>
            <a:r>
              <a:rPr lang="ko-KR" altLang="en-US" sz="1000" dirty="0" smtClean="0"/>
              <a:t>이상이면 </a:t>
            </a:r>
            <a:r>
              <a:rPr lang="en-US" altLang="ko-KR" sz="1000" dirty="0" smtClean="0"/>
              <a:t>896MB</a:t>
            </a:r>
            <a:r>
              <a:rPr lang="ko-KR" altLang="en-US" sz="1000" dirty="0" smtClean="0"/>
              <a:t>까지 커널의 가상주소공간과 </a:t>
            </a:r>
            <a:r>
              <a:rPr lang="en-US" altLang="ko-KR" sz="1000" dirty="0" smtClean="0"/>
              <a:t>1:1</a:t>
            </a:r>
            <a:r>
              <a:rPr lang="ko-KR" altLang="en-US" sz="1000" dirty="0" smtClean="0"/>
              <a:t>로 연결해주고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나머지 부분은 필요할 때 동적으로 연결하여 사용하는 구조</a:t>
            </a:r>
          </a:p>
          <a:p>
            <a:pPr fontAlgn="base"/>
            <a:r>
              <a:rPr lang="en-US" altLang="ko-KR" sz="1000" dirty="0" smtClean="0"/>
              <a:t>: ZONE_DMA, NORMAL</a:t>
            </a:r>
            <a:r>
              <a:rPr lang="ko-KR" altLang="en-US" sz="1000" dirty="0" smtClean="0"/>
              <a:t>까지 커널의 가상주소공간과 </a:t>
            </a:r>
            <a:r>
              <a:rPr lang="en-US" altLang="ko-KR" sz="1000" dirty="0" smtClean="0"/>
              <a:t>1:1</a:t>
            </a:r>
            <a:r>
              <a:rPr lang="ko-KR" altLang="en-US" sz="1000" dirty="0" smtClean="0"/>
              <a:t>로 연결</a:t>
            </a:r>
            <a:r>
              <a:rPr lang="en-US" altLang="ko-KR" sz="1000" dirty="0" smtClean="0"/>
              <a:t>, ZONE_HIGHMEM</a:t>
            </a:r>
            <a:r>
              <a:rPr lang="ko-KR" altLang="en-US" sz="1000" dirty="0" smtClean="0"/>
              <a:t>이 필요할 때 동적으로 연결되는 부분</a:t>
            </a:r>
          </a:p>
          <a:p>
            <a:pPr fontAlgn="base"/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 smtClean="0"/>
          </a:p>
          <a:p>
            <a:pPr fontAlgn="base"/>
            <a:r>
              <a:rPr lang="en-US" altLang="ko-KR" sz="1000" dirty="0" smtClean="0"/>
              <a:t>ZONE_DMA - </a:t>
            </a:r>
            <a:r>
              <a:rPr lang="ko-KR" altLang="en-US" sz="1000" dirty="0" err="1" smtClean="0"/>
              <a:t>노드에</a:t>
            </a:r>
            <a:r>
              <a:rPr lang="ko-KR" altLang="en-US" sz="1000" dirty="0" smtClean="0"/>
              <a:t> 존재하는 물리 메모리 중 </a:t>
            </a:r>
            <a:r>
              <a:rPr lang="en-US" altLang="ko-KR" sz="1000" dirty="0" smtClean="0"/>
              <a:t>16MB </a:t>
            </a:r>
            <a:r>
              <a:rPr lang="ko-KR" altLang="en-US" sz="1000" dirty="0" smtClean="0"/>
              <a:t>이하 부분 </a:t>
            </a:r>
            <a:r>
              <a:rPr lang="en-US" altLang="ko-KR" sz="1000" dirty="0" smtClean="0"/>
              <a:t>(0~16M)</a:t>
            </a:r>
          </a:p>
          <a:p>
            <a:pPr fontAlgn="base"/>
            <a:r>
              <a:rPr lang="en-US" altLang="ko-KR" sz="1000" dirty="0" smtClean="0"/>
              <a:t>ZONE_NORMAL - 16MB </a:t>
            </a:r>
            <a:r>
              <a:rPr lang="ko-KR" altLang="en-US" sz="1000" dirty="0" smtClean="0"/>
              <a:t>이상 부분 </a:t>
            </a:r>
            <a:r>
              <a:rPr lang="en-US" altLang="ko-KR" sz="1000" dirty="0" smtClean="0"/>
              <a:t>(16~896M)</a:t>
            </a:r>
          </a:p>
          <a:p>
            <a:pPr fontAlgn="base"/>
            <a:r>
              <a:rPr lang="en-US" altLang="ko-KR" sz="1000" dirty="0" smtClean="0"/>
              <a:t>ZONE_HIGHMEM - 896MB </a:t>
            </a:r>
            <a:r>
              <a:rPr lang="ko-KR" altLang="en-US" sz="1000" dirty="0" smtClean="0"/>
              <a:t>이상의 메모리 영역 </a:t>
            </a:r>
            <a:r>
              <a:rPr lang="en-US" altLang="ko-KR" sz="1000" dirty="0" smtClean="0"/>
              <a:t>(896~end)</a:t>
            </a:r>
          </a:p>
          <a:p>
            <a:pPr fontAlgn="base"/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: </a:t>
            </a:r>
            <a:r>
              <a:rPr lang="ko-KR" altLang="en-US" sz="1000" dirty="0" smtClean="0"/>
              <a:t>모든 시스템이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개의 </a:t>
            </a:r>
            <a:r>
              <a:rPr lang="en-US" altLang="ko-KR" sz="1000" dirty="0" smtClean="0"/>
              <a:t>zone</a:t>
            </a:r>
            <a:r>
              <a:rPr lang="ko-KR" altLang="en-US" sz="1000" dirty="0" smtClean="0"/>
              <a:t>이 존재하는 것은 아님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필요없다면</a:t>
            </a:r>
            <a:r>
              <a:rPr lang="ko-KR" altLang="en-US" sz="1000" dirty="0" smtClean="0"/>
              <a:t> 한 개의 </a:t>
            </a:r>
            <a:r>
              <a:rPr lang="en-US" altLang="ko-KR" sz="1000" dirty="0" smtClean="0"/>
              <a:t>zone </a:t>
            </a:r>
            <a:r>
              <a:rPr lang="ko-KR" altLang="en-US" sz="1000" dirty="0" smtClean="0"/>
              <a:t>존재도 가능</a:t>
            </a:r>
          </a:p>
          <a:p>
            <a:pPr fontAlgn="base"/>
            <a:r>
              <a:rPr lang="en-US" altLang="ko-KR" sz="1000" dirty="0" smtClean="0"/>
              <a:t>: zone </a:t>
            </a:r>
            <a:r>
              <a:rPr lang="ko-KR" altLang="en-US" sz="1000" dirty="0" smtClean="0"/>
              <a:t>구조체</a:t>
            </a:r>
          </a:p>
          <a:p>
            <a:pPr fontAlgn="base"/>
            <a:r>
              <a:rPr lang="ko-KR" altLang="en-US" sz="1000" dirty="0" smtClean="0"/>
              <a:t>해당 </a:t>
            </a:r>
            <a:r>
              <a:rPr lang="en-US" altLang="ko-KR" sz="1000" dirty="0" smtClean="0"/>
              <a:t>zone</a:t>
            </a:r>
            <a:r>
              <a:rPr lang="ko-KR" altLang="en-US" sz="1000" dirty="0" smtClean="0"/>
              <a:t>에 속해있는 물리 메모리의 시작 주소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크기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버디 할당자가 사용할 </a:t>
            </a:r>
            <a:r>
              <a:rPr lang="en-US" altLang="ko-KR" sz="1000" dirty="0" err="1" smtClean="0"/>
              <a:t>free_area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구조체를 담는 변수</a:t>
            </a:r>
          </a:p>
          <a:p>
            <a:pPr fontAlgn="base"/>
            <a:r>
              <a:rPr lang="en-US" altLang="ko-KR" sz="1000" dirty="0" err="1" smtClean="0"/>
              <a:t>pages_min</a:t>
            </a:r>
            <a:r>
              <a:rPr lang="en-US" altLang="ko-KR" sz="1000" dirty="0" smtClean="0"/>
              <a:t>, low, high - </a:t>
            </a:r>
            <a:r>
              <a:rPr lang="ko-KR" altLang="en-US" sz="1000" dirty="0" smtClean="0"/>
              <a:t>메모리 해제 정책을 위한 변수</a:t>
            </a:r>
          </a:p>
          <a:p>
            <a:pPr fontAlgn="base"/>
            <a:r>
              <a:rPr lang="en-US" altLang="ko-KR" sz="1000" dirty="0" err="1" smtClean="0"/>
              <a:t>wait_table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페이지가 부족하여 할당하지 못한 경우 프로세스를 </a:t>
            </a:r>
            <a:r>
              <a:rPr lang="en-US" altLang="ko-KR" sz="1000" dirty="0" err="1" smtClean="0"/>
              <a:t>wait_queue</a:t>
            </a:r>
            <a:r>
              <a:rPr lang="ko-KR" altLang="en-US" sz="1000" dirty="0" smtClean="0"/>
              <a:t>에 넣고 이를 </a:t>
            </a:r>
            <a:r>
              <a:rPr lang="en-US" altLang="ko-KR" sz="1000" dirty="0" err="1" smtClean="0"/>
              <a:t>hasing</a:t>
            </a:r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3) Page frame</a:t>
            </a:r>
          </a:p>
          <a:p>
            <a:pPr fontAlgn="base"/>
            <a:r>
              <a:rPr lang="en-US" altLang="ko-KR" sz="1000" dirty="0" smtClean="0"/>
              <a:t>: zone</a:t>
            </a:r>
            <a:r>
              <a:rPr lang="ko-KR" altLang="en-US" sz="1000" dirty="0" smtClean="0"/>
              <a:t>이 관리하는 물리 메모리의 최소 단위</a:t>
            </a:r>
          </a:p>
          <a:p>
            <a:pPr fontAlgn="base"/>
            <a:r>
              <a:rPr lang="en-US" altLang="ko-KR" sz="1000" dirty="0" smtClean="0"/>
              <a:t>: page </a:t>
            </a:r>
            <a:r>
              <a:rPr lang="ko-KR" altLang="en-US" sz="1000" dirty="0" smtClean="0"/>
              <a:t>구조체로 관리</a:t>
            </a:r>
            <a:r>
              <a:rPr lang="en-US" altLang="ko-KR" sz="1000" dirty="0" smtClean="0"/>
              <a:t>(</a:t>
            </a:r>
            <a:r>
              <a:rPr lang="en-US" altLang="ko-KR" sz="1000" u="sng" dirty="0" smtClean="0">
                <a:hlinkClick r:id="rId3"/>
              </a:rPr>
              <a:t>http://lxr.linux.no/linux+v3.3.4/include/linux/mm_types.h#L40</a:t>
            </a:r>
            <a:r>
              <a:rPr lang="en-US" altLang="ko-KR" sz="1000" dirty="0" smtClean="0"/>
              <a:t>)</a:t>
            </a:r>
          </a:p>
          <a:p>
            <a:pPr fontAlgn="base"/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리눅스는</a:t>
            </a:r>
            <a:r>
              <a:rPr lang="ko-KR" altLang="en-US" sz="1000" dirty="0" smtClean="0"/>
              <a:t> 모든 물리 메모리에 접근 가능해야 하기 때문에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모든 </a:t>
            </a:r>
            <a:r>
              <a:rPr lang="en-US" altLang="ko-KR" sz="1000" dirty="0" smtClean="0"/>
              <a:t>page frame</a:t>
            </a:r>
            <a:r>
              <a:rPr lang="ko-KR" altLang="en-US" sz="1000" dirty="0" smtClean="0"/>
              <a:t>당 하나씩 </a:t>
            </a:r>
            <a:r>
              <a:rPr lang="en-US" altLang="ko-KR" sz="1000" dirty="0" smtClean="0"/>
              <a:t>page </a:t>
            </a:r>
            <a:r>
              <a:rPr lang="ko-KR" altLang="en-US" sz="1000" dirty="0" smtClean="0"/>
              <a:t>구조체 존재</a:t>
            </a:r>
          </a:p>
          <a:p>
            <a:pPr fontAlgn="base"/>
            <a:r>
              <a:rPr lang="en-US" altLang="ko-KR" sz="1000" dirty="0" smtClean="0"/>
              <a:t>: </a:t>
            </a:r>
            <a:r>
              <a:rPr lang="ko-KR" altLang="en-US" sz="1000" dirty="0" smtClean="0"/>
              <a:t>시스템이 부팅되는 순간 구축되어 물리 메모리 특정 위치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mem_map</a:t>
            </a:r>
            <a:r>
              <a:rPr lang="ko-KR" altLang="en-US" sz="1000" dirty="0" smtClean="0"/>
              <a:t>으로 접근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 저장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CMA (contiguous memory allocation)</a:t>
            </a:r>
            <a:endParaRPr lang="ko-KR" altLang="en-US" sz="14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759560" y="116632"/>
            <a:ext cx="5014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https://lkml.org/lkml/2015/2/12/95</a:t>
            </a:r>
            <a:endParaRPr lang="en-US" altLang="ko-KR" sz="1400" dirty="0" smtClean="0"/>
          </a:p>
          <a:p>
            <a:r>
              <a:rPr lang="en-US" altLang="ko-KR" sz="1400" dirty="0" smtClean="0">
                <a:sym typeface="Wingdings" pitchFamily="2" charset="2"/>
              </a:rPr>
              <a:t> Linux kernel mailing list – First thread about CMA Patch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79512" y="1268760"/>
            <a:ext cx="856895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CMA is introduced to provide physically contiguous pages at runtime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without exclusive reserved memory area.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dirty="0" smtClean="0">
              <a:solidFill>
                <a:srgbClr val="000000"/>
              </a:solidFill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But, current implementation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works like as previous reserved memory approach,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because freepages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on CMA region are used only if there is no movable freepage.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dirty="0" smtClean="0">
              <a:solidFill>
                <a:srgbClr val="000000"/>
              </a:solidFill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In other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words, freepages on CMA region are only used as fallback.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In that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situation where freepages on CMA region are used as fallback,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kswapd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would be woken up easily since there is no unmovable and reclaimable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freepage,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too.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(?)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dirty="0" smtClean="0">
              <a:solidFill>
                <a:srgbClr val="000000"/>
              </a:solidFill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If kswapd starts to reclaim memory, fallback allocation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to MIGRATE_CMA doesn't occur any more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since movable freepages are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already refilled by kswapd and then most of freepage on CMA are left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to be in free.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dirty="0" smtClean="0">
              <a:solidFill>
                <a:srgbClr val="000000"/>
              </a:solidFill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This situation looks like exclusive reserved memory case.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4869160"/>
            <a:ext cx="864096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In my experiment, I found that if system memory has 1024 MB memory and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512 MB is reserved for CMA, kswapd is mostly woken up when roughly 512 MB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free memory is left.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Detailed reason is that for keeping enough free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memory for unmovable and reclaimable allocation,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kswapd uses below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equation when calculating free memory and it easily go under the watermark.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51520" y="6240015"/>
            <a:ext cx="62728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Free memory for unmovable and reclaimable = Free total - Free CMA pages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51520" y="260648"/>
            <a:ext cx="864096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This is derivated from the property of CMA freepage that CMA freepage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can't be used for unmovable and reclaimable allocation.</a:t>
            </a:r>
            <a:b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Anyway, in this case, kswapd are woken up when (FreeTotal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–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FreeCMA)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is lower than low watermark and tries to make free memory until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(FreeTotal - FreeCMA) is higher than high watermark.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That results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in that FreeTotal is moving around 512MB boundary consistently.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It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then means that we can't utilize full memory capacity.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1369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kernel source 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PAGE_ALIGN </a:t>
            </a:r>
            <a:r>
              <a:rPr lang="ko-KR" altLang="en-US" sz="1200" dirty="0" smtClean="0"/>
              <a:t>의 의미</a:t>
            </a:r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dirty="0" smtClean="0"/>
          </a:p>
          <a:p>
            <a:r>
              <a:rPr lang="en-US" altLang="ko-KR" sz="1200" dirty="0" smtClean="0"/>
              <a:t>page size (4K) </a:t>
            </a:r>
            <a:r>
              <a:rPr lang="ko-KR" altLang="en-US" sz="1200" dirty="0" smtClean="0"/>
              <a:t>기준으로 </a:t>
            </a:r>
            <a:r>
              <a:rPr lang="en-US" altLang="ko-KR" sz="1200" dirty="0" err="1" smtClean="0"/>
              <a:t>boundry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계산하고 싶을 때 사용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+---------+</a:t>
            </a:r>
          </a:p>
          <a:p>
            <a:r>
              <a:rPr lang="en-US" altLang="ko-KR" sz="1200" dirty="0" smtClean="0"/>
              <a:t>| 0x0001 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 | </a:t>
            </a:r>
            <a:r>
              <a:rPr lang="ko-KR" altLang="en-US" sz="1200" dirty="0" smtClean="0"/>
              <a:t>여기 있는 값을 </a:t>
            </a:r>
            <a:r>
              <a:rPr lang="en-US" altLang="ko-KR" sz="1200" dirty="0" smtClean="0"/>
              <a:t>PAGE_ALIGN(x) </a:t>
            </a:r>
            <a:r>
              <a:rPr lang="ko-KR" altLang="en-US" sz="1200" dirty="0" smtClean="0"/>
              <a:t>하게 되면 모든 결과는 </a:t>
            </a:r>
            <a:r>
              <a:rPr lang="en-US" altLang="ko-KR" sz="1200" dirty="0" smtClean="0"/>
              <a:t>0x1000 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| ~~     </a:t>
            </a:r>
            <a:r>
              <a:rPr lang="en-US" altLang="ko-KR" sz="1200" dirty="0" smtClean="0"/>
              <a:t>  </a:t>
            </a:r>
            <a:r>
              <a:rPr lang="en-US" altLang="ko-KR" sz="1200" dirty="0" smtClean="0"/>
              <a:t> | ex&gt; PAGE_ALIGN(0x34) </a:t>
            </a:r>
            <a:r>
              <a:rPr lang="ko-KR" altLang="en-US" sz="1200" dirty="0" smtClean="0"/>
              <a:t>를 넣었으면 </a:t>
            </a:r>
            <a:r>
              <a:rPr lang="en-US" altLang="ko-KR" sz="1200" dirty="0" smtClean="0"/>
              <a:t>0x1000 </a:t>
            </a:r>
            <a:r>
              <a:rPr lang="ko-KR" altLang="en-US" sz="1200" dirty="0" smtClean="0"/>
              <a:t>이 결과 값이다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| 0x1000 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 |</a:t>
            </a:r>
          </a:p>
          <a:p>
            <a:r>
              <a:rPr lang="en-US" altLang="ko-KR" sz="1200" dirty="0" smtClean="0"/>
              <a:t>+---------+</a:t>
            </a:r>
          </a:p>
          <a:p>
            <a:r>
              <a:rPr lang="en-US" altLang="ko-KR" sz="1200" dirty="0" smtClean="0"/>
              <a:t>| </a:t>
            </a:r>
            <a:r>
              <a:rPr lang="en-US" altLang="ko-KR" sz="1200" dirty="0" smtClean="0"/>
              <a:t>0x1001  </a:t>
            </a:r>
            <a:r>
              <a:rPr lang="en-US" altLang="ko-KR" sz="1200" dirty="0" smtClean="0"/>
              <a:t> | </a:t>
            </a:r>
            <a:r>
              <a:rPr lang="ko-KR" altLang="en-US" sz="1200" dirty="0" smtClean="0"/>
              <a:t>여기 있는 값을 </a:t>
            </a:r>
            <a:r>
              <a:rPr lang="en-US" altLang="ko-KR" sz="1200" dirty="0" smtClean="0"/>
              <a:t>PAGE_ALIGN(x) </a:t>
            </a:r>
            <a:r>
              <a:rPr lang="ko-KR" altLang="en-US" sz="1200" dirty="0" smtClean="0"/>
              <a:t>하게 되면 모든 결과는 </a:t>
            </a:r>
            <a:r>
              <a:rPr lang="en-US" altLang="ko-KR" sz="1200" dirty="0" smtClean="0"/>
              <a:t>0x2000 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| ~~      </a:t>
            </a:r>
            <a:r>
              <a:rPr lang="en-US" altLang="ko-KR" sz="1200" dirty="0" smtClean="0"/>
              <a:t>  | </a:t>
            </a:r>
            <a:r>
              <a:rPr lang="en-US" altLang="ko-KR" sz="1200" dirty="0" smtClean="0"/>
              <a:t>ex&gt; PAGE_ALIGN(0x1045) </a:t>
            </a:r>
            <a:r>
              <a:rPr lang="ko-KR" altLang="en-US" sz="1200" dirty="0" smtClean="0"/>
              <a:t>를 넣었으면 </a:t>
            </a:r>
            <a:r>
              <a:rPr lang="en-US" altLang="ko-KR" sz="1200" dirty="0" smtClean="0"/>
              <a:t>0x2000 </a:t>
            </a:r>
            <a:r>
              <a:rPr lang="ko-KR" altLang="en-US" sz="1200" dirty="0" smtClean="0"/>
              <a:t>이 결과 값이다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| 0x2000 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 |</a:t>
            </a:r>
          </a:p>
          <a:p>
            <a:r>
              <a:rPr lang="en-US" altLang="ko-KR" sz="1200" dirty="0" smtClean="0"/>
              <a:t>+---------+</a:t>
            </a:r>
          </a:p>
          <a:p>
            <a:r>
              <a:rPr lang="en-US" altLang="ko-KR" sz="1200" dirty="0" smtClean="0"/>
              <a:t>|.........       | </a:t>
            </a:r>
            <a:r>
              <a:rPr lang="ko-KR" altLang="en-US" sz="1200" dirty="0" smtClean="0"/>
              <a:t>여기 있는 값을 </a:t>
            </a:r>
            <a:r>
              <a:rPr lang="en-US" altLang="ko-KR" sz="1200" dirty="0" smtClean="0"/>
              <a:t>PAGE_ALIGN(x) </a:t>
            </a:r>
            <a:r>
              <a:rPr lang="ko-KR" altLang="en-US" sz="1200" dirty="0" smtClean="0"/>
              <a:t>하게 되면 모든 결과는 </a:t>
            </a:r>
          </a:p>
          <a:p>
            <a:r>
              <a:rPr lang="en-US" altLang="ko-KR" sz="1200" dirty="0" smtClean="0"/>
              <a:t>|.........       | </a:t>
            </a:r>
            <a:r>
              <a:rPr lang="en-US" altLang="ko-KR" sz="1200" dirty="0" smtClean="0"/>
              <a:t>PAGE_SIZE(4K = 0x1000) </a:t>
            </a:r>
            <a:r>
              <a:rPr lang="ko-KR" altLang="en-US" sz="1200" dirty="0" smtClean="0"/>
              <a:t>단위로 표현 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+---------+</a:t>
            </a:r>
          </a:p>
          <a:p>
            <a:r>
              <a:rPr lang="en-US" altLang="ko-KR" sz="1200" dirty="0" smtClean="0"/>
              <a:t>ex&gt; PAGE_ALIGN(0x10aa1a91) = 0x10aa2000</a:t>
            </a:r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0x0 ~ 0xffffffff </a:t>
            </a:r>
            <a:r>
              <a:rPr lang="ko-KR" altLang="en-US" sz="1200" dirty="0" smtClean="0"/>
              <a:t>주소들 중에 </a:t>
            </a:r>
            <a:r>
              <a:rPr lang="en-US" altLang="ko-KR" sz="1200" dirty="0" smtClean="0"/>
              <a:t>4KB </a:t>
            </a:r>
            <a:r>
              <a:rPr lang="ko-KR" altLang="en-US" sz="1200" dirty="0" smtClean="0"/>
              <a:t>단위로 줄을 세우면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나누면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1048575 </a:t>
            </a:r>
            <a:r>
              <a:rPr lang="ko-KR" altLang="en-US" sz="1200" dirty="0" smtClean="0"/>
              <a:t>개가 나온다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공차가 </a:t>
            </a:r>
            <a:r>
              <a:rPr lang="en-US" altLang="ko-KR" sz="1200" dirty="0" smtClean="0"/>
              <a:t>0x1000 </a:t>
            </a:r>
            <a:r>
              <a:rPr lang="ko-KR" altLang="en-US" sz="1200" dirty="0" smtClean="0"/>
              <a:t>인 등차수열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즉 특정 주소가 </a:t>
            </a:r>
            <a:r>
              <a:rPr lang="en-US" altLang="ko-KR" sz="1200" dirty="0" smtClean="0"/>
              <a:t>1048575 </a:t>
            </a:r>
            <a:r>
              <a:rPr lang="ko-KR" altLang="en-US" sz="1200" dirty="0" smtClean="0"/>
              <a:t>개의 주소들 중에 어디에 속하는가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라고 생각하면 되지 않을까</a:t>
            </a:r>
            <a:r>
              <a:rPr lang="en-US" altLang="ko-KR" sz="1200" dirty="0" smtClean="0"/>
              <a:t>..</a:t>
            </a:r>
          </a:p>
          <a:p>
            <a:r>
              <a:rPr lang="en-US" altLang="ko-KR" sz="1200" dirty="0" smtClean="0"/>
              <a:t>.... 0xd361000 -&gt; 0xd362000 -&gt; 0xd363000 -&gt; 0xd364000 -&gt; 0xd365000 -&gt; ....</a:t>
            </a:r>
            <a:endParaRPr lang="en-US" altLang="ko-KR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79512" y="4975422"/>
            <a:ext cx="8748464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2" y="260648"/>
            <a:ext cx="639045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IRQ_BITMAP_BITS 가 256이라고 가정하고.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static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DECLARE_BITMAP(allocated_irqs, IRQ_BITMAP_BITS);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#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define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DECLARE_BITMAP(name,bits)</a:t>
            </a:r>
            <a:r>
              <a:rPr kumimoji="1" lang="en-US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unsigned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long name[BITS_TO_LONGS(bits)]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#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define BITS_PER_BYTE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8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#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define BITS_TO_LONGS(nr)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DIV_ROUND_UP(nr, BITS_PER_BYTE * sizeof(long))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latin typeface="굴림" pitchFamily="50" charset="-127"/>
                <a:ea typeface="굴림" pitchFamily="50" charset="-127"/>
                <a:cs typeface="굴림" pitchFamily="50" charset="-127"/>
                <a:sym typeface="Wingdings" pitchFamily="2" charset="2"/>
              </a:rPr>
              <a:t>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unsigned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long allocated_irqs[256/32] 와 같다.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unsigned int allocated_irqs [8] = { 0, }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[0] = { 0x00000000 }(=00000000 00000000 00000000 00000000b)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0- 31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= { 0x00000000 }(=00000000 00000000 00000000 00000000b) 32- 63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[2] = { 0x00000000 }(=00000000 00000000 00000000 00000000b) 64- 95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[3] = { 0x00000000 }(=00000000 00000000 00000000 00000000b) 96-127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[4] = { 0x00000000 }(=00000000 00000000 00000000 00000000b)128-159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[5] = { 0x00000000 }(=00000000 00000000 00000000 00000000b)160-191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[6] = { 0x00000000 }(=00000000 00000000 00000000 00000000b)192-223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[7] = { 0x00000000 }(=00000000 00000000 00000000 00000000b)224-255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/>
            </a:r>
            <a:b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</a:b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set_bit(0, allocated_irqs); 하면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set_bit(8, allocated_irqs); 하면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set_bit(45, allocated_irqs); 하면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set_bit(255, allocated_irqs); 하면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/>
            </a:r>
            <a:b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</a:b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[0] = { 0x00000101 }(=00000000 00000000 0000000</a:t>
            </a:r>
            <a:r>
              <a:rPr kumimoji="1" lang="ko-KR" altLang="ko-KR" sz="1000" b="1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0000000</a:t>
            </a:r>
            <a:r>
              <a:rPr kumimoji="1" lang="ko-KR" altLang="ko-KR" sz="1000" b="1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b)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[1] = { 0x00004000 }(=00000000 00000000 00</a:t>
            </a:r>
            <a:r>
              <a:rPr kumimoji="1" lang="ko-KR" altLang="ko-KR" sz="1000" b="1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00000 00000000b)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[2] = { 0x00000000 }(=00000000 00000000 00000000 00000000b)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[3] = { 0x00000000 }(=00000000 00000000 00000000 00000000b)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[4] = { 0x00000000 }(=00000000 00000000 00000000 00000000b)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[5] = { 0x00000000 }(=00000000 00000000 00000000 00000000b)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[6] = { 0x00000000 }(=00000000 00000000 00000000 00000000b)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[7] = { 0x80000000 }(=</a:t>
            </a:r>
            <a:r>
              <a:rPr kumimoji="1" lang="ko-KR" altLang="ko-KR" sz="1000" b="1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0000000 00000000 00000000 00000000b)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/>
            </a:r>
            <a:b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</a:b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27984" y="3429000"/>
            <a:ext cx="4572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unsigned long bitmap_find_next_zero_area(unsigned long *map,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en-US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            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unsigned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long size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unsigned long start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unsigned int nr,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            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unsigned long align_mask)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start </a:t>
            </a:r>
            <a:r>
              <a:rPr kumimoji="1" lang="ko-KR" altLang="ko-KR" sz="1000" dirty="0" err="1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부터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시작하여 zero </a:t>
            </a:r>
            <a:r>
              <a:rPr kumimoji="1" lang="ko-KR" altLang="ko-KR" sz="1000" dirty="0" err="1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된 bit </a:t>
            </a:r>
            <a:r>
              <a:rPr kumimoji="1" lang="ko-KR" altLang="ko-KR" sz="1000" dirty="0" err="1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찾은 뒤,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zero </a:t>
            </a:r>
            <a:r>
              <a:rPr kumimoji="1" lang="ko-KR" altLang="ko-KR" sz="1000" dirty="0" err="1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된 bit </a:t>
            </a:r>
            <a:r>
              <a:rPr kumimoji="1" lang="ko-KR" altLang="ko-KR" sz="1000" dirty="0" err="1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부터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cnt 만큼 0 </a:t>
            </a:r>
            <a:r>
              <a:rPr kumimoji="1" lang="ko-KR" altLang="ko-KR" sz="1000" dirty="0" err="1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으로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된 공간을 찾은 뒤,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zero </a:t>
            </a:r>
            <a:r>
              <a:rPr kumimoji="1" lang="ko-KR" altLang="ko-KR" sz="1000" dirty="0" err="1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된 bit index </a:t>
            </a:r>
            <a:r>
              <a:rPr kumimoji="1" lang="ko-KR" altLang="ko-KR" sz="1000" dirty="0" err="1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ko-KR" sz="1000" dirty="0" err="1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리턴한다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start = bitmap_find_next_zero_area(allocated_irqs, 256, 16, 30, 0)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이라고 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한다면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allocated_irqs 배열 비트들에서 16번째 이후로 zero </a:t>
            </a:r>
            <a:r>
              <a:rPr kumimoji="1" lang="ko-KR" altLang="ko-KR" sz="1000" dirty="0" err="1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로된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ko-KR" sz="1000" dirty="0" err="1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비트를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찾은 뒤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( 16번째 이후로 zero </a:t>
            </a:r>
            <a:r>
              <a:rPr kumimoji="1" lang="ko-KR" altLang="ko-KR" sz="1000" dirty="0" err="1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set 된 비트 찾은 결과 52이라고 생각 하자 )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52 번째 비트 </a:t>
            </a:r>
            <a:r>
              <a:rPr kumimoji="1" lang="ko-KR" altLang="ko-KR" sz="1000" dirty="0" err="1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부터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30 count (~82까지) 만큼 zero </a:t>
            </a:r>
            <a:r>
              <a:rPr kumimoji="1" lang="ko-KR" altLang="ko-KR" sz="1000" dirty="0" err="1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되어 있는지 살펴 보고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zero </a:t>
            </a:r>
            <a:r>
              <a:rPr kumimoji="1" lang="ko-KR" altLang="ko-KR" sz="1000" dirty="0" err="1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되어 있다면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50번을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Arial"/>
                <a:ea typeface="맑은 고딕" pitchFamily="50" charset="-127"/>
                <a:cs typeface="굴림" pitchFamily="50" charset="-127"/>
              </a:rPr>
              <a:t> 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52번을 리턴 한다.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bitmap_set(allocated_irqs, start, cnt);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start </a:t>
            </a:r>
            <a:r>
              <a:rPr kumimoji="1" lang="ko-KR" altLang="ko-KR" sz="1000" dirty="0" err="1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부터</a:t>
            </a:r>
            <a:r>
              <a:rPr kumimoji="1" lang="ko-KR" altLang="ko-KR" sz="1000" dirty="0" smtClean="0">
                <a:solidFill>
                  <a:srgbClr val="1F1F1F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cnt 만큼 bit set...</a:t>
            </a:r>
            <a:endParaRPr kumimoji="1" lang="ko-KR" altLang="ko-KR" sz="10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79513" y="821904"/>
            <a:ext cx="734481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static unsigned long __init bootmap_bytes(unsigned long pages)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000" dirty="0" smtClean="0" bmk="">
              <a:solidFill>
                <a:srgbClr val="000000"/>
              </a:solidFill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sz="1000" b="0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노드의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총 페이지의 개수를 인자로 받아서 각 페이지를 </a:t>
            </a:r>
            <a:r>
              <a:rPr kumimoji="1" lang="ko-KR" sz="1000" b="0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한비트로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표현할 때 </a:t>
            </a:r>
            <a:endParaRPr kumimoji="1" lang="en-US" altLang="ko-KR" sz="1000" b="0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총 몇 바이트가 필요한지를 구한 다음 </a:t>
            </a: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long 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타입의 크기로 바이트 수를 정렬해 </a:t>
            </a:r>
            <a:r>
              <a:rPr kumimoji="1" lang="ko-KR" sz="1000" b="0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리턴한다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</a:t>
            </a:r>
            <a:endParaRPr kumimoji="1" lang="en-US" altLang="ko-KR" sz="1000" b="0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예를 들어 총 </a:t>
            </a: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pfn 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개수가 </a:t>
            </a: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50000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개라면</a:t>
            </a: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, 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이것을 표현하는데 필요한 바이트 수는</a:t>
            </a:r>
            <a:endParaRPr kumimoji="1" lang="en-US" altLang="ko-KR" sz="1000" b="0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(50000+7)/8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로 구하면 총 </a:t>
            </a: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6250byte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가 필요하게 된다</a:t>
            </a:r>
            <a:endParaRPr kumimoji="1" lang="en-US" altLang="ko-KR" sz="1000" b="0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이렇게 구한 값을 </a:t>
            </a: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ALIGN() 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매크로를 이용해서 필요한 페이지 개수를 구하는 것이다</a:t>
            </a: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.</a:t>
            </a:r>
            <a:endParaRPr kumimoji="1" lang="en-US" altLang="ko-KR" sz="1000" b="0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ALIGN(6250,4) </a:t>
            </a:r>
            <a:r>
              <a:rPr kumimoji="1" lang="en-US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-&gt; __ALIGN_MASK(6250, 3) -&gt; ((6250+3)&amp;~(3)) -&gt; long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타입의 크기로 </a:t>
            </a: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bytes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가 정렬되면 </a:t>
            </a: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6250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이 </a:t>
            </a: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6252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가 된다</a:t>
            </a: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.</a:t>
            </a:r>
            <a:endParaRPr kumimoji="1" lang="en-US" altLang="ko-KR" sz="1000" b="0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en-US" altLang="ko-KR" sz="1000" b="0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@param pages </a:t>
            </a:r>
            <a:r>
              <a:rPr kumimoji="1" lang="ko-KR" sz="1000" b="0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노드의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pfn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개수</a:t>
            </a: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, 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총 페이지 개수라고 볼 수 있음</a:t>
            </a:r>
            <a:endParaRPr kumimoji="1" lang="en-US" altLang="ko-KR" sz="1000" b="0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@return </a:t>
            </a:r>
            <a:r>
              <a:rPr kumimoji="1" lang="ko-KR" sz="1000" b="0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노드의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각 페이지를 비트로 표현할 때 필요한 총 바이트 수</a:t>
            </a:r>
            <a:endParaRPr kumimoji="1" lang="en-US" altLang="ko-KR" sz="1000" b="0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@see long 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타입은 </a:t>
            </a:r>
            <a:r>
              <a:rPr kumimoji="1" lang="ko-KR" sz="1000" b="0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아키텍쳐마다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크기가 다르다</a:t>
            </a: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, int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는 </a:t>
            </a:r>
            <a:r>
              <a:rPr kumimoji="1" lang="ko-KR" alt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32</a:t>
            </a:r>
            <a:r>
              <a:rPr kumimoji="1" lang="ko-KR" sz="10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비트로 고정</a:t>
            </a:r>
            <a:endParaRPr kumimoji="1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3" y="4059361"/>
            <a:ext cx="73448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mem_map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은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해당 </a:t>
            </a: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노드의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page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구조체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list</a:t>
            </a:r>
            <a:r>
              <a:rPr kumimoji="1" lang="en-US" altLang="ko-KR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ko-KR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의 시작주소를 가리킨다</a:t>
            </a:r>
            <a:r>
              <a:rPr kumimoji="1" lang="en-US" altLang="ko-KR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.</a:t>
            </a:r>
            <a:endParaRPr kumimoji="1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760" y="197346"/>
            <a:ext cx="88924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1. PAGE_OFFSET</a:t>
            </a:r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"arch/arm/include/</a:t>
            </a:r>
            <a:r>
              <a:rPr lang="en-US" altLang="ko-KR" sz="1200" dirty="0" err="1" smtClean="0"/>
              <a:t>asm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memory.h</a:t>
            </a:r>
            <a:r>
              <a:rPr lang="en-US" altLang="ko-KR" sz="1200" dirty="0" smtClean="0"/>
              <a:t>"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/*</a:t>
            </a:r>
            <a:br>
              <a:rPr lang="en-US" altLang="ko-KR" sz="1200" dirty="0" smtClean="0"/>
            </a:br>
            <a:r>
              <a:rPr lang="en-US" altLang="ko-KR" sz="1200" dirty="0" smtClean="0"/>
              <a:t> * PAGE_OFFSET - the virtual address of the start of the kernel image</a:t>
            </a:r>
            <a:br>
              <a:rPr lang="en-US" altLang="ko-KR" sz="1200" dirty="0" smtClean="0"/>
            </a:br>
            <a:r>
              <a:rPr lang="en-US" altLang="ko-KR" sz="1200" dirty="0" smtClean="0"/>
              <a:t> */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#define PAGE_OFFSET     UL(CONFIG_PAGE_OFFSET)</a:t>
            </a:r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"include/generated/</a:t>
            </a:r>
            <a:r>
              <a:rPr lang="en-US" altLang="ko-KR" sz="1200" dirty="0" err="1" smtClean="0"/>
              <a:t>autoconf.h</a:t>
            </a:r>
            <a:r>
              <a:rPr lang="en-US" altLang="ko-KR" sz="1200" dirty="0" smtClean="0"/>
              <a:t>"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#define CONFIG_PAGE_OFFSET 0xC0000000</a:t>
            </a:r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PAGE_OFFSET </a:t>
            </a:r>
            <a:r>
              <a:rPr lang="ko-KR" altLang="en-US" sz="1200" dirty="0" smtClean="0"/>
              <a:t>은 전형적으로 </a:t>
            </a:r>
            <a:r>
              <a:rPr lang="en-US" altLang="ko-KR" sz="1200" dirty="0" smtClean="0"/>
              <a:t>0xC0000000, </a:t>
            </a:r>
            <a:r>
              <a:rPr lang="ko-KR" altLang="en-US" sz="1200" dirty="0" smtClean="0"/>
              <a:t>즉 </a:t>
            </a:r>
            <a:r>
              <a:rPr lang="en-US" altLang="ko-KR" sz="1200" dirty="0" smtClean="0"/>
              <a:t>3GB</a:t>
            </a:r>
            <a:r>
              <a:rPr lang="ko-KR" altLang="en-US" sz="1200" dirty="0" smtClean="0"/>
              <a:t>로 정의됩니다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이것은 </a:t>
            </a:r>
            <a:r>
              <a:rPr lang="ko-KR" altLang="en-US" sz="1200" dirty="0" err="1" smtClean="0"/>
              <a:t>커널이</a:t>
            </a:r>
            <a:r>
              <a:rPr lang="ko-KR" altLang="en-US" sz="1200" dirty="0" smtClean="0"/>
              <a:t> 물리 메모리를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보는</a:t>
            </a:r>
            <a:r>
              <a:rPr lang="en-US" altLang="ko-KR" sz="1200" dirty="0" smtClean="0"/>
              <a:t>" offset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 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커널의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관점에서말입니다</a:t>
            </a:r>
            <a:r>
              <a:rPr lang="en-US" altLang="ko-KR" sz="1200" dirty="0" smtClean="0"/>
              <a:t>. PAGE_OFFSET</a:t>
            </a:r>
            <a:r>
              <a:rPr lang="ko-KR" altLang="en-US" sz="1200" dirty="0" smtClean="0"/>
              <a:t>은 물리주소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부터 </a:t>
            </a:r>
            <a:r>
              <a:rPr lang="ko-KR" altLang="en-US" sz="1200" dirty="0" err="1" smtClean="0"/>
              <a:t>매핑합니다</a:t>
            </a:r>
            <a:r>
              <a:rPr lang="en-US" altLang="ko-KR" sz="1200" dirty="0" smtClean="0"/>
              <a:t>. 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ko-KR" altLang="en-US" sz="1200" dirty="0" smtClean="0"/>
              <a:t>쭉 이어지는 물리 페이지들을 차례로 </a:t>
            </a:r>
            <a:r>
              <a:rPr lang="en-US" altLang="ko-KR" sz="1200" dirty="0" smtClean="0"/>
              <a:t>PAGE_OFFSET</a:t>
            </a:r>
            <a:r>
              <a:rPr lang="ko-KR" altLang="en-US" sz="1200" dirty="0" smtClean="0"/>
              <a:t>에서부터 위로 매핑합니다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179512" y="494116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arch/arm/include/</a:t>
            </a:r>
            <a:r>
              <a:rPr lang="en-US" altLang="ko-KR" sz="1200" dirty="0" err="1" smtClean="0"/>
              <a:t>asm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memory.h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#define __</a:t>
            </a:r>
            <a:r>
              <a:rPr lang="en-US" altLang="ko-KR" sz="1200" dirty="0" err="1" smtClean="0"/>
              <a:t>virt_to_phys</a:t>
            </a:r>
            <a:r>
              <a:rPr lang="en-US" altLang="ko-KR" sz="1200" dirty="0" smtClean="0"/>
              <a:t>(x)   ((x) - PAGE_OFFSET + PHYS_OFFSET)</a:t>
            </a:r>
          </a:p>
          <a:p>
            <a:r>
              <a:rPr lang="en-US" altLang="ko-KR" sz="1200" dirty="0" smtClean="0"/>
              <a:t>#define __</a:t>
            </a:r>
            <a:r>
              <a:rPr lang="en-US" altLang="ko-KR" sz="1200" dirty="0" err="1" smtClean="0"/>
              <a:t>phys_to_virt</a:t>
            </a:r>
            <a:r>
              <a:rPr lang="en-US" altLang="ko-KR" sz="1200" dirty="0" smtClean="0"/>
              <a:t>(x)   ((x) - PHYS_OFFSET + PAGE_OFFSET)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200" dirty="0" smtClean="0"/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10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4273</TotalTime>
  <Words>1207</Words>
  <Application>Microsoft Office PowerPoint</Application>
  <PresentationFormat>화면 슬라이드 쇼(4:3)</PresentationFormat>
  <Paragraphs>343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heuser</cp:lastModifiedBy>
  <cp:revision>53</cp:revision>
  <dcterms:created xsi:type="dcterms:W3CDTF">2006-10-05T04:04:58Z</dcterms:created>
  <dcterms:modified xsi:type="dcterms:W3CDTF">2016-02-04T07:41:09Z</dcterms:modified>
</cp:coreProperties>
</file>