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8C96-27A5-4150-BDAE-43B0D7FE6E80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BA88-4593-42F0-8FA5-098E0C06FA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lameco82.egloos.com/277803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35845"/>
            <a:ext cx="792088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Linux Device Driver init</a:t>
            </a:r>
          </a:p>
          <a:p>
            <a:r>
              <a:rPr lang="en-US" altLang="ko-KR" sz="1200" dirty="0" smtClean="0">
                <a:hlinkClick r:id="rId2"/>
              </a:rPr>
              <a:t>flameco82.egloos.com/2778032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디바이스</a:t>
            </a:r>
            <a:r>
              <a:rPr lang="ko-KR" altLang="en-US" sz="1200" dirty="0"/>
              <a:t> 드라이버를 등록하는 과정을 알아보기 위해서는 </a:t>
            </a:r>
            <a:r>
              <a:rPr lang="ko-KR" altLang="en-US" sz="1200" dirty="0" err="1"/>
              <a:t>커널</a:t>
            </a:r>
            <a:r>
              <a:rPr lang="ko-KR" altLang="en-US" sz="1200" dirty="0"/>
              <a:t> 초기화 과정을 따라갈 필요가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사용하는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arm</a:t>
            </a:r>
            <a:r>
              <a:rPr lang="ko-KR" altLang="en-US" sz="1200" dirty="0"/>
              <a:t>인 경우 초기화를 담당하는 어셈블 코드에서 </a:t>
            </a:r>
            <a:r>
              <a:rPr lang="en-US" altLang="ko-KR" sz="1200" dirty="0"/>
              <a:t>C </a:t>
            </a:r>
            <a:r>
              <a:rPr lang="ko-KR" altLang="en-US" sz="1200" dirty="0"/>
              <a:t>코드로의 이동은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/>
              <a:t>/kernel/arch/arm/kernel/head-</a:t>
            </a:r>
            <a:r>
              <a:rPr lang="en-US" altLang="ko-KR" sz="1200" dirty="0" err="1"/>
              <a:t>common.S</a:t>
            </a:r>
            <a:r>
              <a:rPr lang="en-US" altLang="ko-KR" sz="1200" dirty="0"/>
              <a:t> </a:t>
            </a:r>
            <a:r>
              <a:rPr lang="ko-KR" altLang="en-US" sz="1200" dirty="0"/>
              <a:t>파일의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map_switched</a:t>
            </a:r>
            <a:r>
              <a:rPr lang="en-US" altLang="ko-KR" sz="1200" dirty="0"/>
              <a:t> 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start_kernel</a:t>
            </a:r>
            <a:r>
              <a:rPr lang="en-US" altLang="ko-KR" sz="1200" dirty="0"/>
              <a:t>()</a:t>
            </a:r>
            <a:r>
              <a:rPr lang="ko-KR" altLang="en-US" sz="1200" dirty="0"/>
              <a:t>로 분기하면서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커널의</a:t>
            </a:r>
            <a:r>
              <a:rPr lang="ko-KR" altLang="en-US" sz="1200" dirty="0"/>
              <a:t> 초기화 과정이 시작된다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__</a:t>
            </a:r>
            <a:r>
              <a:rPr lang="en-US" altLang="ko-KR" sz="1200" dirty="0" err="1">
                <a:solidFill>
                  <a:srgbClr val="FF0000"/>
                </a:solidFill>
              </a:rPr>
              <a:t>mmap_switched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adr</a:t>
            </a:r>
            <a:r>
              <a:rPr lang="en-US" altLang="ko-KR" sz="1200" dirty="0"/>
              <a:t>     r3, __</a:t>
            </a:r>
            <a:r>
              <a:rPr lang="en-US" altLang="ko-KR" sz="1200" dirty="0" err="1"/>
              <a:t>switch_data</a:t>
            </a:r>
            <a:r>
              <a:rPr lang="en-US" altLang="ko-KR" sz="1200" dirty="0"/>
              <a:t> + 4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ldmia</a:t>
            </a:r>
            <a:r>
              <a:rPr lang="en-US" altLang="ko-KR" sz="1200" dirty="0"/>
              <a:t>   r3!, {r4, r5, r6, r7}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cmp</a:t>
            </a:r>
            <a:r>
              <a:rPr lang="en-US" altLang="ko-KR" sz="1200" dirty="0"/>
              <a:t>     r4, r5                          @ Copy data segment if needed</a:t>
            </a:r>
            <a:br>
              <a:rPr lang="en-US" altLang="ko-KR" sz="1200" dirty="0"/>
            </a:br>
            <a:r>
              <a:rPr lang="en-US" altLang="ko-KR" sz="1200" dirty="0"/>
              <a:t>1:      </a:t>
            </a:r>
            <a:r>
              <a:rPr lang="en-US" altLang="ko-KR" sz="1200" dirty="0" err="1"/>
              <a:t>cmpne</a:t>
            </a:r>
            <a:r>
              <a:rPr lang="en-US" altLang="ko-KR" sz="1200" dirty="0"/>
              <a:t>   r5, r6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ldrne</a:t>
            </a:r>
            <a:r>
              <a:rPr lang="en-US" altLang="ko-KR" sz="1200" dirty="0"/>
              <a:t>  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, [r4], #4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strne</a:t>
            </a:r>
            <a:r>
              <a:rPr lang="en-US" altLang="ko-KR" sz="1200" dirty="0"/>
              <a:t>  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, [r5], #4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bne</a:t>
            </a:r>
            <a:r>
              <a:rPr lang="en-US" altLang="ko-KR" sz="1200" dirty="0"/>
              <a:t>     1b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mov</a:t>
            </a:r>
            <a:r>
              <a:rPr lang="en-US" altLang="ko-KR" sz="1200" dirty="0"/>
              <a:t>    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, #0                          @ Clear BSS (and zero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1:      </a:t>
            </a:r>
            <a:r>
              <a:rPr lang="en-US" altLang="ko-KR" sz="1200" dirty="0" err="1"/>
              <a:t>cmp</a:t>
            </a:r>
            <a:r>
              <a:rPr lang="en-US" altLang="ko-KR" sz="1200" dirty="0"/>
              <a:t>     r6, r7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strcc</a:t>
            </a:r>
            <a:r>
              <a:rPr lang="en-US" altLang="ko-KR" sz="1200" dirty="0"/>
              <a:t>  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, [r6],#4</a:t>
            </a:r>
            <a:br>
              <a:rPr lang="en-US" altLang="ko-KR" sz="1200" dirty="0"/>
            </a:br>
            <a:r>
              <a:rPr lang="en-US" altLang="ko-KR" sz="1200" dirty="0"/>
              <a:t>        bcc     1b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ldmia</a:t>
            </a:r>
            <a:r>
              <a:rPr lang="en-US" altLang="ko-KR" sz="1200" dirty="0"/>
              <a:t>   r3, {r4, r5, r6, r7, sp}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     r9, [r4]                        @ Save processor ID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     r1, [r5]                        @ Save machine type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     r2, [r6]                        @ Save </a:t>
            </a:r>
            <a:r>
              <a:rPr lang="en-US" altLang="ko-KR" sz="1200" dirty="0" err="1"/>
              <a:t>atags</a:t>
            </a:r>
            <a:r>
              <a:rPr lang="en-US" altLang="ko-KR" sz="1200" dirty="0"/>
              <a:t> pointer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bic</a:t>
            </a:r>
            <a:r>
              <a:rPr lang="en-US" altLang="ko-KR" sz="1200" dirty="0"/>
              <a:t>     r4, r0, #CR_A                   @ Clear 'A' bit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stmia</a:t>
            </a:r>
            <a:r>
              <a:rPr lang="en-US" altLang="ko-KR" sz="1200" dirty="0"/>
              <a:t>   r7, {r0, r4}                    @ Save control register values</a:t>
            </a:r>
            <a:br>
              <a:rPr lang="en-US" altLang="ko-KR" sz="1200" dirty="0"/>
            </a:br>
            <a:r>
              <a:rPr lang="en-US" altLang="ko-KR" sz="1200" dirty="0"/>
              <a:t>        </a:t>
            </a:r>
            <a:r>
              <a:rPr lang="en-US" altLang="ko-KR" sz="1200" dirty="0">
                <a:solidFill>
                  <a:srgbClr val="FF0000"/>
                </a:solidFill>
              </a:rPr>
              <a:t>b       </a:t>
            </a:r>
            <a:r>
              <a:rPr lang="en-US" altLang="ko-KR" sz="1200" dirty="0" err="1">
                <a:solidFill>
                  <a:srgbClr val="FF0000"/>
                </a:solidFill>
              </a:rPr>
              <a:t>start_kernel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60648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start_kernel</a:t>
            </a:r>
            <a:r>
              <a:rPr lang="en-US" altLang="ko-KR" sz="1200" dirty="0"/>
              <a:t>()</a:t>
            </a:r>
            <a:r>
              <a:rPr lang="ko-KR" altLang="en-US" sz="1200" dirty="0"/>
              <a:t>은 </a:t>
            </a:r>
            <a:r>
              <a:rPr lang="en-US" altLang="ko-KR" sz="1200" dirty="0"/>
              <a:t>/kernel/init/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</a:t>
            </a:r>
            <a:r>
              <a:rPr lang="ko-KR" altLang="en-US" sz="1200" dirty="0"/>
              <a:t>에서 선언하고 있으며 주로 </a:t>
            </a:r>
            <a:r>
              <a:rPr lang="en-US" altLang="ko-KR" sz="1200" dirty="0"/>
              <a:t>Hardware</a:t>
            </a:r>
            <a:r>
              <a:rPr lang="ko-KR" altLang="en-US" sz="1200" dirty="0"/>
              <a:t>와 밀접한 내용들을 초기화 하는 과정을 포함하며 리눅스 </a:t>
            </a:r>
            <a:r>
              <a:rPr lang="ko-KR" altLang="en-US" sz="1200" dirty="0" err="1"/>
              <a:t>커널과</a:t>
            </a:r>
            <a:r>
              <a:rPr lang="ko-KR" altLang="en-US" sz="1200" dirty="0"/>
              <a:t> 관련된 대부분의 초기화 과정이 여기에서 이루어 진다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  <a:r>
              <a:rPr lang="en-US" altLang="ko-KR" sz="1200" dirty="0" err="1" smtClean="0"/>
              <a:t>start_kernel</a:t>
            </a:r>
            <a:r>
              <a:rPr lang="en-US" altLang="ko-KR" sz="1200" dirty="0"/>
              <a:t>()</a:t>
            </a:r>
            <a:r>
              <a:rPr lang="ko-KR" altLang="en-US" sz="1200" dirty="0"/>
              <a:t>의 제일 마지막은 </a:t>
            </a:r>
            <a:r>
              <a:rPr lang="en-US" altLang="ko-KR" sz="1200" dirty="0" err="1"/>
              <a:t>rest_init</a:t>
            </a:r>
            <a:r>
              <a:rPr lang="en-US" altLang="ko-KR" sz="1200" dirty="0"/>
              <a:t>()</a:t>
            </a:r>
            <a:r>
              <a:rPr lang="ko-KR" altLang="en-US" sz="1200" dirty="0"/>
              <a:t>을 호출한다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 err="1"/>
              <a:t>asmlinkage</a:t>
            </a:r>
            <a:r>
              <a:rPr lang="en-US" altLang="ko-KR" sz="1200" dirty="0"/>
              <a:t> void __init </a:t>
            </a:r>
            <a:r>
              <a:rPr lang="en-US" altLang="ko-KR" sz="1200" dirty="0" err="1"/>
              <a:t>start_kernel</a:t>
            </a:r>
            <a:r>
              <a:rPr lang="en-US" altLang="ko-KR" sz="1200" dirty="0"/>
              <a:t>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char * </a:t>
            </a:r>
            <a:r>
              <a:rPr lang="en-US" altLang="ko-KR" sz="1200" dirty="0" err="1"/>
              <a:t>command_line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        extern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kernel_param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start___param</a:t>
            </a:r>
            <a:r>
              <a:rPr lang="en-US" altLang="ko-KR" sz="1200" dirty="0"/>
              <a:t>[], __</a:t>
            </a:r>
            <a:r>
              <a:rPr lang="en-US" altLang="ko-KR" sz="1200" dirty="0" err="1"/>
              <a:t>stop___param</a:t>
            </a:r>
            <a:r>
              <a:rPr lang="en-US" altLang="ko-KR" sz="1200" dirty="0"/>
              <a:t>[];</a:t>
            </a:r>
          </a:p>
          <a:p>
            <a:r>
              <a:rPr lang="en-US" altLang="ko-KR" sz="1200" dirty="0"/>
              <a:t>         ......</a:t>
            </a:r>
          </a:p>
          <a:p>
            <a:r>
              <a:rPr lang="en-US" altLang="ko-KR" sz="1200" dirty="0"/>
              <a:t>        </a:t>
            </a:r>
            <a:r>
              <a:rPr lang="en-US" altLang="ko-KR" sz="1200" dirty="0" err="1" smtClean="0"/>
              <a:t>acpi_early_init</a:t>
            </a:r>
            <a:r>
              <a:rPr lang="en-US" altLang="ko-KR" sz="1200" dirty="0"/>
              <a:t>(); /- before LAPIC and SMP init *-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 /- Do the rest non-__</a:t>
            </a:r>
            <a:r>
              <a:rPr lang="en-US" altLang="ko-KR" sz="1200" dirty="0" err="1"/>
              <a:t>init'ed</a:t>
            </a:r>
            <a:r>
              <a:rPr lang="en-US" altLang="ko-KR" sz="1200" dirty="0"/>
              <a:t>, we're now alive *-</a:t>
            </a:r>
            <a:br>
              <a:rPr lang="en-US" altLang="ko-KR" sz="1200" dirty="0"/>
            </a:br>
            <a:r>
              <a:rPr lang="en-US" altLang="ko-KR" sz="1200" dirty="0"/>
              <a:t>       </a:t>
            </a:r>
            <a:r>
              <a:rPr lang="en-US" altLang="ko-KR" sz="1200" dirty="0">
                <a:solidFill>
                  <a:srgbClr val="FF0000"/>
                </a:solidFill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</a:rPr>
              <a:t>rest_init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> </a:t>
            </a:r>
          </a:p>
          <a:p>
            <a:r>
              <a:rPr lang="ko-KR" altLang="en-US" sz="1200" dirty="0" err="1"/>
              <a:t>리눅스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커널이</a:t>
            </a:r>
            <a:r>
              <a:rPr lang="ko-KR" altLang="en-US" sz="1200" dirty="0"/>
              <a:t> 동작하면 </a:t>
            </a:r>
            <a:r>
              <a:rPr lang="en-US" altLang="ko-KR" sz="1200" dirty="0"/>
              <a:t>/init </a:t>
            </a:r>
            <a:r>
              <a:rPr lang="ko-KR" altLang="en-US" sz="1200" dirty="0"/>
              <a:t>프로세스와 </a:t>
            </a:r>
            <a:r>
              <a:rPr lang="en-US" altLang="ko-KR" sz="1200" dirty="0" err="1"/>
              <a:t>kthreadd</a:t>
            </a:r>
            <a:r>
              <a:rPr lang="en-US" altLang="ko-KR" sz="1200" dirty="0"/>
              <a:t> </a:t>
            </a:r>
            <a:r>
              <a:rPr lang="ko-KR" altLang="en-US" sz="1200" dirty="0"/>
              <a:t>프로세스가 제일 처음 실행되게 되는데 이를 시작하는 것이 </a:t>
            </a:r>
            <a:r>
              <a:rPr lang="en-US" altLang="ko-KR" sz="1200" dirty="0" err="1"/>
              <a:t>rest_init</a:t>
            </a:r>
            <a:r>
              <a:rPr lang="en-US" altLang="ko-KR" sz="1200" dirty="0"/>
              <a:t>()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static void </a:t>
            </a:r>
            <a:r>
              <a:rPr lang="en-US" altLang="ko-KR" sz="1200" dirty="0" err="1"/>
              <a:t>noinline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init_refok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rest_init</a:t>
            </a:r>
            <a:r>
              <a:rPr lang="en-US" altLang="ko-KR" sz="1200" dirty="0"/>
              <a:t>(void)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{</a:t>
            </a:r>
            <a:br>
              <a:rPr lang="en-US" altLang="ko-KR" sz="1200" dirty="0" smtClean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;        </a:t>
            </a:r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kernel_thread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kernel_init</a:t>
            </a:r>
            <a:r>
              <a:rPr lang="en-US" altLang="ko-KR" sz="1200" dirty="0">
                <a:solidFill>
                  <a:srgbClr val="FF0000"/>
                </a:solidFill>
              </a:rPr>
              <a:t>, NULL, CLONE_FS | CLONE_SIGHAND);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numa_default_policy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 </a:t>
            </a:r>
            <a:r>
              <a:rPr lang="en-US" altLang="ko-KR" sz="1200" dirty="0" err="1">
                <a:solidFill>
                  <a:srgbClr val="FF0000"/>
                </a:solidFill>
              </a:rPr>
              <a:t>pid</a:t>
            </a:r>
            <a:r>
              <a:rPr lang="en-US" altLang="ko-KR" sz="1200" dirty="0">
                <a:solidFill>
                  <a:srgbClr val="FF0000"/>
                </a:solidFill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</a:rPr>
              <a:t>kernel_thread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kthreadd</a:t>
            </a:r>
            <a:r>
              <a:rPr lang="en-US" altLang="ko-KR" sz="1200" dirty="0">
                <a:solidFill>
                  <a:srgbClr val="FF0000"/>
                </a:solidFill>
              </a:rPr>
              <a:t>, NULL, CLONE_FS | CLONE_FILES);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kthreadd_task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find_task_by_pid_ns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init_pid_ns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unlock_kernel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 /-</a:t>
            </a:r>
            <a:br>
              <a:rPr lang="en-US" altLang="ko-KR" sz="1200" dirty="0"/>
            </a:br>
            <a:r>
              <a:rPr lang="en-US" altLang="ko-KR" sz="1200" dirty="0"/>
              <a:t>         * The boot idle thread must execute schedule()</a:t>
            </a:r>
            <a:br>
              <a:rPr lang="en-US" altLang="ko-KR" sz="1200" dirty="0"/>
            </a:br>
            <a:r>
              <a:rPr lang="en-US" altLang="ko-KR" sz="1200" dirty="0"/>
              <a:t>         * at least once to get things moving:</a:t>
            </a:r>
            <a:br>
              <a:rPr lang="en-US" altLang="ko-KR" sz="1200" dirty="0"/>
            </a:br>
            <a:r>
              <a:rPr lang="en-US" altLang="ko-KR" sz="1200" dirty="0"/>
              <a:t>         *-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init_idle_bootup_task</a:t>
            </a:r>
            <a:r>
              <a:rPr lang="en-US" altLang="ko-KR" sz="1200" dirty="0"/>
              <a:t>(current);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preempt_enable_no_resched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schedule();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preempt_disable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 /- Call into </a:t>
            </a:r>
            <a:r>
              <a:rPr lang="en-US" altLang="ko-KR" sz="1200" dirty="0" err="1"/>
              <a:t>cpu_idle</a:t>
            </a:r>
            <a:r>
              <a:rPr lang="en-US" altLang="ko-KR" sz="1200" dirty="0"/>
              <a:t> with preempt disabled *-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cpu_idle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08" y="260648"/>
            <a:ext cx="8856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rest_init</a:t>
            </a:r>
            <a:r>
              <a:rPr lang="en-US" altLang="ko-KR" sz="1200" dirty="0"/>
              <a:t>()</a:t>
            </a:r>
            <a:r>
              <a:rPr lang="ko-KR" altLang="en-US" sz="1200" dirty="0"/>
              <a:t>에서 구동되는 </a:t>
            </a:r>
            <a:r>
              <a:rPr lang="en-US" altLang="ko-KR" sz="1200" dirty="0" err="1"/>
              <a:t>kernel_init</a:t>
            </a:r>
            <a:r>
              <a:rPr lang="en-US" altLang="ko-KR" sz="1200" dirty="0"/>
              <a:t>() </a:t>
            </a:r>
            <a:r>
              <a:rPr lang="ko-KR" altLang="en-US" sz="1200" dirty="0"/>
              <a:t>에서는 부팅 과정에서 커널이 생성하는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프로세스인 </a:t>
            </a:r>
            <a:r>
              <a:rPr lang="en-US" altLang="ko-KR" sz="1200" dirty="0"/>
              <a:t>/init</a:t>
            </a:r>
            <a:r>
              <a:rPr lang="ko-KR" altLang="en-US" sz="1200" dirty="0"/>
              <a:t>을 생성하기 직전에 </a:t>
            </a:r>
            <a:r>
              <a:rPr lang="en-US" altLang="ko-KR" sz="1200" dirty="0" err="1"/>
              <a:t>do_basic_setup</a:t>
            </a:r>
            <a:r>
              <a:rPr lang="en-US" altLang="ko-KR" sz="1200" dirty="0"/>
              <a:t>()</a:t>
            </a:r>
            <a:r>
              <a:rPr lang="ko-KR" altLang="en-US" sz="1200" dirty="0"/>
              <a:t>을 호출하여 정적인 디바이스 드라이버 파일을 초기화</a:t>
            </a:r>
            <a:r>
              <a:rPr lang="en-US" altLang="ko-KR" sz="1200" dirty="0"/>
              <a:t>(</a:t>
            </a:r>
            <a:r>
              <a:rPr lang="ko-KR" altLang="en-US" sz="1200" dirty="0"/>
              <a:t>등록</a:t>
            </a:r>
            <a:r>
              <a:rPr lang="en-US" altLang="ko-KR" sz="1200" dirty="0"/>
              <a:t>) </a:t>
            </a:r>
            <a:r>
              <a:rPr lang="ko-KR" altLang="en-US" sz="1200" dirty="0"/>
              <a:t>하게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__init </a:t>
            </a:r>
            <a:r>
              <a:rPr lang="en-US" altLang="ko-KR" sz="1200" dirty="0" err="1"/>
              <a:t>kernel_init</a:t>
            </a:r>
            <a:r>
              <a:rPr lang="en-US" altLang="ko-KR" sz="1200" dirty="0"/>
              <a:t>(void * unused)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    ~~~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init_pid_ns.child_reaper</a:t>
            </a:r>
            <a:r>
              <a:rPr lang="en-US" altLang="ko-KR" sz="1200" dirty="0"/>
              <a:t> = current;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cad_pid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task_pid</a:t>
            </a:r>
            <a:r>
              <a:rPr lang="en-US" altLang="ko-KR" sz="1200" dirty="0"/>
              <a:t>(current);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smp_prepare_cpus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setup_max_cpus</a:t>
            </a:r>
            <a:r>
              <a:rPr lang="en-US" altLang="ko-KR" sz="1200" dirty="0"/>
              <a:t>);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       </a:t>
            </a:r>
            <a:r>
              <a:rPr lang="en-US" altLang="ko-KR" sz="1200" dirty="0" err="1">
                <a:solidFill>
                  <a:srgbClr val="FF0000"/>
                </a:solidFill>
              </a:rPr>
              <a:t>do_pre_smp_initcalls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smp_init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sched_init_smp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 </a:t>
            </a:r>
            <a:r>
              <a:rPr lang="en-US" altLang="ko-KR" sz="1200" dirty="0" err="1"/>
              <a:t>cpuset_init_smp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 </a:t>
            </a:r>
            <a:r>
              <a:rPr lang="en-US" altLang="ko-KR" sz="1200" dirty="0" err="1">
                <a:solidFill>
                  <a:srgbClr val="FF0000"/>
                </a:solidFill>
              </a:rPr>
              <a:t>do_basic_setup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 smtClean="0"/>
              <a:t>        ~~~~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        /-</a:t>
            </a:r>
            <a:br>
              <a:rPr lang="en-US" altLang="ko-KR" sz="1200" dirty="0"/>
            </a:br>
            <a:r>
              <a:rPr lang="en-US" altLang="ko-KR" sz="1200" dirty="0"/>
              <a:t>         * Ok, we have completed the initial </a:t>
            </a:r>
            <a:r>
              <a:rPr lang="en-US" altLang="ko-KR" sz="1200" dirty="0" err="1"/>
              <a:t>bootup</a:t>
            </a:r>
            <a:r>
              <a:rPr lang="en-US" altLang="ko-KR" sz="1200" dirty="0"/>
              <a:t>, and</a:t>
            </a:r>
            <a:br>
              <a:rPr lang="en-US" altLang="ko-KR" sz="1200" dirty="0"/>
            </a:br>
            <a:r>
              <a:rPr lang="en-US" altLang="ko-KR" sz="1200" dirty="0"/>
              <a:t>         * we're essentially up and running. Get rid of the</a:t>
            </a:r>
            <a:br>
              <a:rPr lang="en-US" altLang="ko-KR" sz="1200" dirty="0"/>
            </a:br>
            <a:r>
              <a:rPr lang="en-US" altLang="ko-KR" sz="1200" dirty="0"/>
              <a:t>         * </a:t>
            </a:r>
            <a:r>
              <a:rPr lang="en-US" altLang="ko-KR" sz="1200" dirty="0" err="1"/>
              <a:t>initmem</a:t>
            </a:r>
            <a:r>
              <a:rPr lang="en-US" altLang="ko-KR" sz="1200" dirty="0"/>
              <a:t> segments and start the user-mode stuff..</a:t>
            </a:r>
            <a:br>
              <a:rPr lang="en-US" altLang="ko-KR" sz="1200" dirty="0"/>
            </a:br>
            <a:r>
              <a:rPr lang="en-US" altLang="ko-KR" sz="1200" dirty="0"/>
              <a:t>         *-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init_post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return 0;</a:t>
            </a:r>
            <a:br>
              <a:rPr lang="en-US" altLang="ko-KR" sz="1200" dirty="0"/>
            </a:br>
            <a:r>
              <a:rPr lang="en-US" altLang="ko-KR" sz="1200" dirty="0"/>
              <a:t>}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260648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do_basic_setup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workqueue</a:t>
            </a:r>
            <a:r>
              <a:rPr lang="en-US" altLang="ko-KR" sz="1200" dirty="0"/>
              <a:t>, driver, </a:t>
            </a:r>
            <a:r>
              <a:rPr lang="en-US" altLang="ko-KR" sz="1200" dirty="0" err="1"/>
              <a:t>irq_proc</a:t>
            </a:r>
            <a:r>
              <a:rPr lang="en-US" altLang="ko-KR" sz="1200" dirty="0"/>
              <a:t> </a:t>
            </a:r>
            <a:r>
              <a:rPr lang="ko-KR" altLang="en-US" sz="1200" dirty="0"/>
              <a:t>등을 호출하고 마지막으로 </a:t>
            </a:r>
            <a:r>
              <a:rPr lang="en-US" altLang="ko-KR" sz="1200" dirty="0" err="1"/>
              <a:t>do_initcalls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호출한다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do_pre_smp_initcalls</a:t>
            </a:r>
            <a:r>
              <a:rPr lang="en-US" altLang="ko-KR" sz="1200" dirty="0"/>
              <a:t>() </a:t>
            </a:r>
            <a:r>
              <a:rPr lang="ko-KR" altLang="en-US" sz="1200" dirty="0" smtClean="0"/>
              <a:t>함수</a:t>
            </a:r>
            <a:r>
              <a:rPr lang="ko-KR" altLang="en-US" sz="1200" dirty="0"/>
              <a:t>도</a:t>
            </a:r>
            <a:r>
              <a:rPr lang="ko-KR" altLang="en-US" sz="1200" dirty="0" smtClean="0"/>
              <a:t> </a:t>
            </a:r>
            <a:r>
              <a:rPr lang="en-US" altLang="ko-KR" sz="1200" dirty="0" err="1"/>
              <a:t>do_basic_setup</a:t>
            </a:r>
            <a:r>
              <a:rPr lang="en-US" altLang="ko-KR" sz="1200" dirty="0"/>
              <a:t>() </a:t>
            </a:r>
            <a:r>
              <a:rPr lang="ko-KR" altLang="en-US" sz="1200" dirty="0"/>
              <a:t>과 유사한 일을 수행한다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static void __init </a:t>
            </a:r>
            <a:r>
              <a:rPr lang="en-US" altLang="ko-KR" sz="1200" dirty="0" err="1"/>
              <a:t>do_basic_setup</a:t>
            </a:r>
            <a:r>
              <a:rPr lang="en-US" altLang="ko-KR" sz="1200" dirty="0"/>
              <a:t>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rcu_init_sched</a:t>
            </a:r>
            <a:r>
              <a:rPr lang="en-US" altLang="ko-KR" sz="1200" dirty="0"/>
              <a:t>(); /- needed by </a:t>
            </a:r>
            <a:r>
              <a:rPr lang="en-US" altLang="ko-KR" sz="1200" dirty="0" err="1"/>
              <a:t>module_init</a:t>
            </a:r>
            <a:r>
              <a:rPr lang="en-US" altLang="ko-KR" sz="1200" dirty="0"/>
              <a:t> stage. *-</a:t>
            </a:r>
            <a:br>
              <a:rPr lang="en-US" altLang="ko-KR" sz="1200" dirty="0"/>
            </a:br>
            <a:r>
              <a:rPr lang="en-US" altLang="ko-KR" sz="1200" dirty="0"/>
              <a:t>        /- drivers will send </a:t>
            </a:r>
            <a:r>
              <a:rPr lang="en-US" altLang="ko-KR" sz="1200" dirty="0" err="1"/>
              <a:t>hotplug</a:t>
            </a:r>
            <a:r>
              <a:rPr lang="en-US" altLang="ko-KR" sz="1200" dirty="0"/>
              <a:t> events *-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init_workqueues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usermodehelper_init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driver_init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init_irq_proc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 </a:t>
            </a:r>
            <a:r>
              <a:rPr lang="en-US" altLang="ko-KR" sz="1200" dirty="0" err="1">
                <a:solidFill>
                  <a:srgbClr val="FF0000"/>
                </a:solidFill>
              </a:rPr>
              <a:t>do_initcalls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292494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do_initcalls</a:t>
            </a:r>
            <a:r>
              <a:rPr lang="en-US" altLang="ko-KR" sz="1200" dirty="0"/>
              <a:t>()</a:t>
            </a:r>
            <a:r>
              <a:rPr lang="ko-KR" altLang="en-US" sz="1200" dirty="0"/>
              <a:t>은 </a:t>
            </a:r>
            <a:r>
              <a:rPr lang="en-US" altLang="ko-KR" sz="1200" dirty="0"/>
              <a:t>for </a:t>
            </a:r>
            <a:r>
              <a:rPr lang="ko-KR" altLang="en-US" sz="1200" dirty="0"/>
              <a:t>문을 이용해서 </a:t>
            </a:r>
            <a:r>
              <a:rPr lang="en-US" altLang="ko-KR" sz="1200" dirty="0" err="1"/>
              <a:t>do_one_initcall</a:t>
            </a:r>
            <a:r>
              <a:rPr lang="en-US" altLang="ko-KR" sz="1200" dirty="0"/>
              <a:t>()</a:t>
            </a:r>
            <a:r>
              <a:rPr lang="ko-KR" altLang="en-US" sz="1200" dirty="0"/>
              <a:t>을 호출하게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extern </a:t>
            </a:r>
            <a:r>
              <a:rPr lang="en-US" altLang="ko-KR" sz="1200" dirty="0" err="1">
                <a:solidFill>
                  <a:srgbClr val="FF0000"/>
                </a:solidFill>
              </a:rPr>
              <a:t>initcall_t</a:t>
            </a:r>
            <a:r>
              <a:rPr lang="en-US" altLang="ko-KR" sz="1200" dirty="0">
                <a:solidFill>
                  <a:srgbClr val="FF0000"/>
                </a:solidFill>
              </a:rPr>
              <a:t>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initcall_start</a:t>
            </a:r>
            <a:r>
              <a:rPr lang="en-US" altLang="ko-KR" sz="1200" dirty="0">
                <a:solidFill>
                  <a:srgbClr val="FF0000"/>
                </a:solidFill>
              </a:rPr>
              <a:t>[],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initcall_end</a:t>
            </a:r>
            <a:r>
              <a:rPr lang="en-US" altLang="ko-KR" sz="1200" dirty="0">
                <a:solidFill>
                  <a:srgbClr val="FF0000"/>
                </a:solidFill>
              </a:rPr>
              <a:t>[], __</a:t>
            </a:r>
            <a:r>
              <a:rPr lang="en-US" altLang="ko-KR" sz="1200" dirty="0" err="1">
                <a:solidFill>
                  <a:srgbClr val="FF0000"/>
                </a:solidFill>
              </a:rPr>
              <a:t>early_initcall_end</a:t>
            </a:r>
            <a:r>
              <a:rPr lang="en-US" altLang="ko-KR" sz="1200" dirty="0">
                <a:solidFill>
                  <a:srgbClr val="FF0000"/>
                </a:solidFill>
              </a:rPr>
              <a:t>[];</a:t>
            </a:r>
          </a:p>
          <a:p>
            <a:r>
              <a:rPr lang="en-US" altLang="ko-KR" sz="1200" dirty="0"/>
              <a:t>static void __init </a:t>
            </a:r>
            <a:r>
              <a:rPr lang="en-US" altLang="ko-KR" sz="1200" dirty="0" err="1"/>
              <a:t>do_initcalls</a:t>
            </a:r>
            <a:r>
              <a:rPr lang="en-US" altLang="ko-KR" sz="1200" dirty="0"/>
              <a:t>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initcall_t</a:t>
            </a:r>
            <a:r>
              <a:rPr lang="en-US" altLang="ko-KR" sz="1200" dirty="0"/>
              <a:t> *call;</a:t>
            </a:r>
          </a:p>
          <a:p>
            <a:r>
              <a:rPr lang="en-US" altLang="ko-KR" sz="1200" dirty="0"/>
              <a:t>       </a:t>
            </a:r>
            <a:r>
              <a:rPr lang="en-US" altLang="ko-KR" sz="1200" dirty="0">
                <a:solidFill>
                  <a:srgbClr val="FF0000"/>
                </a:solidFill>
              </a:rPr>
              <a:t> for (call = __</a:t>
            </a:r>
            <a:r>
              <a:rPr lang="en-US" altLang="ko-KR" sz="1200" dirty="0" err="1">
                <a:solidFill>
                  <a:srgbClr val="FF0000"/>
                </a:solidFill>
              </a:rPr>
              <a:t>early_initcall_end</a:t>
            </a:r>
            <a:r>
              <a:rPr lang="en-US" altLang="ko-KR" sz="1200" dirty="0">
                <a:solidFill>
                  <a:srgbClr val="FF0000"/>
                </a:solidFill>
              </a:rPr>
              <a:t>; call &lt;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initcall_end</a:t>
            </a:r>
            <a:r>
              <a:rPr lang="en-US" altLang="ko-KR" sz="1200" dirty="0">
                <a:solidFill>
                  <a:srgbClr val="FF0000"/>
                </a:solidFill>
              </a:rPr>
              <a:t>; call++)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                </a:t>
            </a:r>
            <a:r>
              <a:rPr lang="en-US" altLang="ko-KR" sz="1200" dirty="0" err="1">
                <a:solidFill>
                  <a:srgbClr val="FF0000"/>
                </a:solidFill>
              </a:rPr>
              <a:t>do_one_initcall</a:t>
            </a:r>
            <a:r>
              <a:rPr lang="en-US" altLang="ko-KR" sz="1200" dirty="0">
                <a:solidFill>
                  <a:srgbClr val="FF0000"/>
                </a:solidFill>
              </a:rPr>
              <a:t>(*call);</a:t>
            </a:r>
          </a:p>
          <a:p>
            <a:r>
              <a:rPr lang="en-US" altLang="ko-KR" sz="1200" dirty="0"/>
              <a:t>        /- Make sure there is no pending stuff from the </a:t>
            </a:r>
            <a:r>
              <a:rPr lang="en-US" altLang="ko-KR" sz="1200" dirty="0" err="1"/>
              <a:t>initcall</a:t>
            </a:r>
            <a:r>
              <a:rPr lang="en-US" altLang="ko-KR" sz="1200" dirty="0"/>
              <a:t> sequence *-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flush_scheduled_work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static void __init </a:t>
            </a:r>
            <a:r>
              <a:rPr lang="en-US" altLang="ko-KR" sz="1200" dirty="0" err="1"/>
              <a:t>do_pre_smp_initcalls</a:t>
            </a:r>
            <a:r>
              <a:rPr lang="en-US" altLang="ko-KR" sz="1200" dirty="0"/>
              <a:t>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initcall_t</a:t>
            </a:r>
            <a:r>
              <a:rPr lang="en-US" altLang="ko-KR" sz="1200" dirty="0"/>
              <a:t> *call;</a:t>
            </a:r>
          </a:p>
          <a:p>
            <a:r>
              <a:rPr lang="en-US" altLang="ko-KR" sz="1200" dirty="0"/>
              <a:t>       </a:t>
            </a:r>
            <a:r>
              <a:rPr lang="en-US" altLang="ko-KR" sz="1200" dirty="0">
                <a:solidFill>
                  <a:srgbClr val="FF0000"/>
                </a:solidFill>
              </a:rPr>
              <a:t> for (call =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initcall_start</a:t>
            </a:r>
            <a:r>
              <a:rPr lang="en-US" altLang="ko-KR" sz="1200" dirty="0">
                <a:solidFill>
                  <a:srgbClr val="FF0000"/>
                </a:solidFill>
              </a:rPr>
              <a:t>; call &lt; __</a:t>
            </a:r>
            <a:r>
              <a:rPr lang="en-US" altLang="ko-KR" sz="1200" dirty="0" err="1">
                <a:solidFill>
                  <a:srgbClr val="FF0000"/>
                </a:solidFill>
              </a:rPr>
              <a:t>early_initcall_end</a:t>
            </a:r>
            <a:r>
              <a:rPr lang="en-US" altLang="ko-KR" sz="1200" dirty="0">
                <a:solidFill>
                  <a:srgbClr val="FF0000"/>
                </a:solidFill>
              </a:rPr>
              <a:t>; call++)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                </a:t>
            </a:r>
            <a:r>
              <a:rPr lang="en-US" altLang="ko-KR" sz="1200" dirty="0" err="1">
                <a:solidFill>
                  <a:srgbClr val="FF0000"/>
                </a:solidFill>
              </a:rPr>
              <a:t>do_one_initcall</a:t>
            </a:r>
            <a:r>
              <a:rPr lang="en-US" altLang="ko-KR" sz="1200" dirty="0">
                <a:solidFill>
                  <a:srgbClr val="FF0000"/>
                </a:solidFill>
              </a:rPr>
              <a:t>(*call);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68144" y="3284984"/>
            <a:ext cx="3275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do_one_initcall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initcall_t</a:t>
            </a:r>
            <a:r>
              <a:rPr lang="en-US" altLang="ko-KR" sz="1200" dirty="0"/>
              <a:t> fn) </a:t>
            </a:r>
          </a:p>
          <a:p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 </a:t>
            </a:r>
            <a:r>
              <a:rPr lang="en-US" altLang="ko-KR" sz="1200" dirty="0" err="1"/>
              <a:t>preempt_count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ktime_t</a:t>
            </a:r>
            <a:r>
              <a:rPr lang="en-US" altLang="ko-KR" sz="1200" dirty="0"/>
              <a:t> t0, t1, delta;</a:t>
            </a:r>
            <a:br>
              <a:rPr lang="en-US" altLang="ko-KR" sz="1200" dirty="0"/>
            </a:br>
            <a:r>
              <a:rPr lang="en-US" altLang="ko-KR" sz="1200" dirty="0"/>
              <a:t>        char </a:t>
            </a:r>
            <a:r>
              <a:rPr lang="en-US" altLang="ko-KR" sz="1200" dirty="0" err="1"/>
              <a:t>msgbuf</a:t>
            </a:r>
            <a:r>
              <a:rPr lang="en-US" altLang="ko-KR" sz="1200" dirty="0"/>
              <a:t>[64];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result;</a:t>
            </a:r>
          </a:p>
          <a:p>
            <a:r>
              <a:rPr lang="en-US" altLang="ko-KR" sz="1200" dirty="0"/>
              <a:t>        if (</a:t>
            </a:r>
            <a:r>
              <a:rPr lang="en-US" altLang="ko-KR" sz="1200" dirty="0" err="1"/>
              <a:t>initcall_debug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>                </a:t>
            </a:r>
            <a:r>
              <a:rPr lang="en-US" altLang="ko-KR" sz="1200" dirty="0" err="1"/>
              <a:t>printk</a:t>
            </a:r>
            <a:r>
              <a:rPr lang="en-US" altLang="ko-KR" sz="1200" dirty="0"/>
              <a:t>("calling  %pF\n", fn);</a:t>
            </a:r>
            <a:br>
              <a:rPr lang="en-US" altLang="ko-KR" sz="1200" dirty="0"/>
            </a:br>
            <a:r>
              <a:rPr lang="en-US" altLang="ko-KR" sz="1200" dirty="0"/>
              <a:t>                t0 = </a:t>
            </a:r>
            <a:r>
              <a:rPr lang="en-US" altLang="ko-KR" sz="1200" dirty="0" err="1"/>
              <a:t>ktime_get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        }</a:t>
            </a:r>
          </a:p>
          <a:p>
            <a:r>
              <a:rPr lang="en-US" altLang="ko-KR" sz="1200" dirty="0"/>
              <a:t>        </a:t>
            </a:r>
            <a:r>
              <a:rPr lang="en-US" altLang="ko-KR" sz="1200" dirty="0">
                <a:solidFill>
                  <a:srgbClr val="FF0000"/>
                </a:solidFill>
              </a:rPr>
              <a:t>result = fn();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 ...... </a:t>
            </a:r>
          </a:p>
          <a:p>
            <a:r>
              <a:rPr lang="en-US" altLang="ko-KR" sz="1200" dirty="0"/>
              <a:t>}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여기서 보면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early_initcall_end</a:t>
            </a:r>
            <a:r>
              <a:rPr lang="ko-KR" altLang="en-US" sz="1200" dirty="0"/>
              <a:t>에서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initcall_end</a:t>
            </a:r>
            <a:r>
              <a:rPr lang="en-US" altLang="ko-KR" sz="1200" dirty="0"/>
              <a:t> </a:t>
            </a:r>
            <a:r>
              <a:rPr lang="ko-KR" altLang="en-US" sz="1200" dirty="0"/>
              <a:t>사이에 등록된 함수들을 호출하는 것을 알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이들은 보통 </a:t>
            </a:r>
            <a:r>
              <a:rPr lang="en-US" altLang="ko-KR" sz="1200" dirty="0"/>
              <a:t>CPU</a:t>
            </a:r>
            <a:r>
              <a:rPr lang="ko-KR" altLang="en-US" sz="1200" dirty="0"/>
              <a:t>에 따라서 </a:t>
            </a:r>
            <a:r>
              <a:rPr lang="en-US" altLang="ko-KR" sz="1200" dirty="0" err="1"/>
              <a:t>vmlinux.lds.S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정의되어 있다</a:t>
            </a:r>
            <a:r>
              <a:rPr lang="en-US" altLang="ko-KR" sz="1200" dirty="0"/>
              <a:t>. arm</a:t>
            </a:r>
            <a:r>
              <a:rPr lang="ko-KR" altLang="en-US" sz="1200" dirty="0"/>
              <a:t>의 경우를 보면 </a:t>
            </a:r>
            <a:r>
              <a:rPr lang="en-US" altLang="ko-KR" sz="1200" dirty="0"/>
              <a:t>/kernel/arch/arm/kernel/</a:t>
            </a:r>
            <a:r>
              <a:rPr lang="en-US" altLang="ko-KR" sz="1200" dirty="0" err="1"/>
              <a:t>vmlinux.lds.S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정의되어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 .init : {                       /- Init code and data           *-</a:t>
            </a:r>
            <a:br>
              <a:rPr lang="en-US" altLang="ko-KR" sz="1200" dirty="0"/>
            </a:br>
            <a:r>
              <a:rPr lang="en-US" altLang="ko-KR" sz="1200" dirty="0"/>
              <a:t>                        INIT_TEXT</a:t>
            </a:r>
            <a:br>
              <a:rPr lang="en-US" altLang="ko-KR" sz="1200" dirty="0"/>
            </a:br>
            <a:r>
              <a:rPr lang="en-US" altLang="ko-KR" sz="1200" dirty="0"/>
              <a:t>                _</a:t>
            </a:r>
            <a:r>
              <a:rPr lang="en-US" altLang="ko-KR" sz="1200" dirty="0" err="1"/>
              <a:t>einittext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proc_info_begin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         *(.</a:t>
            </a:r>
            <a:r>
              <a:rPr lang="en-US" altLang="ko-KR" sz="1200" dirty="0" err="1"/>
              <a:t>proc.info.init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proc_info_end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arch_info_begin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         *(.</a:t>
            </a:r>
            <a:r>
              <a:rPr lang="en-US" altLang="ko-KR" sz="1200" dirty="0" err="1"/>
              <a:t>arch.info.init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arch_info_end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tagtable_begin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         *(.</a:t>
            </a:r>
            <a:r>
              <a:rPr lang="en-US" altLang="ko-KR" sz="1200" dirty="0" err="1"/>
              <a:t>taglist.init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tagtable_end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 . = ALIGN(16);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setup_start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         *(.</a:t>
            </a:r>
            <a:r>
              <a:rPr lang="en-US" altLang="ko-KR" sz="1200" dirty="0" err="1"/>
              <a:t>init.setup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setup_end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early_begin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                    *(.</a:t>
            </a:r>
            <a:r>
              <a:rPr lang="en-US" altLang="ko-KR" sz="1200" dirty="0" err="1"/>
              <a:t>early_param.init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                __</a:t>
            </a:r>
            <a:r>
              <a:rPr lang="en-US" altLang="ko-KR" sz="1200" dirty="0" err="1"/>
              <a:t>early_end</a:t>
            </a:r>
            <a:r>
              <a:rPr lang="en-US" altLang="ko-KR" sz="1200" dirty="0"/>
              <a:t> = .;</a:t>
            </a:r>
            <a:br>
              <a:rPr lang="en-US" altLang="ko-KR" sz="1200" dirty="0"/>
            </a:br>
            <a:r>
              <a:rPr lang="en-US" altLang="ko-KR" sz="1200" dirty="0"/>
              <a:t>    </a:t>
            </a:r>
            <a:r>
              <a:rPr lang="en-US" altLang="ko-KR" sz="1200" dirty="0">
                <a:solidFill>
                  <a:srgbClr val="FF0000"/>
                </a:solidFill>
              </a:rPr>
              <a:t>           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initcall_start</a:t>
            </a:r>
            <a:r>
              <a:rPr lang="en-US" altLang="ko-KR" sz="1200" dirty="0">
                <a:solidFill>
                  <a:srgbClr val="FF0000"/>
                </a:solidFill>
              </a:rPr>
              <a:t> = .;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                        INITCALLS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               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initcall_end</a:t>
            </a:r>
            <a:r>
              <a:rPr lang="en-US" altLang="ko-KR" sz="1200" dirty="0">
                <a:solidFill>
                  <a:srgbClr val="FF0000"/>
                </a:solidFill>
              </a:rPr>
              <a:t> = .;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               ..... </a:t>
            </a:r>
          </a:p>
          <a:p>
            <a:r>
              <a:rPr lang="en-US" altLang="ko-KR" sz="1200" dirty="0"/>
              <a:t>        }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35896" y="1988840"/>
            <a:ext cx="540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INITCALLS</a:t>
            </a:r>
            <a:r>
              <a:rPr lang="ko-KR" altLang="en-US" sz="1200" dirty="0"/>
              <a:t>는 </a:t>
            </a:r>
            <a:r>
              <a:rPr lang="en-US" altLang="ko-KR" sz="1200" dirty="0"/>
              <a:t>/kernel/include/</a:t>
            </a:r>
            <a:r>
              <a:rPr lang="en-US" altLang="ko-KR" sz="1200" dirty="0" err="1"/>
              <a:t>asm</a:t>
            </a:r>
            <a:r>
              <a:rPr lang="en-US" altLang="ko-KR" sz="1200" dirty="0"/>
              <a:t>-generic/</a:t>
            </a:r>
            <a:r>
              <a:rPr lang="en-US" altLang="ko-KR" sz="1200" dirty="0" err="1"/>
              <a:t>vmlinux.lds.h</a:t>
            </a:r>
            <a:r>
              <a:rPr lang="en-US" altLang="ko-KR" sz="1200" dirty="0"/>
              <a:t> </a:t>
            </a:r>
            <a:r>
              <a:rPr lang="ko-KR" altLang="en-US" sz="1200" dirty="0"/>
              <a:t>에 선언되어 있는데 이를 이용하여 </a:t>
            </a:r>
            <a:r>
              <a:rPr lang="en-US" altLang="ko-KR" sz="1200" dirty="0"/>
              <a:t>/kernel/arch/arm/kernel/</a:t>
            </a:r>
            <a:r>
              <a:rPr lang="en-US" altLang="ko-KR" sz="1200" dirty="0" err="1"/>
              <a:t>vmlinux.lds.S</a:t>
            </a:r>
            <a:r>
              <a:rPr lang="en-US" altLang="ko-KR" sz="1200" dirty="0"/>
              <a:t> </a:t>
            </a:r>
            <a:r>
              <a:rPr lang="ko-KR" altLang="en-US" sz="1200" dirty="0"/>
              <a:t>의 내용을 다시 정리하면 다음과 같다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initcall_start</a:t>
            </a:r>
            <a:r>
              <a:rPr lang="en-US" altLang="ko-KR" sz="1200" dirty="0">
                <a:solidFill>
                  <a:srgbClr val="FF0000"/>
                </a:solidFill>
              </a:rPr>
              <a:t> = .;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 *(.</a:t>
            </a:r>
            <a:r>
              <a:rPr lang="en-US" altLang="ko-KR" sz="1200" dirty="0" err="1"/>
              <a:t>initcallearly.init</a:t>
            </a:r>
            <a:r>
              <a:rPr lang="en-US" altLang="ko-KR" sz="1200" dirty="0"/>
              <a:t>)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>
                <a:solidFill>
                  <a:srgbClr val="FF0000"/>
                </a:solidFill>
              </a:rPr>
              <a:t>VMLINUX_SYMBOL(__</a:t>
            </a:r>
            <a:r>
              <a:rPr lang="en-US" altLang="ko-KR" sz="1200" dirty="0" err="1">
                <a:solidFill>
                  <a:srgbClr val="FF0000"/>
                </a:solidFill>
              </a:rPr>
              <a:t>early_initcall_end</a:t>
            </a:r>
            <a:r>
              <a:rPr lang="en-US" altLang="ko-KR" sz="1200" dirty="0">
                <a:solidFill>
                  <a:srgbClr val="FF0000"/>
                </a:solidFill>
              </a:rPr>
              <a:t>) = .; </a:t>
            </a:r>
            <a:r>
              <a:rPr lang="en-US" altLang="ko-KR" sz="1200" dirty="0"/>
              <a:t>        </a:t>
            </a:r>
            <a:r>
              <a:rPr lang="en-US" altLang="ko-KR" sz="1200" dirty="0" smtClean="0"/>
              <a:t>\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     *(.initcall0.init)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*(.initcall0s.init)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*(.initcall1.init)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*(.initcall1s.init)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*(.initcall2.init)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*(.initcall2s.init)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*(.initcall3.init)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*(.initcall3s.init)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*(.initcall4.init)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*(.initcall4s.init)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*(.initcall5.init)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*(.initcall5s.init)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</a:t>
            </a:r>
            <a:r>
              <a:rPr lang="en-US" altLang="ko-KR" sz="1200" dirty="0" err="1"/>
              <a:t>initcallrootfs.init</a:t>
            </a:r>
            <a:r>
              <a:rPr lang="en-US" altLang="ko-KR" sz="1200" dirty="0"/>
              <a:t>)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*(.initcall6.init)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*(.initcall6s.init)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*(.initcall7.init)        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*(.initcall7s.init)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initcall_end</a:t>
            </a:r>
            <a:r>
              <a:rPr lang="en-US" altLang="ko-KR" sz="1200" dirty="0">
                <a:solidFill>
                  <a:srgbClr val="FF0000"/>
                </a:solidFill>
              </a:rPr>
              <a:t> = .;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이 의미는 특정한 서브 섹션에 함수 포인터를 등록하기 위한 코드이다</a:t>
            </a:r>
            <a:r>
              <a:rPr lang="en-US" altLang="ko-KR" sz="1200" dirty="0"/>
              <a:t>. </a:t>
            </a:r>
            <a:r>
              <a:rPr lang="ko-KR" altLang="en-US" sz="1200" dirty="0"/>
              <a:t>실제로 </a:t>
            </a:r>
            <a:r>
              <a:rPr lang="en-US" altLang="ko-KR" sz="1200" dirty="0"/>
              <a:t>/kernel/include/</a:t>
            </a:r>
            <a:r>
              <a:rPr lang="en-US" altLang="ko-KR" sz="1200" dirty="0" err="1"/>
              <a:t>linux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init.h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보면 이를 위한 매크로가 선언되어 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  <a:p>
            <a:r>
              <a:rPr lang="en-US" altLang="ko-KR" sz="1200" dirty="0"/>
              <a:t>#define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level,fn,id</a:t>
            </a:r>
            <a:r>
              <a:rPr lang="en-US" altLang="ko-KR" sz="1200" dirty="0"/>
              <a:t>) \</a:t>
            </a:r>
            <a:br>
              <a:rPr lang="en-US" altLang="ko-KR" sz="1200" dirty="0"/>
            </a:br>
            <a:r>
              <a:rPr lang="en-US" altLang="ko-KR" sz="1200" dirty="0"/>
              <a:t>        static </a:t>
            </a:r>
            <a:r>
              <a:rPr lang="en-US" altLang="ko-KR" sz="1200" dirty="0" err="1"/>
              <a:t>initcall_t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initcall</a:t>
            </a:r>
            <a:r>
              <a:rPr lang="en-US" altLang="ko-KR" sz="1200" dirty="0"/>
              <a:t>_##fn##id __used \</a:t>
            </a:r>
            <a:br>
              <a:rPr lang="en-US" altLang="ko-KR" sz="1200" dirty="0"/>
            </a:br>
            <a:r>
              <a:rPr lang="en-US" altLang="ko-KR" sz="1200" dirty="0"/>
              <a:t>        __attribute__((__section__(".</a:t>
            </a:r>
            <a:r>
              <a:rPr lang="en-US" altLang="ko-KR" sz="1200" dirty="0" err="1"/>
              <a:t>initcall</a:t>
            </a:r>
            <a:r>
              <a:rPr lang="en-US" altLang="ko-KR" sz="1200" dirty="0"/>
              <a:t>" level ".init"))) = fn</a:t>
            </a:r>
          </a:p>
          <a:p>
            <a:r>
              <a:rPr lang="en-US" altLang="ko-KR" sz="1200" dirty="0"/>
              <a:t>/-</a:t>
            </a:r>
            <a:br>
              <a:rPr lang="en-US" altLang="ko-KR" sz="1200" dirty="0"/>
            </a:br>
            <a:r>
              <a:rPr lang="en-US" altLang="ko-KR" sz="1200" dirty="0"/>
              <a:t> * Early </a:t>
            </a:r>
            <a:r>
              <a:rPr lang="en-US" altLang="ko-KR" sz="1200" dirty="0" err="1"/>
              <a:t>initcalls</a:t>
            </a:r>
            <a:r>
              <a:rPr lang="en-US" altLang="ko-KR" sz="1200" dirty="0"/>
              <a:t> run before initializing SMP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</a:t>
            </a:r>
            <a:r>
              <a:rPr lang="en-US" altLang="ko-KR" sz="1200" dirty="0" smtClean="0"/>
              <a:t>* Only </a:t>
            </a:r>
            <a:r>
              <a:rPr lang="en-US" altLang="ko-KR" sz="1200" dirty="0"/>
              <a:t>for built-in code, not modules.</a:t>
            </a:r>
            <a:br>
              <a:rPr lang="en-US" altLang="ko-KR" sz="1200" dirty="0"/>
            </a:br>
            <a:r>
              <a:rPr lang="en-US" altLang="ko-KR" sz="1200" dirty="0"/>
              <a:t> *-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early_initcall</a:t>
            </a:r>
            <a:r>
              <a:rPr lang="en-US" altLang="ko-KR" sz="1200" dirty="0"/>
              <a:t>(fn) 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early",fn,early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/-</a:t>
            </a:r>
            <a:br>
              <a:rPr lang="en-US" altLang="ko-KR" sz="1200" dirty="0"/>
            </a:br>
            <a:r>
              <a:rPr lang="en-US" altLang="ko-KR" sz="1200" dirty="0"/>
              <a:t> * A "pure" </a:t>
            </a:r>
            <a:r>
              <a:rPr lang="en-US" altLang="ko-KR" sz="1200" dirty="0" err="1"/>
              <a:t>initcall</a:t>
            </a:r>
            <a:r>
              <a:rPr lang="en-US" altLang="ko-KR" sz="1200" dirty="0"/>
              <a:t> has no dependencies on anything else, and purely</a:t>
            </a:r>
            <a:br>
              <a:rPr lang="en-US" altLang="ko-KR" sz="1200" dirty="0"/>
            </a:br>
            <a:r>
              <a:rPr lang="en-US" altLang="ko-KR" sz="1200" dirty="0"/>
              <a:t> * initializes variables that couldn't be statically initialized.</a:t>
            </a:r>
            <a:br>
              <a:rPr lang="en-US" altLang="ko-KR" sz="1200" dirty="0"/>
            </a:br>
            <a:r>
              <a:rPr lang="en-US" altLang="ko-KR" sz="1200" dirty="0"/>
              <a:t> *</a:t>
            </a:r>
            <a:br>
              <a:rPr lang="en-US" altLang="ko-KR" sz="1200" dirty="0"/>
            </a:br>
            <a:r>
              <a:rPr lang="en-US" altLang="ko-KR" sz="1200" dirty="0"/>
              <a:t> * This only exists for built-in code, not for modules.</a:t>
            </a:r>
            <a:br>
              <a:rPr lang="en-US" altLang="ko-KR" sz="1200" dirty="0"/>
            </a:br>
            <a:r>
              <a:rPr lang="en-US" altLang="ko-KR" sz="1200" dirty="0"/>
              <a:t> *-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pure_initcall</a:t>
            </a:r>
            <a:r>
              <a:rPr lang="en-US" altLang="ko-KR" sz="1200" dirty="0"/>
              <a:t>(fn)  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("0",fn,0)</a:t>
            </a:r>
          </a:p>
          <a:p>
            <a:r>
              <a:rPr lang="en-US" altLang="ko-KR" sz="1200" dirty="0"/>
              <a:t>#define </a:t>
            </a:r>
            <a:r>
              <a:rPr lang="en-US" altLang="ko-KR" sz="1200" dirty="0" err="1"/>
              <a:t>core_initcall</a:t>
            </a:r>
            <a:r>
              <a:rPr lang="en-US" altLang="ko-KR" sz="1200" dirty="0"/>
              <a:t>(fn)  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("1",fn,1)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core_initcall_sync</a:t>
            </a:r>
            <a:r>
              <a:rPr lang="en-US" altLang="ko-KR" sz="1200" dirty="0"/>
              <a:t>(fn)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("1s",fn,1s)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postcore_initcall</a:t>
            </a:r>
            <a:r>
              <a:rPr lang="en-US" altLang="ko-KR" sz="1200" dirty="0"/>
              <a:t>(fn)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("2",fn,2)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postcore_initcall_sync</a:t>
            </a:r>
            <a:r>
              <a:rPr lang="en-US" altLang="ko-KR" sz="1200" dirty="0"/>
              <a:t>(fn)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("2s",fn,2s)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>
                <a:solidFill>
                  <a:srgbClr val="FF0000"/>
                </a:solidFill>
              </a:rPr>
              <a:t>arch_initcall</a:t>
            </a:r>
            <a:r>
              <a:rPr lang="en-US" altLang="ko-KR" sz="1200" dirty="0">
                <a:solidFill>
                  <a:srgbClr val="FF0000"/>
                </a:solidFill>
              </a:rPr>
              <a:t>(fn)               __</a:t>
            </a:r>
            <a:r>
              <a:rPr lang="en-US" altLang="ko-KR" sz="1200" dirty="0" err="1">
                <a:solidFill>
                  <a:srgbClr val="FF0000"/>
                </a:solidFill>
              </a:rPr>
              <a:t>define_initcall</a:t>
            </a:r>
            <a:r>
              <a:rPr lang="en-US" altLang="ko-KR" sz="1200" dirty="0">
                <a:solidFill>
                  <a:srgbClr val="FF0000"/>
                </a:solidFill>
              </a:rPr>
              <a:t>("3",fn,3)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arch_initcall_sync</a:t>
            </a:r>
            <a:r>
              <a:rPr lang="en-US" altLang="ko-KR" sz="1200" dirty="0"/>
              <a:t>(fn)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("3s",fn,3s)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subsys_initcall</a:t>
            </a:r>
            <a:r>
              <a:rPr lang="en-US" altLang="ko-KR" sz="1200" dirty="0"/>
              <a:t>(fn)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("4",fn,4)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subsys_initcall_sync</a:t>
            </a:r>
            <a:r>
              <a:rPr lang="en-US" altLang="ko-KR" sz="1200" dirty="0"/>
              <a:t>(fn)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("4s",fn,4s)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fs_initcall</a:t>
            </a:r>
            <a:r>
              <a:rPr lang="en-US" altLang="ko-KR" sz="1200" dirty="0"/>
              <a:t>(fn)    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("5",fn,5)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fs_initcall_sync</a:t>
            </a:r>
            <a:r>
              <a:rPr lang="en-US" altLang="ko-KR" sz="1200" dirty="0"/>
              <a:t>(fn)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("5s",fn,5s)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rootfs_initcall</a:t>
            </a:r>
            <a:r>
              <a:rPr lang="en-US" altLang="ko-KR" sz="1200" dirty="0"/>
              <a:t>(fn)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rootfs",fn,rootfs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>
                <a:solidFill>
                  <a:srgbClr val="FF0000"/>
                </a:solidFill>
              </a:rPr>
              <a:t>device_initcall</a:t>
            </a:r>
            <a:r>
              <a:rPr lang="en-US" altLang="ko-KR" sz="1200" dirty="0">
                <a:solidFill>
                  <a:srgbClr val="FF0000"/>
                </a:solidFill>
              </a:rPr>
              <a:t>(fn)             __</a:t>
            </a:r>
            <a:r>
              <a:rPr lang="en-US" altLang="ko-KR" sz="1200" dirty="0" err="1">
                <a:solidFill>
                  <a:srgbClr val="FF0000"/>
                </a:solidFill>
              </a:rPr>
              <a:t>define_initcall</a:t>
            </a:r>
            <a:r>
              <a:rPr lang="en-US" altLang="ko-KR" sz="1200" dirty="0">
                <a:solidFill>
                  <a:srgbClr val="FF0000"/>
                </a:solidFill>
              </a:rPr>
              <a:t>("6",fn,6)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device_initcall_sync</a:t>
            </a:r>
            <a:r>
              <a:rPr lang="en-US" altLang="ko-KR" sz="1200" dirty="0"/>
              <a:t>(fn)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("6s",fn,6s)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late_initcall</a:t>
            </a:r>
            <a:r>
              <a:rPr lang="en-US" altLang="ko-KR" sz="1200" dirty="0"/>
              <a:t>(fn)  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("7",fn,7)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/>
              <a:t>late_initcall_sync</a:t>
            </a:r>
            <a:r>
              <a:rPr lang="en-US" altLang="ko-KR" sz="1200" dirty="0"/>
              <a:t>(fn)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("7s",fn,7s)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82012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예를 들어 내가 </a:t>
            </a:r>
            <a:r>
              <a:rPr lang="en-US" altLang="ko-KR" sz="1200" dirty="0"/>
              <a:t>Board </a:t>
            </a:r>
            <a:r>
              <a:rPr lang="ko-KR" altLang="en-US" sz="1200" dirty="0"/>
              <a:t>동작에 필요한 기본적인 드라이버들을 하나의 파일에 정의해서 일괄적으로 </a:t>
            </a:r>
            <a:r>
              <a:rPr lang="en-US" altLang="ko-KR" sz="1200" dirty="0"/>
              <a:t>platform</a:t>
            </a:r>
            <a:r>
              <a:rPr lang="ko-KR" altLang="en-US" sz="1200" dirty="0"/>
              <a:t>에 등록하는 함수를 만들어 두었다면 커널 초기화에 사용하기 위해서 마지막에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initcall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섹센에</a:t>
            </a:r>
            <a:r>
              <a:rPr lang="ko-KR" altLang="en-US" sz="1200" dirty="0"/>
              <a:t> 등록해야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내가 사용하는 </a:t>
            </a:r>
            <a:r>
              <a:rPr lang="en-US" altLang="ko-KR" sz="1200" dirty="0"/>
              <a:t>TCC92xx </a:t>
            </a:r>
            <a:r>
              <a:rPr lang="ko-KR" altLang="en-US" sz="1200" dirty="0"/>
              <a:t>보드의 </a:t>
            </a:r>
            <a:r>
              <a:rPr lang="en-US" altLang="ko-KR" sz="1200" dirty="0" err="1"/>
              <a:t>device.c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위와 관련된 코드</a:t>
            </a:r>
            <a:r>
              <a:rPr lang="en-US" altLang="ko-KR" sz="1200" dirty="0"/>
              <a:t>(/kernel/arch/arm/mach-tcc92x/</a:t>
            </a:r>
            <a:r>
              <a:rPr lang="en-US" altLang="ko-KR" sz="1200" dirty="0" err="1"/>
              <a:t>devices.c</a:t>
            </a:r>
            <a:r>
              <a:rPr lang="en-US" altLang="ko-KR" sz="1200" dirty="0"/>
              <a:t>)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__init tcc9200_init_devices(void)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platform_add_devices</a:t>
            </a:r>
            <a:r>
              <a:rPr lang="en-US" altLang="ko-KR" sz="1200" dirty="0"/>
              <a:t>(devices, ARRAY_SIZE(devices));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   return 0;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arch_initcall</a:t>
            </a:r>
            <a:r>
              <a:rPr lang="en-US" altLang="ko-KR" sz="1200" dirty="0">
                <a:solidFill>
                  <a:srgbClr val="FF0000"/>
                </a:solidFill>
              </a:rPr>
              <a:t>(tcc9200_init_devices);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3068960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위와 같이 </a:t>
            </a:r>
            <a:r>
              <a:rPr lang="en-US" altLang="ko-KR" sz="1200" dirty="0" err="1"/>
              <a:t>arch_initcall</a:t>
            </a:r>
            <a:r>
              <a:rPr lang="en-US" altLang="ko-KR" sz="1200" dirty="0"/>
              <a:t> </a:t>
            </a:r>
            <a:r>
              <a:rPr lang="ko-KR" altLang="en-US" sz="1200" dirty="0"/>
              <a:t>매크로를 이용해서 </a:t>
            </a:r>
            <a:r>
              <a:rPr lang="en-US" altLang="ko-KR" sz="1200" dirty="0"/>
              <a:t>tcc9200_init_devices</a:t>
            </a:r>
            <a:r>
              <a:rPr lang="ko-KR" altLang="en-US" sz="1200" dirty="0"/>
              <a:t>를 </a:t>
            </a:r>
            <a:r>
              <a:rPr lang="en-US" altLang="ko-KR" sz="1200" dirty="0"/>
              <a:t>.initcall3.init </a:t>
            </a:r>
            <a:r>
              <a:rPr lang="ko-KR" altLang="en-US" sz="1200" dirty="0"/>
              <a:t>섹션에 </a:t>
            </a:r>
            <a:r>
              <a:rPr lang="en-US" altLang="ko-KR" sz="1200" dirty="0"/>
              <a:t>tcc9200_init_device </a:t>
            </a:r>
            <a:r>
              <a:rPr lang="ko-KR" altLang="en-US" sz="1200" dirty="0"/>
              <a:t>함수 포인터를 등록하게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위에서 설명한 것처럼 </a:t>
            </a:r>
            <a:r>
              <a:rPr lang="en-US" altLang="ko-KR" sz="1200" dirty="0" err="1"/>
              <a:t>do_initcalls</a:t>
            </a:r>
            <a:r>
              <a:rPr lang="en-US" altLang="ko-KR" sz="1200" dirty="0"/>
              <a:t>() </a:t>
            </a:r>
            <a:r>
              <a:rPr lang="ko-KR" altLang="en-US" sz="1200" dirty="0"/>
              <a:t>에서 섹션에 등록된 순서대로 호출되게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다른 예로 보면 </a:t>
            </a:r>
            <a:r>
              <a:rPr lang="en-US" altLang="ko-KR" sz="1200" dirty="0"/>
              <a:t>arm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/kernel/arch/arm/kernel/</a:t>
            </a:r>
            <a:r>
              <a:rPr lang="en-US" altLang="ko-KR" sz="1200" dirty="0" err="1"/>
              <a:t>time.c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파일에서 </a:t>
            </a:r>
            <a:r>
              <a:rPr lang="en-US" altLang="ko-KR" sz="1200" dirty="0"/>
              <a:t>LED </a:t>
            </a:r>
            <a:r>
              <a:rPr lang="ko-KR" altLang="en-US" sz="1200" dirty="0"/>
              <a:t>제어와 </a:t>
            </a:r>
            <a:r>
              <a:rPr lang="en-US" altLang="ko-KR" sz="1200" dirty="0" err="1"/>
              <a:t>sysfs</a:t>
            </a:r>
            <a:r>
              <a:rPr lang="ko-KR" altLang="en-US" sz="1200" dirty="0"/>
              <a:t>를 위한 </a:t>
            </a:r>
            <a:r>
              <a:rPr lang="en-US" altLang="ko-KR" sz="1200" dirty="0"/>
              <a:t>device</a:t>
            </a:r>
            <a:r>
              <a:rPr lang="ko-KR" altLang="en-US" sz="1200" dirty="0"/>
              <a:t>를 등록한다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__init </a:t>
            </a:r>
            <a:r>
              <a:rPr lang="en-US" altLang="ko-KR" sz="1200" dirty="0" err="1"/>
              <a:t>leds_init</a:t>
            </a:r>
            <a:r>
              <a:rPr lang="en-US" altLang="ko-KR" sz="1200" dirty="0"/>
              <a:t>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ret;</a:t>
            </a:r>
            <a:br>
              <a:rPr lang="en-US" altLang="ko-KR" sz="1200" dirty="0"/>
            </a:br>
            <a:r>
              <a:rPr lang="en-US" altLang="ko-KR" sz="1200" dirty="0"/>
              <a:t>        ret = </a:t>
            </a:r>
            <a:r>
              <a:rPr lang="en-US" altLang="ko-KR" sz="1200" dirty="0" err="1"/>
              <a:t>sysdev_class_register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leds_sysclass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        if (ret == 0)</a:t>
            </a:r>
            <a:br>
              <a:rPr lang="en-US" altLang="ko-KR" sz="1200" dirty="0"/>
            </a:br>
            <a:r>
              <a:rPr lang="en-US" altLang="ko-KR" sz="1200" dirty="0"/>
              <a:t>                ret = </a:t>
            </a:r>
            <a:r>
              <a:rPr lang="en-US" altLang="ko-KR" sz="1200" dirty="0" err="1"/>
              <a:t>sysdev_register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leds_device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        if (ret == 0)</a:t>
            </a:r>
            <a:br>
              <a:rPr lang="en-US" altLang="ko-KR" sz="1200" dirty="0"/>
            </a:br>
            <a:r>
              <a:rPr lang="en-US" altLang="ko-KR" sz="1200" dirty="0"/>
              <a:t>                ret = </a:t>
            </a:r>
            <a:r>
              <a:rPr lang="en-US" altLang="ko-KR" sz="1200" dirty="0" err="1"/>
              <a:t>sysdev_create_file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leds_device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attr_event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        return ret;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device_initcall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leds_init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60032" y="4077072"/>
            <a:ext cx="4176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 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__init </a:t>
            </a:r>
            <a:r>
              <a:rPr lang="en-US" altLang="ko-KR" sz="1200" dirty="0" err="1"/>
              <a:t>timer_init_sysfs</a:t>
            </a:r>
            <a:r>
              <a:rPr lang="en-US" altLang="ko-KR" sz="1200" dirty="0"/>
              <a:t>(void)</a:t>
            </a:r>
            <a:br>
              <a:rPr lang="en-US" altLang="ko-KR" sz="1200" dirty="0"/>
            </a:b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ret = </a:t>
            </a:r>
            <a:r>
              <a:rPr lang="en-US" altLang="ko-KR" sz="1200" dirty="0" err="1"/>
              <a:t>sysdev_class_register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timer_sysclass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        if (ret == 0) {</a:t>
            </a:r>
            <a:br>
              <a:rPr lang="en-US" altLang="ko-KR" sz="1200" dirty="0"/>
            </a:br>
            <a:r>
              <a:rPr lang="en-US" altLang="ko-KR" sz="1200" dirty="0"/>
              <a:t>                </a:t>
            </a:r>
            <a:r>
              <a:rPr lang="en-US" altLang="ko-KR" sz="1200" dirty="0" err="1"/>
              <a:t>system_timer</a:t>
            </a:r>
            <a:r>
              <a:rPr lang="en-US" altLang="ko-KR" sz="1200" dirty="0"/>
              <a:t>-&gt;dev.cls = &amp;</a:t>
            </a:r>
            <a:r>
              <a:rPr lang="en-US" altLang="ko-KR" sz="1200" dirty="0" err="1"/>
              <a:t>timer_sysclass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en-US" altLang="ko-KR" sz="1200" dirty="0"/>
              <a:t>                ret = </a:t>
            </a:r>
            <a:r>
              <a:rPr lang="en-US" altLang="ko-KR" sz="1200" dirty="0" err="1"/>
              <a:t>sysdev_register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system_timer</a:t>
            </a:r>
            <a:r>
              <a:rPr lang="en-US" altLang="ko-KR" sz="1200" dirty="0"/>
              <a:t>-&gt;dev);</a:t>
            </a:r>
            <a:br>
              <a:rPr lang="en-US" altLang="ko-KR" sz="1200" dirty="0"/>
            </a:br>
            <a:r>
              <a:rPr lang="en-US" altLang="ko-KR" sz="1200" dirty="0"/>
              <a:t>        }</a:t>
            </a:r>
          </a:p>
          <a:p>
            <a:r>
              <a:rPr lang="en-US" altLang="ko-KR" sz="1200" dirty="0"/>
              <a:t>        return ret;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device_initcall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timer_init_sysfs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87025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 </a:t>
            </a:r>
          </a:p>
          <a:p>
            <a:r>
              <a:rPr lang="ko-KR" altLang="en-US" sz="1200" dirty="0"/>
              <a:t>일반적인 디바이스 드라이버의 경우도 각각의 디바이스 드라이버 파일을 마지막에 보면 </a:t>
            </a:r>
            <a:r>
              <a:rPr lang="en-US" altLang="ko-KR" sz="1200" dirty="0" err="1"/>
              <a:t>module_init</a:t>
            </a:r>
            <a:r>
              <a:rPr lang="en-US" altLang="ko-KR" sz="1200" dirty="0"/>
              <a:t>()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module_exit</a:t>
            </a:r>
            <a:r>
              <a:rPr lang="en-US" altLang="ko-KR" sz="1200" dirty="0"/>
              <a:t>() </a:t>
            </a:r>
            <a:r>
              <a:rPr lang="ko-KR" altLang="en-US" sz="1200" dirty="0"/>
              <a:t>매크로로 </a:t>
            </a:r>
            <a:r>
              <a:rPr lang="ko-KR" altLang="en-US" sz="1200" dirty="0" err="1"/>
              <a:t>커널에</a:t>
            </a:r>
            <a:r>
              <a:rPr lang="ko-KR" altLang="en-US" sz="1200" dirty="0"/>
              <a:t> 모듈을 적재하고 제거할 때 호출하는 함수를 지정하는 매크로가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r>
              <a:rPr lang="ko-KR" altLang="en-US" sz="1200" dirty="0" smtClean="0"/>
              <a:t>보통 </a:t>
            </a:r>
            <a:r>
              <a:rPr lang="ko-KR" altLang="en-US" sz="1200" dirty="0"/>
              <a:t>디바이스 드라이버는 정적으로도 </a:t>
            </a:r>
            <a:r>
              <a:rPr lang="ko-KR" altLang="en-US" sz="1200" dirty="0" err="1"/>
              <a:t>커널에</a:t>
            </a:r>
            <a:r>
              <a:rPr lang="ko-KR" altLang="en-US" sz="1200" dirty="0"/>
              <a:t> 링크시킬 수 있고 모듈 형태로 사용할 수도 있는데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module_init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매크로에 대한 정의를 </a:t>
            </a:r>
            <a:r>
              <a:rPr lang="en-US" altLang="ko-KR" sz="1200" dirty="0"/>
              <a:t>/kernel/include/</a:t>
            </a:r>
            <a:r>
              <a:rPr lang="en-US" altLang="ko-KR" sz="1200" dirty="0" err="1"/>
              <a:t>linux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init.h</a:t>
            </a:r>
            <a:r>
              <a:rPr lang="en-US" altLang="ko-KR" sz="1200" dirty="0"/>
              <a:t> </a:t>
            </a:r>
            <a:r>
              <a:rPr lang="ko-KR" altLang="en-US" sz="1200" dirty="0"/>
              <a:t>에서 보면 다음과 같이 두가지로 정의한다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MODULE</a:t>
            </a:r>
            <a:r>
              <a:rPr lang="ko-KR" altLang="en-US" sz="1200" dirty="0">
                <a:solidFill>
                  <a:srgbClr val="FF0000"/>
                </a:solidFill>
              </a:rPr>
              <a:t>로 정의되지 않은 경우</a:t>
            </a:r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/>
              <a:t>#define </a:t>
            </a:r>
            <a:r>
              <a:rPr lang="en-US" altLang="ko-KR" sz="1200" dirty="0" err="1"/>
              <a:t>device_initcall</a:t>
            </a:r>
            <a:r>
              <a:rPr lang="en-US" altLang="ko-KR" sz="1200" dirty="0"/>
              <a:t>(fn)             __</a:t>
            </a:r>
            <a:r>
              <a:rPr lang="en-US" altLang="ko-KR" sz="1200" dirty="0" err="1"/>
              <a:t>define_initcall</a:t>
            </a:r>
            <a:r>
              <a:rPr lang="en-US" altLang="ko-KR" sz="1200" dirty="0"/>
              <a:t>("6",fn,6)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......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#define </a:t>
            </a:r>
            <a:r>
              <a:rPr lang="en-US" altLang="ko-KR" sz="1200" dirty="0">
                <a:solidFill>
                  <a:srgbClr val="FF0000"/>
                </a:solidFill>
              </a:rPr>
              <a:t>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</a:t>
            </a:r>
            <a:r>
              <a:rPr lang="en-US" altLang="ko-KR" sz="1200" dirty="0">
                <a:solidFill>
                  <a:srgbClr val="FF0000"/>
                </a:solidFill>
              </a:rPr>
              <a:t>(fn) </a:t>
            </a:r>
            <a:r>
              <a:rPr lang="en-US" altLang="ko-KR" sz="1200" dirty="0" err="1">
                <a:solidFill>
                  <a:srgbClr val="FF0000"/>
                </a:solidFill>
              </a:rPr>
              <a:t>device_initcall</a:t>
            </a:r>
            <a:r>
              <a:rPr lang="en-US" altLang="ko-KR" sz="1200" dirty="0">
                <a:solidFill>
                  <a:srgbClr val="FF0000"/>
                </a:solidFill>
              </a:rPr>
              <a:t>(fn)</a:t>
            </a:r>
          </a:p>
          <a:p>
            <a:r>
              <a:rPr lang="en-US" altLang="ko-KR" sz="1200" dirty="0"/>
              <a:t>  </a:t>
            </a:r>
          </a:p>
          <a:p>
            <a:r>
              <a:rPr lang="en-US" altLang="ko-KR" sz="1200" dirty="0"/>
              <a:t>......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/-*</a:t>
            </a:r>
            <a:br>
              <a:rPr lang="en-US" altLang="ko-KR" sz="1200" dirty="0"/>
            </a:br>
            <a:r>
              <a:rPr lang="en-US" altLang="ko-KR" sz="1200" dirty="0"/>
              <a:t> * </a:t>
            </a:r>
            <a:r>
              <a:rPr lang="en-US" altLang="ko-KR" sz="1200" dirty="0" err="1"/>
              <a:t>module_init</a:t>
            </a:r>
            <a:r>
              <a:rPr lang="en-US" altLang="ko-KR" sz="1200" dirty="0"/>
              <a:t>() - driver initialization entry point</a:t>
            </a:r>
            <a:br>
              <a:rPr lang="en-US" altLang="ko-KR" sz="1200" dirty="0"/>
            </a:br>
            <a:r>
              <a:rPr lang="en-US" altLang="ko-KR" sz="1200" dirty="0"/>
              <a:t> * @x: function to be run at kernel boot time or module insertion</a:t>
            </a:r>
            <a:br>
              <a:rPr lang="en-US" altLang="ko-KR" sz="1200" dirty="0"/>
            </a:br>
            <a:r>
              <a:rPr lang="en-US" altLang="ko-KR" sz="1200" dirty="0"/>
              <a:t> *</a:t>
            </a:r>
            <a:br>
              <a:rPr lang="en-US" altLang="ko-KR" sz="1200" dirty="0"/>
            </a:br>
            <a:r>
              <a:rPr lang="en-US" altLang="ko-KR" sz="1200" dirty="0"/>
              <a:t> * </a:t>
            </a:r>
            <a:r>
              <a:rPr lang="en-US" altLang="ko-KR" sz="1200" dirty="0" err="1"/>
              <a:t>module_init</a:t>
            </a:r>
            <a:r>
              <a:rPr lang="en-US" altLang="ko-KR" sz="1200" dirty="0"/>
              <a:t>() will either be called </a:t>
            </a:r>
            <a:r>
              <a:rPr lang="en-US" altLang="ko-KR" sz="1200" dirty="0">
                <a:solidFill>
                  <a:srgbClr val="FF0000"/>
                </a:solidFill>
              </a:rPr>
              <a:t>during </a:t>
            </a:r>
            <a:r>
              <a:rPr lang="en-US" altLang="ko-KR" sz="1200" dirty="0" err="1">
                <a:solidFill>
                  <a:srgbClr val="FF0000"/>
                </a:solidFill>
              </a:rPr>
              <a:t>do_initcalls</a:t>
            </a:r>
            <a:r>
              <a:rPr lang="en-US" altLang="ko-KR" sz="1200" dirty="0">
                <a:solidFill>
                  <a:srgbClr val="FF0000"/>
                </a:solidFill>
              </a:rPr>
              <a:t>() (if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* </a:t>
            </a:r>
            <a:r>
              <a:rPr lang="en-US" altLang="ko-KR" sz="1200" dirty="0" err="1">
                <a:solidFill>
                  <a:srgbClr val="FF0000"/>
                </a:solidFill>
              </a:rPr>
              <a:t>builtin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 or </a:t>
            </a:r>
            <a:r>
              <a:rPr lang="en-US" altLang="ko-KR" sz="1200" dirty="0">
                <a:solidFill>
                  <a:srgbClr val="FF0000"/>
                </a:solidFill>
              </a:rPr>
              <a:t>at module insertion time (if a module).</a:t>
            </a:r>
            <a:r>
              <a:rPr lang="en-US" altLang="ko-KR" sz="1200" dirty="0"/>
              <a:t>  There can only</a:t>
            </a:r>
            <a:br>
              <a:rPr lang="en-US" altLang="ko-KR" sz="1200" dirty="0"/>
            </a:br>
            <a:r>
              <a:rPr lang="en-US" altLang="ko-KR" sz="1200" dirty="0"/>
              <a:t> * be one per module.</a:t>
            </a:r>
            <a:br>
              <a:rPr lang="en-US" altLang="ko-KR" sz="1200" dirty="0"/>
            </a:br>
            <a:r>
              <a:rPr lang="en-US" altLang="ko-KR" sz="1200" dirty="0"/>
              <a:t> *-</a:t>
            </a:r>
            <a:br>
              <a:rPr lang="en-US" altLang="ko-KR" sz="1200" dirty="0"/>
            </a:br>
            <a:r>
              <a:rPr lang="en-US" altLang="ko-KR" sz="1200" dirty="0"/>
              <a:t>#define </a:t>
            </a:r>
            <a:r>
              <a:rPr lang="en-US" altLang="ko-KR" sz="1200" dirty="0" err="1">
                <a:solidFill>
                  <a:srgbClr val="FF0000"/>
                </a:solidFill>
              </a:rPr>
              <a:t>module_init</a:t>
            </a:r>
            <a:r>
              <a:rPr lang="en-US" altLang="ko-KR" sz="1200" dirty="0">
                <a:solidFill>
                  <a:srgbClr val="FF0000"/>
                </a:solidFill>
              </a:rPr>
              <a:t>(x)  __</a:t>
            </a:r>
            <a:r>
              <a:rPr lang="en-US" altLang="ko-KR" sz="1200" dirty="0" err="1">
                <a:solidFill>
                  <a:srgbClr val="FF0000"/>
                </a:solidFill>
              </a:rPr>
              <a:t>initcall</a:t>
            </a:r>
            <a:r>
              <a:rPr lang="en-US" altLang="ko-KR" sz="1200" dirty="0">
                <a:solidFill>
                  <a:srgbClr val="FF0000"/>
                </a:solidFill>
              </a:rPr>
              <a:t>(x);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즉 </a:t>
            </a:r>
            <a:r>
              <a:rPr lang="en-US" altLang="ko-KR" sz="1200" dirty="0" err="1">
                <a:solidFill>
                  <a:srgbClr val="FF0000"/>
                </a:solidFill>
              </a:rPr>
              <a:t>moudle_init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매크로는 디바이스 드라이버를 모듈로 컴파일 하지 않으면 </a:t>
            </a:r>
            <a:r>
              <a:rPr lang="en-US" altLang="ko-KR" sz="1200" dirty="0" err="1">
                <a:solidFill>
                  <a:srgbClr val="FF0000"/>
                </a:solidFill>
              </a:rPr>
              <a:t>device_initcall</a:t>
            </a:r>
            <a:r>
              <a:rPr lang="ko-KR" altLang="en-US" sz="1200" dirty="0">
                <a:solidFill>
                  <a:srgbClr val="FF0000"/>
                </a:solidFill>
              </a:rPr>
              <a:t>에 의해서  </a:t>
            </a:r>
            <a:r>
              <a:rPr lang="en-US" altLang="ko-KR" sz="1200" dirty="0">
                <a:solidFill>
                  <a:srgbClr val="FF0000"/>
                </a:solidFill>
              </a:rPr>
              <a:t>.initcall7.init </a:t>
            </a:r>
            <a:r>
              <a:rPr lang="ko-KR" altLang="en-US" sz="1200" dirty="0">
                <a:solidFill>
                  <a:srgbClr val="FF0000"/>
                </a:solidFill>
              </a:rPr>
              <a:t>섹션에 등록되어 </a:t>
            </a:r>
            <a:r>
              <a:rPr lang="ko-KR" altLang="en-US" sz="1200" dirty="0" err="1">
                <a:solidFill>
                  <a:srgbClr val="FF0000"/>
                </a:solidFill>
              </a:rPr>
              <a:t>커널</a:t>
            </a:r>
            <a:r>
              <a:rPr lang="ko-KR" altLang="en-US" sz="1200" dirty="0">
                <a:solidFill>
                  <a:srgbClr val="FF0000"/>
                </a:solidFill>
              </a:rPr>
              <a:t> 초기화 과정에서 등록하게 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38201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MODULE</a:t>
            </a:r>
            <a:r>
              <a:rPr lang="ko-KR" altLang="en-US" sz="1200" dirty="0"/>
              <a:t>로 정의되어 있는 경우는 다음과 같다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/- Each module must use one </a:t>
            </a:r>
            <a:r>
              <a:rPr lang="en-US" altLang="ko-KR" sz="1200" dirty="0" err="1"/>
              <a:t>module_init</a:t>
            </a:r>
            <a:r>
              <a:rPr lang="en-US" altLang="ko-KR" sz="1200" dirty="0"/>
              <a:t>(). *-</a:t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define </a:t>
            </a:r>
            <a:r>
              <a:rPr lang="en-US" altLang="ko-KR" sz="1200" dirty="0" err="1"/>
              <a:t>module_init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initfn</a:t>
            </a:r>
            <a:r>
              <a:rPr lang="en-US" altLang="ko-KR" sz="1200" dirty="0"/>
              <a:t>)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static inline </a:t>
            </a:r>
            <a:r>
              <a:rPr lang="en-US" altLang="ko-KR" sz="1200" dirty="0" err="1"/>
              <a:t>initcall_t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inittest</a:t>
            </a:r>
            <a:r>
              <a:rPr lang="en-US" altLang="ko-KR" sz="1200" dirty="0"/>
              <a:t>(void)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{ return </a:t>
            </a:r>
            <a:r>
              <a:rPr lang="en-US" altLang="ko-KR" sz="1200" dirty="0" err="1"/>
              <a:t>initfn</a:t>
            </a:r>
            <a:r>
              <a:rPr lang="en-US" altLang="ko-KR" sz="1200" dirty="0"/>
              <a:t>; }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init_module</a:t>
            </a:r>
            <a:r>
              <a:rPr lang="en-US" altLang="ko-KR" sz="1200" dirty="0"/>
              <a:t>(void) __attribute__((alias(#</a:t>
            </a:r>
            <a:r>
              <a:rPr lang="en-US" altLang="ko-KR" sz="1200" dirty="0" err="1"/>
              <a:t>initfn</a:t>
            </a:r>
            <a:r>
              <a:rPr lang="en-US" altLang="ko-KR" sz="1200" dirty="0"/>
              <a:t>)));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/- </a:t>
            </a:r>
            <a:r>
              <a:rPr lang="en-US" altLang="ko-KR" sz="1200" dirty="0"/>
              <a:t>This is only required if you want to be unloadable. *-</a:t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en-US" altLang="ko-KR" sz="1200" dirty="0"/>
              <a:t>define </a:t>
            </a:r>
            <a:r>
              <a:rPr lang="en-US" altLang="ko-KR" sz="1200" dirty="0" err="1"/>
              <a:t>module_exit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exitfn</a:t>
            </a:r>
            <a:r>
              <a:rPr lang="en-US" altLang="ko-KR" sz="1200" dirty="0"/>
              <a:t>)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static inline </a:t>
            </a:r>
            <a:r>
              <a:rPr lang="en-US" altLang="ko-KR" sz="1200" dirty="0" err="1"/>
              <a:t>exitcall_t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exittest</a:t>
            </a:r>
            <a:r>
              <a:rPr lang="en-US" altLang="ko-KR" sz="1200" dirty="0"/>
              <a:t>(void)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{ return </a:t>
            </a:r>
            <a:r>
              <a:rPr lang="en-US" altLang="ko-KR" sz="1200" dirty="0" err="1"/>
              <a:t>exitfn</a:t>
            </a:r>
            <a:r>
              <a:rPr lang="en-US" altLang="ko-KR" sz="1200" dirty="0"/>
              <a:t>; }                                      \</a:t>
            </a:r>
            <a:br>
              <a:rPr lang="en-US" altLang="ko-KR" sz="1200" dirty="0"/>
            </a:br>
            <a:r>
              <a:rPr lang="en-US" altLang="ko-KR" sz="1200" dirty="0"/>
              <a:t>        void </a:t>
            </a:r>
            <a:r>
              <a:rPr lang="en-US" altLang="ko-KR" sz="1200" dirty="0" err="1"/>
              <a:t>cleanup_module</a:t>
            </a:r>
            <a:r>
              <a:rPr lang="en-US" altLang="ko-KR" sz="1200" dirty="0"/>
              <a:t>(void) __attribute__((alias(#</a:t>
            </a:r>
            <a:r>
              <a:rPr lang="en-US" altLang="ko-KR" sz="1200" dirty="0" err="1"/>
              <a:t>exitfn</a:t>
            </a:r>
            <a:r>
              <a:rPr lang="en-US" altLang="ko-KR" sz="1200" dirty="0"/>
              <a:t>)));</a:t>
            </a:r>
          </a:p>
          <a:p>
            <a:r>
              <a:rPr lang="en-US" altLang="ko-KR" sz="1200" dirty="0"/>
              <a:t> </a:t>
            </a:r>
          </a:p>
          <a:p>
            <a:r>
              <a:rPr lang="ko-KR" altLang="en-US" sz="1200" dirty="0"/>
              <a:t>위의 경우는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inittest</a:t>
            </a:r>
            <a:r>
              <a:rPr lang="en-US" altLang="ko-KR" sz="1200" dirty="0"/>
              <a:t>()</a:t>
            </a:r>
            <a:r>
              <a:rPr lang="ko-KR" altLang="en-US" sz="1200" dirty="0"/>
              <a:t>라는 초기화 함수 포인터를 넘겨주는 </a:t>
            </a:r>
            <a:r>
              <a:rPr lang="en-US" altLang="ko-KR" sz="1200" dirty="0"/>
              <a:t>static </a:t>
            </a:r>
            <a:r>
              <a:rPr lang="ko-KR" altLang="en-US" sz="1200" dirty="0"/>
              <a:t>함수를 만들고 이를 모듈 드라이버 로딩 과정에서 호출할 수 있게 해준다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4005064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GNU C</a:t>
            </a:r>
            <a:r>
              <a:rPr lang="ko-KR" altLang="en-US" sz="1200" dirty="0"/>
              <a:t>에서 프로그램에서 불리워질 함수들에 대해 컴파일러로 하여금 더욱 주의하여 최적화하고 검사하도록 선언할 수 있다</a:t>
            </a:r>
            <a:r>
              <a:rPr lang="en-US" altLang="ko-KR" sz="1200" dirty="0"/>
              <a:t>. __attribute__</a:t>
            </a:r>
            <a:r>
              <a:rPr lang="ko-KR" altLang="en-US" sz="1200" dirty="0"/>
              <a:t>는 우리가 함수를 선언할 때 특별한 속성을 부여할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atribute</a:t>
            </a:r>
            <a:r>
              <a:rPr lang="en-US" altLang="ko-KR" sz="1200" dirty="0"/>
              <a:t>__ </a:t>
            </a:r>
            <a:r>
              <a:rPr lang="ko-KR" altLang="en-US" sz="1200" dirty="0"/>
              <a:t>다음에는 </a:t>
            </a:r>
            <a:r>
              <a:rPr lang="ko-KR" altLang="en-US" sz="1200" dirty="0" err="1"/>
              <a:t>쌍괄호로</a:t>
            </a:r>
            <a:r>
              <a:rPr lang="ko-KR" altLang="en-US" sz="1200" dirty="0"/>
              <a:t> 싸여진 속성인자가 따라온다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우리는 다음의 속성 키워드의 앞뒤에 </a:t>
            </a:r>
            <a:r>
              <a:rPr lang="en-US" altLang="ko-KR" sz="1200" dirty="0"/>
              <a:t>__</a:t>
            </a:r>
            <a:r>
              <a:rPr lang="ko-KR" altLang="en-US" sz="1200" dirty="0"/>
              <a:t>을 붙여 사용할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같은 이름으로 정의된 매크로들에 상관없이 헤더파일에서 이 키워드들을 사용할 수 있게 해준다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alias ("</a:t>
            </a:r>
            <a:r>
              <a:rPr lang="en-US" altLang="ko-KR" sz="1200" i="1" dirty="0"/>
              <a:t>target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alias </a:t>
            </a:r>
            <a:r>
              <a:rPr lang="ko-KR" altLang="en-US" sz="1200" dirty="0"/>
              <a:t>속성은 함수의 선언이 이미 명기된 다른 심볼에 대한 </a:t>
            </a:r>
            <a:r>
              <a:rPr lang="ko-KR" altLang="en-US" sz="1200" dirty="0" err="1"/>
              <a:t>알리아스를</a:t>
            </a:r>
            <a:r>
              <a:rPr lang="ko-KR" altLang="en-US" sz="1200" dirty="0"/>
              <a:t> 발생하도록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__f() { /* Do something. */ ; }</a:t>
            </a:r>
          </a:p>
          <a:p>
            <a:r>
              <a:rPr lang="en-US" altLang="ko-KR" sz="1200" dirty="0" smtClean="0"/>
              <a:t>	void </a:t>
            </a:r>
            <a:r>
              <a:rPr lang="en-US" altLang="ko-KR" sz="1200" dirty="0"/>
              <a:t>f() __attribute__((weak, alias("__f</a:t>
            </a:r>
            <a:r>
              <a:rPr lang="en-US" altLang="ko-KR" sz="1200" dirty="0" smtClean="0"/>
              <a:t>")));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'f'</a:t>
            </a:r>
            <a:r>
              <a:rPr lang="ko-KR" altLang="en-US" sz="1200" dirty="0"/>
              <a:t>를 </a:t>
            </a:r>
            <a:r>
              <a:rPr lang="en-US" altLang="ko-KR" sz="1200" dirty="0"/>
              <a:t>'__f'</a:t>
            </a:r>
            <a:r>
              <a:rPr lang="ko-KR" altLang="en-US" sz="1200" dirty="0"/>
              <a:t>에 대한 약한 알리아스로 정의한다</a:t>
            </a:r>
            <a:r>
              <a:rPr lang="en-US" altLang="ko-KR" sz="12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244</Words>
  <Application>Microsoft Office PowerPoint</Application>
  <PresentationFormat>화면 슬라이드 쇼(4:3)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heuser</dc:creator>
  <cp:lastModifiedBy>heuser</cp:lastModifiedBy>
  <cp:revision>2</cp:revision>
  <dcterms:created xsi:type="dcterms:W3CDTF">2016-03-11T07:36:58Z</dcterms:created>
  <dcterms:modified xsi:type="dcterms:W3CDTF">2016-03-11T08:26:44Z</dcterms:modified>
</cp:coreProperties>
</file>