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77" r:id="rId23"/>
    <p:sldId id="279" r:id="rId24"/>
    <p:sldId id="278" r:id="rId25"/>
    <p:sldId id="268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0" r:id="rId34"/>
    <p:sldId id="292" r:id="rId35"/>
    <p:sldId id="293" r:id="rId36"/>
    <p:sldId id="288" r:id="rId37"/>
    <p:sldId id="28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440" y="-10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6C26-4E6F-4119-BA52-FEE8C54F2A34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60E6-E502-4662-88A1-5F75C184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ssamer-threads.com/lists/engine?do=post_attachment;postatt_id=15785;list=linux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arriosstory.blogspot.kr/2010/06/lowmemreserveratio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sg.iu.edu/hypermail/linux/kernel/0607.0/1886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ke.dothome.co.kr/author/admin/" TargetMode="External"/><Relationship Id="rId2" Type="http://schemas.openxmlformats.org/officeDocument/2006/relationships/hyperlink" Target="http://jake.dothome.co.kr/kma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ke.dothome.co.kr/category/linux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commit/8357376d3df21b7d6f857931a57ac50da9c66e2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ll.lge.com:8110/gitweb?p=service/sbm.git;a=blob_plain;f=src/snapshot_maker.c;hb=HEAD" TargetMode="External"/><Relationship Id="rId2" Type="http://schemas.openxmlformats.org/officeDocument/2006/relationships/hyperlink" Target="http://wall.lge.com:8110/gitweb?p=service/sbm.git;a=tree;f=src;hb=HE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nux.die.net/man/2/syn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ernel.lge.com/?p=linux-lg115x.git;a=blob;f=Documentation/power/freezing-of-tasks.txt;h=85894d83b3525f2ff0bc6033b80d50ef220d906b;hb=979c79da7e03f12145fc9d10227093f5f7ae8eb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Snapshot kernel Sequence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27584" y="2235644"/>
            <a:ext cx="3900486" cy="385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Verifying system</a:t>
            </a:r>
          </a:p>
          <a:p>
            <a:pPr marL="85725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Freeze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</a:p>
          <a:p>
            <a:pPr marL="85725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altLang="ko-KR" sz="1400" dirty="0" err="1" smtClean="0"/>
              <a:t>Preallocate</a:t>
            </a:r>
            <a:r>
              <a:rPr lang="en-US" altLang="ko-KR" sz="1400" dirty="0" smtClean="0"/>
              <a:t> memory space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0" marR="0" lvl="3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Saving system states</a:t>
            </a:r>
          </a:p>
          <a:p>
            <a:pPr marL="857250" lvl="1" indent="-457200">
              <a:spcBef>
                <a:spcPct val="20000"/>
              </a:spcBef>
              <a:buAutoNum type="arabicPeriod"/>
              <a:defRPr/>
            </a:pPr>
            <a:r>
              <a:rPr lang="en-US" altLang="ko-KR" sz="1400" dirty="0" smtClean="0"/>
              <a:t>Device states (suspend)</a:t>
            </a:r>
          </a:p>
          <a:p>
            <a:pPr marL="857250" lvl="1" indent="-457200">
              <a:spcBef>
                <a:spcPct val="20000"/>
              </a:spcBef>
              <a:buAutoNum type="arabicPeriod"/>
              <a:defRPr/>
            </a:pPr>
            <a:r>
              <a:rPr lang="en-US" altLang="ko-KR" sz="1400" dirty="0" smtClean="0"/>
              <a:t>Disable non boot </a:t>
            </a:r>
            <a:r>
              <a:rPr lang="en-US" altLang="ko-KR" sz="1400" dirty="0" err="1" smtClean="0"/>
              <a:t>cpu</a:t>
            </a:r>
            <a:endParaRPr lang="en-US" altLang="ko-KR" sz="1400" dirty="0" smtClean="0"/>
          </a:p>
          <a:p>
            <a:pPr marL="857250" lvl="1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en-US" altLang="ko-KR" sz="1400" dirty="0"/>
              <a:t>Core </a:t>
            </a:r>
            <a:r>
              <a:rPr lang="en-US" altLang="ko-KR" sz="1400" dirty="0" smtClean="0"/>
              <a:t>states</a:t>
            </a:r>
          </a:p>
          <a:p>
            <a:pPr marL="857250" lvl="1" indent="-457200">
              <a:spcBef>
                <a:spcPct val="20000"/>
              </a:spcBef>
              <a:buFontTx/>
              <a:buAutoNum type="arabicPeriod"/>
              <a:defRPr/>
            </a:pPr>
            <a:endParaRPr lang="en-US" altLang="ko-KR" sz="1100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Snapshotting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memory state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altLang="ko-KR" sz="1400" dirty="0" smtClean="0"/>
              <a:t>Copy snapshot image to memory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dirty="0" smtClean="0"/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Restore </a:t>
            </a:r>
            <a:r>
              <a:rPr lang="en-US" altLang="ko-KR" dirty="0"/>
              <a:t>system </a:t>
            </a:r>
            <a:r>
              <a:rPr lang="en-US" altLang="ko-KR" dirty="0" smtClean="0"/>
              <a:t>state</a:t>
            </a:r>
            <a:endParaRPr lang="en-US" altLang="ko-KR" dirty="0"/>
          </a:p>
          <a:p>
            <a:pPr marL="85725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Core states</a:t>
            </a:r>
          </a:p>
          <a:p>
            <a:pPr marL="85725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Enable non boot </a:t>
            </a:r>
            <a:r>
              <a:rPr lang="en-US" altLang="ko-KR" sz="1400" dirty="0" err="1"/>
              <a:t>cpu</a:t>
            </a:r>
            <a:endParaRPr lang="en-US" altLang="ko-KR" sz="1400" dirty="0"/>
          </a:p>
          <a:p>
            <a:pPr marL="85725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Device States(resume)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altLang="ko-KR" sz="1900" dirty="0"/>
              <a:t>Write snapshot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</a:t>
            </a:r>
          </a:p>
          <a:p>
            <a:pPr marL="85725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Copy memory image to </a:t>
            </a:r>
            <a:r>
              <a:rPr lang="en-US" altLang="ko-KR" sz="1400" dirty="0" err="1" smtClean="0"/>
              <a:t>eMMC</a:t>
            </a:r>
            <a:endParaRPr lang="en-US" altLang="ko-KR" sz="1400" dirty="0" smtClean="0"/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Free </a:t>
            </a:r>
            <a:r>
              <a:rPr lang="en-US" altLang="ko-KR" sz="1400" dirty="0" err="1"/>
              <a:t>preallocate</a:t>
            </a:r>
            <a:r>
              <a:rPr lang="en-US" altLang="ko-KR" sz="1400" dirty="0"/>
              <a:t> memory </a:t>
            </a:r>
            <a:r>
              <a:rPr lang="en-US" altLang="ko-KR" sz="1400" dirty="0" smtClean="0"/>
              <a:t>space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 smtClean="0"/>
              <a:t>Thaw Processes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400" dirty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900" dirty="0" smtClean="0"/>
              <a:t>TV done ..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900" dirty="0" smtClean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900" dirty="0" err="1" smtClean="0"/>
              <a:t>WebOS</a:t>
            </a:r>
            <a:r>
              <a:rPr lang="en-US" altLang="ko-KR" sz="1900" dirty="0" smtClean="0"/>
              <a:t> done ..</a:t>
            </a:r>
            <a:endParaRPr lang="en-US" altLang="ko-KR" sz="1900" dirty="0"/>
          </a:p>
          <a:p>
            <a:pPr marL="40005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500" dirty="0"/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dirty="0" smtClean="0"/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000" dirty="0"/>
          </a:p>
          <a:p>
            <a:pPr marL="1257300" marR="0" lvl="2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268760"/>
            <a:ext cx="292895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Making</a:t>
            </a:r>
            <a:endParaRPr lang="ko-KR" altLang="en-US" sz="24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75970" y="2235644"/>
            <a:ext cx="3900486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Restore Snapshot Image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/>
              <a:t>Copy snapshot image to memory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/>
              <a:t>Enable </a:t>
            </a:r>
            <a:r>
              <a:rPr lang="en-US" altLang="ko-KR" sz="1050" dirty="0" err="1"/>
              <a:t>mmu</a:t>
            </a:r>
            <a:endParaRPr lang="en-US" altLang="ko-KR" sz="1050" dirty="0"/>
          </a:p>
          <a:p>
            <a:pPr marL="1714500" marR="0" lvl="3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altLang="ko-KR" sz="1400" dirty="0"/>
              <a:t>R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estore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system states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/>
              <a:t>Core states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/>
              <a:t>Enable non boot </a:t>
            </a:r>
            <a:r>
              <a:rPr lang="en-US" altLang="ko-KR" sz="1050" dirty="0" err="1"/>
              <a:t>cpu</a:t>
            </a:r>
            <a:endParaRPr lang="en-US" altLang="ko-KR" sz="1050" dirty="0"/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 smtClean="0"/>
              <a:t>Free </a:t>
            </a:r>
            <a:r>
              <a:rPr lang="en-US" altLang="ko-KR" sz="1050" dirty="0" err="1" smtClean="0"/>
              <a:t>preallocate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memory space</a:t>
            </a:r>
          </a:p>
          <a:p>
            <a:pPr marL="857250" lvl="1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050" dirty="0"/>
              <a:t>Device states (resume)</a:t>
            </a:r>
          </a:p>
          <a:p>
            <a:pPr marL="857250" lvl="1" indent="-457200">
              <a:spcBef>
                <a:spcPct val="20000"/>
              </a:spcBef>
              <a:buFontTx/>
              <a:buAutoNum type="arabicPeriod"/>
              <a:defRPr/>
            </a:pPr>
            <a:endParaRPr lang="en-US" altLang="ko-KR" sz="1000" dirty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Thaw processes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</a:pP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/>
              <a:t>TV done ..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 err="1"/>
              <a:t>WebOS</a:t>
            </a:r>
            <a:r>
              <a:rPr lang="en-US" altLang="ko-KR" sz="1400" dirty="0"/>
              <a:t> done ..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268759"/>
            <a:ext cx="292895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Resume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1540" y="332656"/>
            <a:ext cx="8280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 Data types related to memory bitmaps.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 Memory bitmap is a structure </a:t>
            </a:r>
            <a:r>
              <a:rPr lang="en-US" altLang="ko-KR" sz="1200" dirty="0" err="1" smtClean="0"/>
              <a:t>consiting</a:t>
            </a:r>
            <a:r>
              <a:rPr lang="en-US" altLang="ko-KR" sz="1200" dirty="0" smtClean="0"/>
              <a:t> of many linked lists of</a:t>
            </a:r>
          </a:p>
          <a:p>
            <a:r>
              <a:rPr lang="en-US" altLang="ko-KR" sz="1200" dirty="0" smtClean="0"/>
              <a:t> *  objects.  The main list's elements are of type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zone_bitmap</a:t>
            </a:r>
            <a:endParaRPr lang="en-US" altLang="ko-KR" sz="1200" dirty="0" smtClean="0"/>
          </a:p>
          <a:p>
            <a:r>
              <a:rPr lang="en-US" altLang="ko-KR" sz="1200" dirty="0" smtClean="0"/>
              <a:t> *  and each of them </a:t>
            </a:r>
            <a:r>
              <a:rPr lang="en-US" altLang="ko-KR" sz="1200" dirty="0" err="1" smtClean="0"/>
              <a:t>corresonds</a:t>
            </a:r>
            <a:r>
              <a:rPr lang="en-US" altLang="ko-KR" sz="1200" dirty="0" smtClean="0"/>
              <a:t> to one zone.  For each zone bitmap</a:t>
            </a:r>
          </a:p>
          <a:p>
            <a:r>
              <a:rPr lang="en-US" altLang="ko-KR" sz="1200" dirty="0" smtClean="0"/>
              <a:t> *  object there is a list of objects of type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 that</a:t>
            </a:r>
          </a:p>
          <a:p>
            <a:r>
              <a:rPr lang="en-US" altLang="ko-KR" sz="1200" dirty="0" smtClean="0"/>
              <a:t> *  represent each blocks of bitmap in which information is stored.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contains a pointer to the main list of zone</a:t>
            </a:r>
          </a:p>
          <a:p>
            <a:r>
              <a:rPr lang="en-US" altLang="ko-KR" sz="1200" dirty="0" smtClean="0"/>
              <a:t> *  bitmap objects, a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bm_position</a:t>
            </a:r>
            <a:r>
              <a:rPr lang="en-US" altLang="ko-KR" sz="1200" dirty="0" smtClean="0"/>
              <a:t> used for browsing the bitmap,</a:t>
            </a:r>
          </a:p>
          <a:p>
            <a:r>
              <a:rPr lang="en-US" altLang="ko-KR" sz="1200" dirty="0" smtClean="0"/>
              <a:t> *  and a pointer to the list of pages used for allocating all of the</a:t>
            </a:r>
          </a:p>
          <a:p>
            <a:r>
              <a:rPr lang="en-US" altLang="ko-KR" sz="1200" dirty="0" smtClean="0"/>
              <a:t> *  zone bitmap objects and bitmap block objects.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 NOTE: It has to be possible to lay out the bitmap in memory</a:t>
            </a:r>
          </a:p>
          <a:p>
            <a:r>
              <a:rPr lang="en-US" altLang="ko-KR" sz="1200" dirty="0" smtClean="0"/>
              <a:t> *  using only allocations of order 0.  Additionally, the bitmap is</a:t>
            </a:r>
          </a:p>
          <a:p>
            <a:r>
              <a:rPr lang="en-US" altLang="ko-KR" sz="1200" dirty="0" smtClean="0"/>
              <a:t> *  designed to work with arbitrary number of zones (this is over the</a:t>
            </a:r>
          </a:p>
          <a:p>
            <a:r>
              <a:rPr lang="en-US" altLang="ko-KR" sz="1200" dirty="0" smtClean="0"/>
              <a:t> *  top for now, but let's avoid making unnecessary assumptions ;-).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zone_bitmap</a:t>
            </a:r>
            <a:r>
              <a:rPr lang="en-US" altLang="ko-KR" sz="1200" dirty="0" smtClean="0"/>
              <a:t> contains a pointer to a list of bitmap block</a:t>
            </a:r>
          </a:p>
          <a:p>
            <a:r>
              <a:rPr lang="en-US" altLang="ko-KR" sz="1200" dirty="0" smtClean="0"/>
              <a:t> *  objects and a pointer to the bitmap block object that has been</a:t>
            </a:r>
          </a:p>
          <a:p>
            <a:r>
              <a:rPr lang="en-US" altLang="ko-KR" sz="1200" dirty="0" smtClean="0"/>
              <a:t> *  most recently used for setting bits.  Additionally, it contains the</a:t>
            </a:r>
          </a:p>
          <a:p>
            <a:r>
              <a:rPr lang="en-US" altLang="ko-KR" sz="1200" dirty="0" smtClean="0"/>
              <a:t> *  </a:t>
            </a:r>
            <a:r>
              <a:rPr lang="en-US" altLang="ko-KR" sz="1200" dirty="0" err="1" smtClean="0"/>
              <a:t>pfns</a:t>
            </a:r>
            <a:r>
              <a:rPr lang="en-US" altLang="ko-KR" sz="1200" dirty="0" smtClean="0"/>
              <a:t> that correspond to the start and end of the represented zone.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 contains a pointer to the memory page in which</a:t>
            </a:r>
          </a:p>
          <a:p>
            <a:r>
              <a:rPr lang="en-US" altLang="ko-KR" sz="1200" dirty="0" smtClean="0"/>
              <a:t> *  information is stored (in the form of a block of bitmap)</a:t>
            </a:r>
          </a:p>
          <a:p>
            <a:r>
              <a:rPr lang="en-US" altLang="ko-KR" sz="1200" dirty="0" smtClean="0"/>
              <a:t> *  It also contains the </a:t>
            </a:r>
            <a:r>
              <a:rPr lang="en-US" altLang="ko-KR" sz="1200" dirty="0" err="1" smtClean="0"/>
              <a:t>pfns</a:t>
            </a:r>
            <a:r>
              <a:rPr lang="en-US" altLang="ko-KR" sz="1200" dirty="0" smtClean="0"/>
              <a:t> that correspond to the start and end of</a:t>
            </a:r>
          </a:p>
          <a:p>
            <a:r>
              <a:rPr lang="en-US" altLang="ko-KR" sz="1200" dirty="0" smtClean="0"/>
              <a:t> *  the represented memory area.</a:t>
            </a:r>
          </a:p>
          <a:p>
            <a:r>
              <a:rPr lang="en-US" altLang="ko-KR" sz="1200" dirty="0" smtClean="0"/>
              <a:t> */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5733256"/>
            <a:ext cx="2656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#define BM_END_OF_MAP   (~0UL)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609329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#define BM_BITS_PER_BLOCK   (PAGE_SIZE * BITS_PER_BYTE)   </a:t>
            </a:r>
            <a:r>
              <a:rPr lang="en-US" altLang="ko-KR" sz="1200" dirty="0" smtClean="0">
                <a:sym typeface="Wingdings" pitchFamily="2" charset="2"/>
              </a:rPr>
              <a:t> 4K x 8 = 4096 * 8 = 32768</a:t>
            </a:r>
          </a:p>
          <a:p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  </a:t>
            </a:r>
            <a:r>
              <a:rPr lang="en-US" altLang="ko-KR" sz="1200" dirty="0" smtClean="0">
                <a:sym typeface="Wingdings" pitchFamily="2" charset="2"/>
              </a:rPr>
              <a:t> 1</a:t>
            </a:r>
            <a:r>
              <a:rPr lang="ko-KR" altLang="en-US" sz="1200" dirty="0" smtClean="0">
                <a:sym typeface="Wingdings" pitchFamily="2" charset="2"/>
              </a:rPr>
              <a:t>개의 </a:t>
            </a:r>
            <a:r>
              <a:rPr lang="en-US" altLang="ko-KR" sz="1200" dirty="0" smtClean="0">
                <a:sym typeface="Wingdings" pitchFamily="2" charset="2"/>
              </a:rPr>
              <a:t>Block </a:t>
            </a:r>
            <a:r>
              <a:rPr lang="ko-KR" altLang="en-US" sz="1200" dirty="0" smtClean="0">
                <a:sym typeface="Wingdings" pitchFamily="2" charset="2"/>
              </a:rPr>
              <a:t>당 총 </a:t>
            </a:r>
            <a:r>
              <a:rPr lang="en-US" altLang="ko-KR" sz="1200" dirty="0" smtClean="0">
                <a:sym typeface="Wingdings" pitchFamily="2" charset="2"/>
              </a:rPr>
              <a:t>32768 </a:t>
            </a:r>
            <a:r>
              <a:rPr lang="ko-KR" altLang="en-US" sz="1200" dirty="0" smtClean="0">
                <a:sym typeface="Wingdings" pitchFamily="2" charset="2"/>
              </a:rPr>
              <a:t>개의 </a:t>
            </a:r>
            <a:r>
              <a:rPr lang="en-US" altLang="ko-KR" sz="1200" dirty="0" smtClean="0">
                <a:sym typeface="Wingdings" pitchFamily="2" charset="2"/>
              </a:rPr>
              <a:t>Page</a:t>
            </a:r>
            <a:r>
              <a:rPr lang="ko-KR" altLang="en-US" sz="1200" dirty="0" smtClean="0">
                <a:sym typeface="Wingdings" pitchFamily="2" charset="2"/>
              </a:rPr>
              <a:t>를 표현 </a:t>
            </a:r>
            <a:endParaRPr lang="en-US" altLang="ko-KR" sz="1200" dirty="0" smtClean="0">
              <a:sym typeface="Wingdings" pitchFamily="2" charset="2"/>
            </a:endParaRPr>
          </a:p>
          <a:p>
            <a:r>
              <a:rPr lang="en-US" altLang="ko-KR" sz="1200" dirty="0" smtClean="0">
                <a:sym typeface="Wingdings" pitchFamily="2" charset="2"/>
              </a:rPr>
              <a:t>    1GB = 4K(page size) * 262144(ea),  1GB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의 페이지갯수가 </a:t>
            </a:r>
            <a:r>
              <a:rPr lang="en-US" altLang="ko-KR" sz="1200" dirty="0" smtClean="0"/>
              <a:t>262144</a:t>
            </a:r>
            <a:r>
              <a:rPr lang="ko-KR" altLang="en-US" sz="1200" dirty="0" smtClean="0"/>
              <a:t>이면 총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개의 비트맵용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 필요함</a:t>
            </a:r>
            <a:r>
              <a:rPr lang="ko-KR" altLang="en-US" sz="1200" dirty="0" smtClean="0">
                <a:sym typeface="Wingdings" pitchFamily="2" charset="2"/>
              </a:rPr>
              <a:t>  </a:t>
            </a:r>
            <a:endParaRPr lang="en-US" altLang="ko-KR" sz="12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54868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From kernel/power/</a:t>
            </a:r>
            <a:r>
              <a:rPr lang="en-US" altLang="ko-KR" sz="1200" dirty="0" err="1" smtClean="0"/>
              <a:t>snapshot.c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83671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list_head</a:t>
            </a:r>
            <a:r>
              <a:rPr lang="en-US" altLang="ko-KR" sz="1200" dirty="0" smtClean="0"/>
              <a:t> hook;  /* hook into a list of bitmap blocks */</a:t>
            </a:r>
          </a:p>
          <a:p>
            <a:r>
              <a:rPr lang="en-US" altLang="ko-KR" sz="1200" dirty="0" smtClean="0"/>
              <a:t>    unsigned long </a:t>
            </a:r>
            <a:r>
              <a:rPr lang="en-US" altLang="ko-KR" sz="1200" dirty="0" err="1" smtClean="0"/>
              <a:t>start_pfn</a:t>
            </a:r>
            <a:r>
              <a:rPr lang="en-US" altLang="ko-KR" sz="1200" dirty="0" smtClean="0"/>
              <a:t>;    /*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represented by the first bit */</a:t>
            </a:r>
          </a:p>
          <a:p>
            <a:r>
              <a:rPr lang="en-US" altLang="ko-KR" sz="1200" dirty="0" smtClean="0"/>
              <a:t>    unsigned long </a:t>
            </a:r>
            <a:r>
              <a:rPr lang="en-US" altLang="ko-KR" sz="1200" dirty="0" err="1" smtClean="0"/>
              <a:t>end_pfn</a:t>
            </a:r>
            <a:r>
              <a:rPr lang="en-US" altLang="ko-KR" sz="1200" dirty="0" smtClean="0"/>
              <a:t>;  /*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represented by the last bit plus 1 */</a:t>
            </a:r>
          </a:p>
          <a:p>
            <a:r>
              <a:rPr lang="en-US" altLang="ko-KR" sz="1200" dirty="0" smtClean="0"/>
              <a:t>    unsigned long *data;    /* bitmap representing pages */  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실제 </a:t>
            </a:r>
            <a:r>
              <a:rPr lang="en-US" altLang="ko-KR" sz="1200" dirty="0" smtClean="0">
                <a:sym typeface="Wingdings" pitchFamily="2" charset="2"/>
              </a:rPr>
              <a:t>bitmap </a:t>
            </a:r>
            <a:r>
              <a:rPr lang="ko-KR" altLang="en-US" sz="1200" dirty="0" smtClean="0">
                <a:sym typeface="Wingdings" pitchFamily="2" charset="2"/>
              </a:rPr>
              <a:t>데이터가 적혀질 </a:t>
            </a:r>
            <a:r>
              <a:rPr lang="en-US" altLang="ko-KR" sz="1200" dirty="0" smtClean="0">
                <a:sym typeface="Wingdings" pitchFamily="2" charset="2"/>
              </a:rPr>
              <a:t>page frame </a:t>
            </a:r>
            <a:r>
              <a:rPr lang="ko-KR" altLang="en-US" sz="1200" dirty="0" smtClean="0">
                <a:sym typeface="Wingdings" pitchFamily="2" charset="2"/>
              </a:rPr>
              <a:t>주소 </a:t>
            </a:r>
            <a:endParaRPr lang="en-US" altLang="ko-KR" sz="1200" dirty="0" smtClean="0"/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276872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list_head</a:t>
            </a:r>
            <a:r>
              <a:rPr lang="en-US" altLang="ko-KR" sz="1200" dirty="0" smtClean="0"/>
              <a:t> blocks;    /* list of bitmap blocks */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linked_page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p_list</a:t>
            </a:r>
            <a:r>
              <a:rPr lang="en-US" altLang="ko-KR" sz="1200" dirty="0" smtClean="0"/>
              <a:t>; /* list of pages used to store zone</a:t>
            </a:r>
          </a:p>
          <a:p>
            <a:r>
              <a:rPr lang="en-US" altLang="ko-KR" sz="1200" dirty="0" smtClean="0"/>
              <a:t>                     * bitmap objects and bitmap block</a:t>
            </a:r>
          </a:p>
          <a:p>
            <a:r>
              <a:rPr lang="en-US" altLang="ko-KR" sz="1200" dirty="0" smtClean="0"/>
              <a:t>                     * objects</a:t>
            </a:r>
          </a:p>
          <a:p>
            <a:r>
              <a:rPr lang="en-US" altLang="ko-KR" sz="1200" dirty="0" smtClean="0"/>
              <a:t>                     */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bm_position</a:t>
            </a:r>
            <a:r>
              <a:rPr lang="en-US" altLang="ko-KR" sz="1200" dirty="0" smtClean="0"/>
              <a:t> cur; /* most recently used bit position */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0770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bm_position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 *block;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bit;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393305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mem_extent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list_head</a:t>
            </a:r>
            <a:r>
              <a:rPr lang="en-US" altLang="ko-KR" sz="1200" dirty="0" smtClean="0"/>
              <a:t> hook;</a:t>
            </a:r>
          </a:p>
          <a:p>
            <a:r>
              <a:rPr lang="en-US" altLang="ko-KR" sz="1200" dirty="0" smtClean="0"/>
              <a:t>    unsigned long start;</a:t>
            </a:r>
          </a:p>
          <a:p>
            <a:r>
              <a:rPr lang="en-US" altLang="ko-KR" sz="1200" dirty="0" smtClean="0"/>
              <a:t>    unsigned long end;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5229200"/>
            <a:ext cx="5976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void </a:t>
            </a:r>
            <a:r>
              <a:rPr lang="en-US" altLang="ko-KR" sz="1200" dirty="0" err="1" smtClean="0"/>
              <a:t>memory_bm_position_reset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cur.block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blocks.next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, hook);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-&gt;cur.bit = 0;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create_basic_memory_bitmaps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memory_bm_create</a:t>
            </a:r>
            <a:r>
              <a:rPr lang="en-US" altLang="ko-KR" sz="1200" b="1" dirty="0" smtClean="0"/>
              <a:t>()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1520" y="836712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memory_bm_create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gfp_t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gfp_mask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safe_needed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~~~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error = </a:t>
            </a:r>
            <a:r>
              <a:rPr lang="en-US" altLang="ko-KR" sz="1200" dirty="0" err="1" smtClean="0"/>
              <a:t>create_mem_extents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mem_extents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gfp_mask</a:t>
            </a:r>
            <a:r>
              <a:rPr lang="en-US" altLang="ko-KR" sz="1200" dirty="0" smtClean="0"/>
              <a:t>);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현재 존재하는 </a:t>
            </a:r>
            <a:r>
              <a:rPr lang="en-US" altLang="ko-KR" sz="1200" dirty="0" smtClean="0"/>
              <a:t>Zone </a:t>
            </a:r>
            <a:r>
              <a:rPr lang="ko-KR" altLang="en-US" sz="1200" dirty="0" smtClean="0"/>
              <a:t>들을 </a:t>
            </a:r>
            <a:r>
              <a:rPr lang="en-US" altLang="ko-KR" sz="1200" dirty="0" smtClean="0"/>
              <a:t>Search</a:t>
            </a:r>
            <a:r>
              <a:rPr lang="ko-KR" altLang="en-US" sz="1200" dirty="0" smtClean="0"/>
              <a:t>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Zone </a:t>
            </a:r>
            <a:r>
              <a:rPr lang="ko-KR" altLang="en-US" sz="1200" dirty="0" smtClean="0"/>
              <a:t>들의 시작 </a:t>
            </a:r>
            <a:r>
              <a:rPr lang="en-US" altLang="ko-KR" sz="1200" dirty="0" smtClean="0"/>
              <a:t>PFN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Page Count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mem_extent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구조체에 기록하고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</a:t>
            </a:r>
            <a:r>
              <a:rPr lang="en-US" altLang="ko-KR" sz="1200" dirty="0" err="1" smtClean="0"/>
              <a:t>mem_extents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추가 한다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WebOS</a:t>
            </a:r>
            <a:r>
              <a:rPr lang="ko-KR" altLang="en-US" sz="1200" dirty="0" smtClean="0"/>
              <a:t>의 경우 </a:t>
            </a:r>
            <a:r>
              <a:rPr lang="en-US" altLang="ko-KR" sz="1200" dirty="0" smtClean="0"/>
              <a:t>Normal Zone</a:t>
            </a:r>
            <a:r>
              <a:rPr lang="ko-KR" altLang="en-US" sz="1200" dirty="0" smtClean="0"/>
              <a:t>만 존재하며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</a:t>
            </a:r>
            <a:r>
              <a:rPr lang="en-US" altLang="ko-KR" sz="1200" dirty="0" smtClean="0"/>
              <a:t>PFN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0, Page Count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0x3C000 (240 K)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Normal Zone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240 K * 4K = 960 MB </a:t>
            </a:r>
            <a:r>
              <a:rPr lang="ko-KR" altLang="en-US" sz="1200" dirty="0" smtClean="0"/>
              <a:t>임</a:t>
            </a:r>
            <a:r>
              <a:rPr lang="en-US" altLang="ko-KR" sz="1200" dirty="0" smtClean="0"/>
              <a:t>)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>
                <a:sym typeface="Wingdings" pitchFamily="2" charset="2"/>
              </a:rPr>
              <a:t>==&gt; M16+F16</a:t>
            </a:r>
            <a:r>
              <a:rPr lang="ko-KR" altLang="en-US" sz="1200" dirty="0" smtClean="0">
                <a:sym typeface="Wingdings" pitchFamily="2" charset="2"/>
              </a:rPr>
              <a:t>의 경우 </a:t>
            </a:r>
            <a:r>
              <a:rPr lang="en-US" altLang="ko-KR" sz="1200" dirty="0" smtClean="0">
                <a:sym typeface="Wingdings" pitchFamily="2" charset="2"/>
              </a:rPr>
              <a:t>PFN0, page Count</a:t>
            </a:r>
            <a:r>
              <a:rPr lang="ko-KR" altLang="en-US" sz="1200" dirty="0" smtClean="0">
                <a:sym typeface="Wingdings" pitchFamily="2" charset="2"/>
              </a:rPr>
              <a:t>는 </a:t>
            </a:r>
            <a:r>
              <a:rPr lang="en-US" altLang="ko-KR" sz="1200" dirty="0" smtClean="0">
                <a:sym typeface="Wingdings" pitchFamily="2" charset="2"/>
              </a:rPr>
              <a:t>0xC0000</a:t>
            </a:r>
            <a:endParaRPr lang="en-US" altLang="ko-KR" sz="1200" dirty="0" smtClean="0"/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if (error)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return error;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list_for_each_entry</a:t>
            </a:r>
            <a:r>
              <a:rPr lang="en-US" altLang="ko-KR" sz="1200" dirty="0" smtClean="0"/>
              <a:t>(ext, &amp;</a:t>
            </a:r>
            <a:r>
              <a:rPr lang="en-US" altLang="ko-KR" sz="1200" dirty="0" err="1" smtClean="0"/>
              <a:t>mem_extents</a:t>
            </a:r>
            <a:r>
              <a:rPr lang="en-US" altLang="ko-KR" sz="1200" dirty="0" smtClean="0"/>
              <a:t>, hook) {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mem_extents</a:t>
            </a:r>
            <a:r>
              <a:rPr lang="en-US" altLang="ko-KR" sz="1200" dirty="0" smtClean="0"/>
              <a:t> List</a:t>
            </a:r>
            <a:r>
              <a:rPr lang="ko-KR" altLang="en-US" sz="1200" dirty="0" smtClean="0"/>
              <a:t>를 돌면서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mem_extent</a:t>
            </a:r>
            <a:r>
              <a:rPr lang="ko-KR" altLang="en-US" sz="1200" dirty="0" smtClean="0"/>
              <a:t>를 얻어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존재하는 </a:t>
            </a:r>
            <a:r>
              <a:rPr lang="en-US" altLang="ko-KR" sz="1200" dirty="0" smtClean="0"/>
              <a:t>Zone </a:t>
            </a:r>
            <a:r>
              <a:rPr lang="ko-KR" altLang="en-US" sz="1200" dirty="0" smtClean="0"/>
              <a:t>정보를 확인한다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 *bb;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unsigned long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= ext-&gt;start;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unsigned long pages = ext-&gt;end - ext-&gt;start;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bb =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blocks.prev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en-US" altLang="ko-KR" sz="1200" dirty="0" smtClean="0"/>
              <a:t>, hook);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error = </a:t>
            </a:r>
            <a:r>
              <a:rPr lang="en-US" altLang="ko-KR" sz="1200" dirty="0" err="1" smtClean="0"/>
              <a:t>create_bm_block_list</a:t>
            </a:r>
            <a:r>
              <a:rPr lang="en-US" altLang="ko-KR" sz="1200" dirty="0" smtClean="0"/>
              <a:t>(pages, 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blocks.prev</a:t>
            </a:r>
            <a:r>
              <a:rPr lang="en-US" altLang="ko-KR" sz="1200" dirty="0" smtClean="0"/>
              <a:t>, &amp;ca);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현재 확인 하고 있는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Page Count(pages) </a:t>
            </a:r>
            <a:r>
              <a:rPr lang="ko-KR" altLang="en-US" sz="1200" dirty="0" smtClean="0"/>
              <a:t>만큼 </a:t>
            </a:r>
            <a:r>
              <a:rPr lang="en-US" altLang="ko-KR" sz="1200" dirty="0" smtClean="0"/>
              <a:t>Memory Bitmap</a:t>
            </a:r>
            <a:r>
              <a:rPr lang="ko-KR" altLang="en-US" sz="1200" dirty="0" smtClean="0"/>
              <a:t>이 필요하므로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계산하는 함수이다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WebOS</a:t>
            </a:r>
            <a:r>
              <a:rPr lang="ko-KR" altLang="en-US" sz="1200" dirty="0" smtClean="0"/>
              <a:t>의 경우</a:t>
            </a:r>
            <a:r>
              <a:rPr lang="en-US" altLang="ko-KR" sz="1200" dirty="0" smtClean="0"/>
              <a:t>, Page Count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240 K </a:t>
            </a:r>
            <a:r>
              <a:rPr lang="ko-KR" altLang="en-US" sz="1200" dirty="0" smtClean="0"/>
              <a:t>이므로</a:t>
            </a:r>
            <a:r>
              <a:rPr lang="en-US" altLang="ko-KR" sz="1200" dirty="0" smtClean="0"/>
              <a:t>, 240 K / (4K * 8) = 8,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240 K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하기 위해서는 총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 Frame</a:t>
            </a:r>
            <a:r>
              <a:rPr lang="ko-KR" altLang="en-US" sz="1200" dirty="0" smtClean="0"/>
              <a:t>이 필요하다는 뜻이다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(4K * 8) = 4K Page Size * </a:t>
            </a:r>
            <a:r>
              <a:rPr lang="en-US" altLang="ko-KR" sz="1200" dirty="0" err="1" smtClean="0"/>
              <a:t>BitsPerByte</a:t>
            </a:r>
            <a:r>
              <a:rPr lang="en-US" altLang="ko-KR" sz="1200" dirty="0" smtClean="0"/>
              <a:t>(8) = 32 K Bits per Page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32 K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Bits </a:t>
            </a:r>
            <a:r>
              <a:rPr lang="ko-KR" altLang="en-US" sz="1200" dirty="0" smtClean="0"/>
              <a:t>가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240 K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에 존재하므로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Bit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 표현 </a:t>
            </a:r>
            <a:r>
              <a:rPr lang="ko-KR" altLang="en-US" sz="1200" dirty="0" err="1" smtClean="0"/>
              <a:t>할때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 Frame</a:t>
            </a:r>
            <a:r>
              <a:rPr lang="ko-KR" altLang="en-US" sz="1200" dirty="0" smtClean="0"/>
              <a:t>이 있어야 모든 </a:t>
            </a:r>
            <a:r>
              <a:rPr lang="en-US" altLang="ko-KR" sz="1200" dirty="0" smtClean="0"/>
              <a:t>(240 K) Page</a:t>
            </a:r>
            <a:r>
              <a:rPr lang="ko-KR" altLang="en-US" sz="1200" dirty="0" smtClean="0"/>
              <a:t>를 표현 할 수 있다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실제 이 함수는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내부적으로 </a:t>
            </a:r>
            <a:r>
              <a:rPr lang="en-US" altLang="ko-KR" sz="1200" dirty="0" err="1" smtClean="0"/>
              <a:t>chain_allocator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작은 </a:t>
            </a: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들에게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를 효과적으로 할당 하기 위해 </a:t>
            </a:r>
            <a:r>
              <a:rPr lang="en-US" altLang="ko-KR" sz="1200" dirty="0" err="1" smtClean="0"/>
              <a:t>snapshot.c</a:t>
            </a:r>
            <a:r>
              <a:rPr lang="ko-KR" altLang="en-US" sz="1200" dirty="0" smtClean="0"/>
              <a:t>에서 정의한 </a:t>
            </a:r>
            <a:r>
              <a:rPr lang="en-US" altLang="ko-KR" sz="1200" dirty="0" smtClean="0"/>
              <a:t>memory allocator)</a:t>
            </a:r>
            <a:r>
              <a:rPr lang="ko-KR" altLang="en-US" sz="1200" dirty="0" smtClean="0"/>
              <a:t>를 사용하여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ko-KR" altLang="en-US" sz="1200" dirty="0" smtClean="0"/>
              <a:t>을 할당 한다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~~~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list_for_each_entry_continue</a:t>
            </a:r>
            <a:r>
              <a:rPr lang="en-US" altLang="ko-KR" sz="1200" dirty="0" smtClean="0"/>
              <a:t>(bb, &amp;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-&gt;blocks, hook) {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bb-&gt;data = </a:t>
            </a:r>
            <a:r>
              <a:rPr lang="en-US" altLang="ko-KR" sz="1200" dirty="0" err="1" smtClean="0"/>
              <a:t>get_image_page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gfp_mask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safe_needed</a:t>
            </a:r>
            <a:r>
              <a:rPr lang="en-US" altLang="ko-KR" sz="1200" dirty="0" smtClean="0"/>
              <a:t>);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ko-KR" altLang="en-US" sz="1200" dirty="0" smtClean="0"/>
              <a:t>에 실제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으로 사용할 </a:t>
            </a:r>
            <a:r>
              <a:rPr lang="en-US" altLang="ko-KR" sz="1200" dirty="0" smtClean="0"/>
              <a:t>Page Frame</a:t>
            </a:r>
            <a:r>
              <a:rPr lang="ko-KR" altLang="en-US" sz="1200" dirty="0" smtClean="0"/>
              <a:t>을 할당 받는다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을 관리하기 위한 구조체 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으로 사용 될 </a:t>
            </a:r>
            <a:r>
              <a:rPr lang="en-US" altLang="ko-KR" sz="1200" dirty="0" smtClean="0"/>
              <a:t>Page Frame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bb-&gt;data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get_image_page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smtClean="0"/>
              <a:t>PM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smtClean="0"/>
              <a:t>Memory </a:t>
            </a:r>
            <a:r>
              <a:rPr lang="ko-KR" altLang="en-US" sz="1200" dirty="0" smtClean="0"/>
              <a:t>할당 방식이며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하나의 </a:t>
            </a:r>
            <a:r>
              <a:rPr lang="en-US" altLang="ko-KR" sz="1200" dirty="0" smtClean="0"/>
              <a:t>Zeroed Page</a:t>
            </a:r>
            <a:r>
              <a:rPr lang="ko-KR" altLang="en-US" sz="1200" dirty="0" smtClean="0"/>
              <a:t>를 할당 받은 다음 해당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forbidden_pages_map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free_pages_map</a:t>
            </a:r>
            <a:r>
              <a:rPr lang="ko-KR" altLang="en-US" sz="1200" dirty="0" smtClean="0"/>
              <a:t>에 추가하여</a:t>
            </a:r>
            <a:r>
              <a:rPr lang="en-US" altLang="ko-KR" sz="1200" dirty="0" smtClean="0"/>
              <a:t>,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를 저장하기 위해 사용 되는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이므로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에 포함 될 필요는 없는 </a:t>
            </a:r>
            <a:r>
              <a:rPr lang="en-US" altLang="ko-KR" sz="1200" dirty="0" smtClean="0"/>
              <a:t>Free Page </a:t>
            </a:r>
            <a:r>
              <a:rPr lang="ko-KR" altLang="en-US" sz="1200" dirty="0" smtClean="0"/>
              <a:t>임을 명시 한다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~~~  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bb-&gt;</a:t>
            </a:r>
            <a:r>
              <a:rPr lang="en-US" altLang="ko-KR" sz="1200" dirty="0" err="1" smtClean="0"/>
              <a:t>start_pfn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이 처리하는 시작 </a:t>
            </a:r>
            <a:r>
              <a:rPr lang="en-US" altLang="ko-KR" sz="1200" dirty="0" smtClean="0"/>
              <a:t>PFN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  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if (pages &gt;= BM_BITS_PER_BLOCK) {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+= BM_BITS_PER_BLOCK;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	pages -= BM_BITS_PER_BLOCK;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} else {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	/* This is executed only once in the loop */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+= pages;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}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	bb-&gt;</a:t>
            </a:r>
            <a:r>
              <a:rPr lang="en-US" altLang="ko-KR" sz="1200" dirty="0" err="1" smtClean="0"/>
              <a:t>end_pfn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이 처리하는 마지막 </a:t>
            </a:r>
            <a:r>
              <a:rPr lang="en-US" altLang="ko-KR" sz="1200" dirty="0" smtClean="0"/>
              <a:t>PFN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  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	}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}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p_list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ca.chain</a:t>
            </a:r>
            <a:r>
              <a:rPr lang="en-US" altLang="ko-KR" sz="1200" dirty="0" smtClean="0"/>
              <a:t>;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memory_bm_position_reset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); 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......</a:t>
            </a:r>
          </a:p>
          <a:p>
            <a:pPr>
              <a:tabLst>
                <a:tab pos="361950" algn="l"/>
                <a:tab pos="712788" algn="l"/>
                <a:tab pos="1074738" algn="l"/>
              </a:tabLst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create_basic_memory_bitmaps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mark_nosave_pages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forbidden_pages_map</a:t>
            </a:r>
            <a:r>
              <a:rPr lang="en-US" altLang="ko-KR" sz="1200" b="1" dirty="0" smtClean="0"/>
              <a:t>)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1520" y="1086991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void </a:t>
            </a:r>
            <a:r>
              <a:rPr lang="en-US" altLang="ko-KR" sz="1200" dirty="0" err="1" smtClean="0"/>
              <a:t>mark_nosave_pages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nosave_region</a:t>
            </a:r>
            <a:r>
              <a:rPr lang="en-US" altLang="ko-KR" sz="1200" dirty="0" smtClean="0"/>
              <a:t> *region;</a:t>
            </a:r>
          </a:p>
          <a:p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list_empty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nosave_regions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                return;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전역 </a:t>
            </a:r>
            <a:r>
              <a:rPr lang="en-US" altLang="ko-KR" sz="1200" dirty="0" smtClean="0"/>
              <a:t>List Head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nosave_regions</a:t>
            </a:r>
            <a:r>
              <a:rPr lang="ko-KR" altLang="en-US" sz="1200" dirty="0" smtClean="0"/>
              <a:t>가 비어있으면 바로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함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        </a:t>
            </a:r>
            <a:r>
              <a:rPr lang="en-US" altLang="ko-KR" sz="1200" dirty="0" err="1" smtClean="0"/>
              <a:t>list_for_each_entry</a:t>
            </a:r>
            <a:r>
              <a:rPr lang="en-US" altLang="ko-KR" sz="1200" dirty="0" smtClean="0"/>
              <a:t>(region, &amp;</a:t>
            </a:r>
            <a:r>
              <a:rPr lang="en-US" altLang="ko-KR" sz="1200" dirty="0" err="1" smtClean="0"/>
              <a:t>nosave_regions</a:t>
            </a:r>
            <a:r>
              <a:rPr lang="en-US" altLang="ko-KR" sz="1200" dirty="0" smtClean="0"/>
              <a:t>, list) {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만일 </a:t>
            </a:r>
            <a:r>
              <a:rPr lang="en-US" altLang="ko-KR" sz="1200" dirty="0" err="1" smtClean="0"/>
              <a:t>nosave_regions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entry</a:t>
            </a:r>
            <a:r>
              <a:rPr lang="ko-KR" altLang="en-US" sz="1200" dirty="0" smtClean="0"/>
              <a:t>가 있다면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                unsigned long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; 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pr_debug</a:t>
            </a:r>
            <a:r>
              <a:rPr lang="en-US" altLang="ko-KR" sz="1200" dirty="0" smtClean="0"/>
              <a:t>("PM: Marking </a:t>
            </a:r>
            <a:r>
              <a:rPr lang="en-US" altLang="ko-KR" sz="1200" dirty="0" err="1" smtClean="0"/>
              <a:t>nosave</a:t>
            </a:r>
            <a:r>
              <a:rPr lang="en-US" altLang="ko-KR" sz="1200" dirty="0" smtClean="0"/>
              <a:t> pages: [</a:t>
            </a:r>
            <a:r>
              <a:rPr lang="en-US" altLang="ko-KR" sz="1200" dirty="0" err="1" smtClean="0"/>
              <a:t>mem</a:t>
            </a:r>
            <a:r>
              <a:rPr lang="en-US" altLang="ko-KR" sz="1200" dirty="0" smtClean="0"/>
              <a:t> %#010llx-%#010llx]\n",</a:t>
            </a:r>
          </a:p>
          <a:p>
            <a:r>
              <a:rPr lang="en-US" altLang="ko-KR" sz="1200" dirty="0" smtClean="0"/>
              <a:t>                         (unsigned long </a:t>
            </a:r>
            <a:r>
              <a:rPr lang="en-US" altLang="ko-KR" sz="1200" dirty="0" err="1" smtClean="0"/>
              <a:t>long</a:t>
            </a:r>
            <a:r>
              <a:rPr lang="en-US" altLang="ko-KR" sz="1200" dirty="0" smtClean="0"/>
              <a:t>) region-&gt;</a:t>
            </a:r>
            <a:r>
              <a:rPr lang="en-US" altLang="ko-KR" sz="1200" dirty="0" err="1" smtClean="0"/>
              <a:t>start_pfn</a:t>
            </a:r>
            <a:r>
              <a:rPr lang="en-US" altLang="ko-KR" sz="1200" dirty="0" smtClean="0"/>
              <a:t> &lt;&lt; PAGE_SHIFT,</a:t>
            </a:r>
          </a:p>
          <a:p>
            <a:r>
              <a:rPr lang="en-US" altLang="ko-KR" sz="1200" dirty="0" smtClean="0"/>
              <a:t>                         ((unsigned long </a:t>
            </a:r>
            <a:r>
              <a:rPr lang="en-US" altLang="ko-KR" sz="1200" dirty="0" err="1" smtClean="0"/>
              <a:t>long</a:t>
            </a:r>
            <a:r>
              <a:rPr lang="en-US" altLang="ko-KR" sz="1200" dirty="0" smtClean="0"/>
              <a:t>) region-&gt;</a:t>
            </a:r>
            <a:r>
              <a:rPr lang="en-US" altLang="ko-KR" sz="1200" dirty="0" err="1" smtClean="0"/>
              <a:t>end_pfn</a:t>
            </a:r>
            <a:r>
              <a:rPr lang="en-US" altLang="ko-KR" sz="1200" dirty="0" smtClean="0"/>
              <a:t> &lt;&lt; PAGE_SHIFT)</a:t>
            </a:r>
          </a:p>
          <a:p>
            <a:r>
              <a:rPr lang="en-US" altLang="ko-KR" sz="1200" dirty="0" smtClean="0"/>
              <a:t>                                - 1);</a:t>
            </a:r>
          </a:p>
          <a:p>
            <a:r>
              <a:rPr lang="en-US" altLang="ko-KR" sz="1200" dirty="0" smtClean="0"/>
              <a:t>                for (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= region-&gt;</a:t>
            </a:r>
            <a:r>
              <a:rPr lang="en-US" altLang="ko-KR" sz="1200" dirty="0" err="1" smtClean="0"/>
              <a:t>start_pfn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&lt; region-&gt;</a:t>
            </a:r>
            <a:r>
              <a:rPr lang="en-US" altLang="ko-KR" sz="1200" dirty="0" err="1" smtClean="0"/>
              <a:t>end_pfn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++)</a:t>
            </a:r>
          </a:p>
          <a:p>
            <a:r>
              <a:rPr lang="en-US" altLang="ko-KR" sz="1200" dirty="0" smtClean="0"/>
              <a:t>                        if (</a:t>
            </a:r>
            <a:r>
              <a:rPr lang="en-US" altLang="ko-KR" sz="1200" dirty="0" err="1" smtClean="0"/>
              <a:t>pfn_valid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)) {</a:t>
            </a:r>
          </a:p>
          <a:p>
            <a:r>
              <a:rPr lang="en-US" altLang="ko-KR" sz="1200" dirty="0" smtClean="0"/>
              <a:t>                                /*   </a:t>
            </a:r>
          </a:p>
          <a:p>
            <a:r>
              <a:rPr lang="en-US" altLang="ko-KR" sz="1200" dirty="0" smtClean="0"/>
              <a:t>                                 * It is safe to ignore the result of </a:t>
            </a:r>
            <a:r>
              <a:rPr lang="en-US" altLang="ko-KR" sz="1200" dirty="0" err="1" smtClean="0"/>
              <a:t>mem_bm_set_bit_check</a:t>
            </a:r>
            <a:r>
              <a:rPr lang="en-US" altLang="ko-KR" sz="1200" dirty="0" smtClean="0"/>
              <a:t>() here, since we won't</a:t>
            </a:r>
          </a:p>
          <a:p>
            <a:r>
              <a:rPr lang="en-US" altLang="ko-KR" sz="1200" dirty="0" smtClean="0"/>
              <a:t>                                 * touch the PFNs for which the error is returned anyway.</a:t>
            </a:r>
          </a:p>
          <a:p>
            <a:r>
              <a:rPr lang="en-US" altLang="ko-KR" sz="1200" dirty="0" smtClean="0"/>
              <a:t>                                 */</a:t>
            </a:r>
          </a:p>
          <a:p>
            <a:r>
              <a:rPr lang="en-US" altLang="ko-KR" sz="1200" dirty="0" smtClean="0"/>
              <a:t>                                </a:t>
            </a:r>
            <a:r>
              <a:rPr lang="en-US" altLang="ko-KR" sz="1200" dirty="0" err="1" smtClean="0"/>
              <a:t>mem_bm_set_bit_check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pfn</a:t>
            </a:r>
            <a:r>
              <a:rPr lang="ko-KR" altLang="en-US" sz="1200" dirty="0" smtClean="0"/>
              <a:t>에 해당하는 </a:t>
            </a:r>
            <a:r>
              <a:rPr lang="en-US" altLang="ko-KR" sz="1200" dirty="0" smtClean="0"/>
              <a:t>bit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에서 찾아서 설정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	}    </a:t>
            </a:r>
          </a:p>
          <a:p>
            <a:r>
              <a:rPr lang="en-US" altLang="ko-KR" sz="1200" dirty="0" smtClean="0"/>
              <a:t>        }    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51520" y="609329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nosave_regions</a:t>
            </a:r>
            <a:r>
              <a:rPr lang="en-US" altLang="ko-KR" sz="1200" dirty="0" smtClean="0"/>
              <a:t> List</a:t>
            </a:r>
            <a:r>
              <a:rPr lang="ko-KR" altLang="en-US" sz="1200" dirty="0" smtClean="0"/>
              <a:t>에 추가 하려면</a:t>
            </a:r>
            <a:r>
              <a:rPr lang="en-US" altLang="ko-KR" sz="1200" dirty="0" smtClean="0"/>
              <a:t>, </a:t>
            </a:r>
            <a:r>
              <a:rPr lang="en-US" altLang="ko-KR" sz="1200" dirty="0" err="1" smtClean="0"/>
              <a:t>register_nosave_region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이용하면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b="1" dirty="0" smtClean="0">
                <a:sym typeface="Wingdings" pitchFamily="2" charset="2"/>
              </a:rPr>
              <a:t>실제 </a:t>
            </a:r>
            <a:r>
              <a:rPr lang="en-US" altLang="ko-KR" sz="1200" b="1" dirty="0" smtClean="0">
                <a:sym typeface="Wingdings" pitchFamily="2" charset="2"/>
              </a:rPr>
              <a:t>M16+F16 </a:t>
            </a:r>
            <a:r>
              <a:rPr lang="ko-KR" altLang="en-US" sz="1200" b="1" dirty="0" smtClean="0">
                <a:sym typeface="Wingdings" pitchFamily="2" charset="2"/>
              </a:rPr>
              <a:t>에서는 </a:t>
            </a:r>
            <a:r>
              <a:rPr lang="en-US" altLang="ko-KR" sz="1200" b="1" dirty="0" smtClean="0">
                <a:sym typeface="Wingdings" pitchFamily="2" charset="2"/>
              </a:rPr>
              <a:t>regions</a:t>
            </a:r>
            <a:r>
              <a:rPr lang="ko-KR" altLang="en-US" sz="1200" b="1" dirty="0" smtClean="0">
                <a:sym typeface="Wingdings" pitchFamily="2" charset="2"/>
              </a:rPr>
              <a:t>가 </a:t>
            </a:r>
            <a:r>
              <a:rPr lang="en-US" altLang="ko-KR" sz="1200" b="1" dirty="0" smtClean="0">
                <a:sym typeface="Wingdings" pitchFamily="2" charset="2"/>
              </a:rPr>
              <a:t>Empty </a:t>
            </a:r>
            <a:r>
              <a:rPr lang="ko-KR" altLang="en-US" sz="1200" b="1" dirty="0" smtClean="0">
                <a:sym typeface="Wingdings" pitchFamily="2" charset="2"/>
              </a:rPr>
              <a:t>상태이므로 바로 </a:t>
            </a:r>
            <a:r>
              <a:rPr lang="en-US" altLang="ko-KR" sz="1200" b="1" dirty="0" smtClean="0">
                <a:sym typeface="Wingdings" pitchFamily="2" charset="2"/>
              </a:rPr>
              <a:t>Null Return </a:t>
            </a:r>
            <a:r>
              <a:rPr lang="ko-KR" altLang="en-US" sz="1200" b="1" dirty="0" smtClean="0">
                <a:sym typeface="Wingdings" pitchFamily="2" charset="2"/>
              </a:rPr>
              <a:t>함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5148064" y="1124744"/>
            <a:ext cx="25483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static LIST_HEAD(</a:t>
            </a:r>
            <a:r>
              <a:rPr lang="en-US" altLang="ko-KR" sz="1200" dirty="0" err="1" smtClean="0"/>
              <a:t>nosave_regions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1484784"/>
            <a:ext cx="385192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#define LIST_HEAD_INIT(name) { &amp;(name), &amp;(name)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LIST_HEAD(name) \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list_head</a:t>
            </a:r>
            <a:r>
              <a:rPr lang="en-US" altLang="ko-KR" sz="1200" dirty="0" smtClean="0"/>
              <a:t> name = LIST_HEAD_INIT(name)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hibernation_snapshot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hibernation_mode</a:t>
            </a:r>
            <a:r>
              <a:rPr lang="en-US" altLang="ko-KR" sz="1200" b="1" dirty="0" smtClean="0"/>
              <a:t> == HIBERNATION_PLATFORM) //  /kernel/power/</a:t>
            </a:r>
            <a:r>
              <a:rPr lang="en-US" altLang="ko-KR" sz="1200" b="1" dirty="0" err="1" smtClean="0"/>
              <a:t>hibernate.c</a:t>
            </a:r>
            <a:r>
              <a:rPr lang="en-US" altLang="ko-KR" sz="1200" b="1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764704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hibernation_snapshot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platform_mode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hibernate_preallocate_memory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Set-up </a:t>
            </a:r>
            <a:r>
              <a:rPr lang="ko-KR" altLang="en-US" sz="1200" dirty="0" smtClean="0"/>
              <a:t>하는 </a:t>
            </a:r>
            <a:r>
              <a:rPr lang="en-US" altLang="ko-KR" sz="1200" dirty="0" smtClean="0"/>
              <a:t>Code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: Snapshot Image</a:t>
            </a:r>
            <a:r>
              <a:rPr lang="ko-KR" altLang="en-US" sz="1200" dirty="0" smtClean="0"/>
              <a:t>에 포함 되어야 할 </a:t>
            </a:r>
            <a:r>
              <a:rPr lang="en-US" altLang="ko-KR" sz="1200" dirty="0" smtClean="0"/>
              <a:t>Memory Bitmap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orig_bm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Snapshot Image </a:t>
            </a:r>
            <a:r>
              <a:rPr lang="ko-KR" altLang="en-US" sz="1200" dirty="0" smtClean="0"/>
              <a:t>생성 시에 변경 될 수 있으므로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orig_bm</a:t>
            </a:r>
            <a:r>
              <a:rPr lang="ko-KR" altLang="en-US" sz="1200" dirty="0" smtClean="0"/>
              <a:t>의 특정 시점을 </a:t>
            </a:r>
            <a:r>
              <a:rPr lang="en-US" altLang="ko-KR" sz="1200" dirty="0" smtClean="0"/>
              <a:t>"Snapshot" </a:t>
            </a:r>
            <a:r>
              <a:rPr lang="ko-KR" altLang="en-US" sz="1200" dirty="0" smtClean="0"/>
              <a:t>하여 이를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에 복사하고 차후에 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내용을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에 저장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Save </a:t>
            </a:r>
            <a:r>
              <a:rPr lang="ko-KR" altLang="en-US" sz="1200" dirty="0" smtClean="0"/>
              <a:t>해야 하는 </a:t>
            </a:r>
            <a:r>
              <a:rPr lang="en-US" altLang="ko-KR" sz="1200" dirty="0" smtClean="0"/>
              <a:t>Image Size </a:t>
            </a:r>
            <a:r>
              <a:rPr lang="ko-KR" altLang="en-US" sz="1200" dirty="0" smtClean="0"/>
              <a:t>만큼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 할당 받고 이를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에 설정 해 놓는 작업이 완료됨</a:t>
            </a:r>
            <a:endParaRPr lang="en-US" altLang="ko-KR" sz="1200" dirty="0" smtClean="0"/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dirty="0" err="1" smtClean="0"/>
              <a:t>freeze_kernel_threads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앞에서 </a:t>
            </a:r>
            <a:r>
              <a:rPr lang="en-US" altLang="ko-KR" sz="1200" dirty="0" err="1" smtClean="0"/>
              <a:t>freeze_processes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호출해서 </a:t>
            </a:r>
            <a:r>
              <a:rPr lang="en-US" altLang="ko-KR" sz="1200" dirty="0" smtClean="0"/>
              <a:t>User Process </a:t>
            </a:r>
            <a:r>
              <a:rPr lang="ko-KR" altLang="en-US" sz="1200" dirty="0" smtClean="0"/>
              <a:t>들을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상태로 변경 하였는데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함수는 </a:t>
            </a:r>
            <a:r>
              <a:rPr lang="en-US" altLang="ko-KR" sz="1200" dirty="0" smtClean="0"/>
              <a:t>Kernel Thread </a:t>
            </a:r>
            <a:r>
              <a:rPr lang="ko-KR" altLang="en-US" sz="1200" dirty="0" smtClean="0"/>
              <a:t>들도 </a:t>
            </a:r>
            <a:r>
              <a:rPr lang="en-US" altLang="ko-KR" sz="1200" dirty="0" smtClean="0"/>
              <a:t>__refrigerator()</a:t>
            </a:r>
            <a:r>
              <a:rPr lang="ko-KR" altLang="en-US" sz="1200" dirty="0" smtClean="0"/>
              <a:t>에 넣는 일을 수행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freeze_processes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에서는 전역 변수인 </a:t>
            </a:r>
            <a:r>
              <a:rPr lang="en-US" altLang="ko-KR" sz="1200" dirty="0" err="1" smtClean="0"/>
              <a:t>pm_freezing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변경 해 주었고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함수는 </a:t>
            </a:r>
            <a:r>
              <a:rPr lang="en-US" altLang="ko-KR" sz="1200" dirty="0" err="1" smtClean="0"/>
              <a:t>pm_nosig_freezing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변경 해준다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이에 의해서 </a:t>
            </a:r>
            <a:r>
              <a:rPr lang="en-US" altLang="ko-KR" sz="1200" dirty="0" smtClean="0"/>
              <a:t>Kernel Thread</a:t>
            </a:r>
            <a:r>
              <a:rPr lang="ko-KR" altLang="en-US" sz="1200" dirty="0" smtClean="0"/>
              <a:t>들도 </a:t>
            </a:r>
            <a:r>
              <a:rPr lang="en-US" altLang="ko-KR" sz="1200" dirty="0" smtClean="0"/>
              <a:t>freezing()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pm_nosig_freezing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False 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Kernel Thread </a:t>
            </a:r>
            <a:r>
              <a:rPr lang="ko-KR" altLang="en-US" sz="1200" dirty="0" smtClean="0"/>
              <a:t>들에 대한 </a:t>
            </a:r>
            <a:r>
              <a:rPr lang="en-US" altLang="ko-KR" sz="1200" dirty="0" smtClean="0"/>
              <a:t>freezing()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False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되었다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dirty="0" err="1" smtClean="0"/>
              <a:t>dpm_prepare</a:t>
            </a:r>
            <a:r>
              <a:rPr lang="en-US" altLang="ko-KR" sz="1200" dirty="0" smtClean="0"/>
              <a:t>(PMSG_FREEZE);</a:t>
            </a:r>
          </a:p>
          <a:p>
            <a:r>
              <a:rPr lang="en-US" altLang="ko-KR" sz="1200" dirty="0" smtClean="0"/>
              <a:t>==&gt; Driver </a:t>
            </a:r>
            <a:r>
              <a:rPr lang="ko-KR" altLang="en-US" sz="1200" dirty="0" smtClean="0"/>
              <a:t>들의 </a:t>
            </a:r>
            <a:r>
              <a:rPr lang="en-US" altLang="ko-KR" sz="1200" dirty="0" smtClean="0"/>
              <a:t>.prepare </a:t>
            </a:r>
            <a:r>
              <a:rPr lang="ko-KR" altLang="en-US" sz="1200" dirty="0" smtClean="0"/>
              <a:t>함수를 </a:t>
            </a:r>
            <a:r>
              <a:rPr lang="en-US" altLang="ko-KR" sz="1200" dirty="0" smtClean="0"/>
              <a:t>Callback </a:t>
            </a:r>
            <a:r>
              <a:rPr lang="ko-KR" altLang="en-US" sz="1200" dirty="0" smtClean="0"/>
              <a:t>해준다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==&gt; Legacy Driver </a:t>
            </a:r>
            <a:r>
              <a:rPr lang="ko-KR" altLang="en-US" sz="1200" dirty="0" smtClean="0"/>
              <a:t>들은 </a:t>
            </a:r>
            <a:r>
              <a:rPr lang="en-US" altLang="ko-KR" sz="1200" dirty="0" err="1" smtClean="0"/>
              <a:t>dev_pm_ops</a:t>
            </a:r>
            <a:r>
              <a:rPr lang="ko-KR" altLang="en-US" sz="1200" dirty="0" smtClean="0"/>
              <a:t>를 지원하지 않기 때문에 해당 </a:t>
            </a:r>
            <a:r>
              <a:rPr lang="en-US" altLang="ko-KR" sz="1200" dirty="0" smtClean="0"/>
              <a:t>Callback</a:t>
            </a:r>
            <a:r>
              <a:rPr lang="ko-KR" altLang="en-US" sz="1200" dirty="0" smtClean="0"/>
              <a:t>이 없을 수 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 들은 </a:t>
            </a:r>
            <a:r>
              <a:rPr lang="en-US" altLang="ko-KR" sz="1200" dirty="0" smtClean="0"/>
              <a:t>suspend/resume</a:t>
            </a:r>
            <a:r>
              <a:rPr lang="ko-KR" altLang="en-US" sz="1200" dirty="0" smtClean="0"/>
              <a:t>만 구현 하고 있다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dirty="0" err="1" smtClean="0"/>
              <a:t>dpm_suspend</a:t>
            </a:r>
            <a:r>
              <a:rPr lang="en-US" altLang="ko-KR" sz="1200" dirty="0" smtClean="0"/>
              <a:t>(PMSG_FREEZE);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dpm_suspend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실제로 </a:t>
            </a:r>
            <a:r>
              <a:rPr lang="en-US" altLang="ko-KR" sz="1200" dirty="0" smtClean="0"/>
              <a:t>Driver </a:t>
            </a:r>
            <a:r>
              <a:rPr lang="ko-KR" altLang="en-US" sz="1200" dirty="0" smtClean="0"/>
              <a:t>들의 </a:t>
            </a:r>
            <a:r>
              <a:rPr lang="en-US" altLang="ko-KR" sz="1200" dirty="0" smtClean="0"/>
              <a:t>.freeze(.suspend) </a:t>
            </a:r>
            <a:r>
              <a:rPr lang="ko-KR" altLang="en-US" sz="1200" dirty="0" smtClean="0"/>
              <a:t>함수들이 호출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시점에 모든 </a:t>
            </a:r>
            <a:r>
              <a:rPr lang="en-US" altLang="ko-KR" sz="1200" dirty="0" smtClean="0"/>
              <a:t>Driver </a:t>
            </a:r>
            <a:r>
              <a:rPr lang="ko-KR" altLang="en-US" sz="1200" dirty="0" smtClean="0"/>
              <a:t>들은 </a:t>
            </a:r>
            <a:r>
              <a:rPr lang="en-US" altLang="ko-KR" sz="1200" dirty="0" smtClean="0"/>
              <a:t>Suspend </a:t>
            </a:r>
            <a:r>
              <a:rPr lang="ko-KR" altLang="en-US" sz="1200" dirty="0" smtClean="0"/>
              <a:t>상태에 진입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            error 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create_image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platform_mode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실제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를 생성하고 </a:t>
            </a:r>
            <a:r>
              <a:rPr lang="en-US" altLang="ko-KR" sz="1200" dirty="0" smtClean="0"/>
              <a:t>Suspend/Resume</a:t>
            </a:r>
            <a:r>
              <a:rPr lang="ko-KR" altLang="en-US" sz="1200" dirty="0" smtClean="0"/>
              <a:t>이 일어나는 함수이다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Resume </a:t>
            </a:r>
            <a:r>
              <a:rPr lang="ko-KR" altLang="en-US" sz="1200" dirty="0" smtClean="0"/>
              <a:t>시에 이 함수 내에서 다시 깨어난다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hibernation_snapshot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hibernation_mode</a:t>
            </a:r>
            <a:r>
              <a:rPr lang="en-US" altLang="ko-KR" sz="1200" b="1" dirty="0" smtClean="0"/>
              <a:t> == HIBERNATION_PLATFORM)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hibernate_preallocate_memory</a:t>
            </a:r>
            <a:r>
              <a:rPr lang="en-US" altLang="ko-KR" sz="1200" b="1" dirty="0" smtClean="0"/>
              <a:t>                                         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39552" y="126876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Memory bitmap used for marking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 (during hibernation) or</a:t>
            </a:r>
          </a:p>
          <a:p>
            <a:r>
              <a:rPr lang="en-US" altLang="ko-KR" sz="1200" dirty="0" smtClean="0"/>
              <a:t> * hibernation image pages (during restore)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orig_bm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Memory bitmap used during hibernation for marking allocated page frames that</a:t>
            </a:r>
          </a:p>
          <a:p>
            <a:r>
              <a:rPr lang="en-US" altLang="ko-KR" sz="1200" dirty="0" smtClean="0"/>
              <a:t> * will contain copies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pages.  During restore it is initially used</a:t>
            </a:r>
          </a:p>
          <a:p>
            <a:r>
              <a:rPr lang="en-US" altLang="ko-KR" sz="1200" dirty="0" smtClean="0"/>
              <a:t> * for marking hibernation image pages, but then the set bits from it are</a:t>
            </a:r>
          </a:p>
          <a:p>
            <a:r>
              <a:rPr lang="en-US" altLang="ko-KR" sz="1200" dirty="0" smtClean="0"/>
              <a:t> * duplicated in @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 and it is released.  On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systems it is next</a:t>
            </a:r>
          </a:p>
          <a:p>
            <a:r>
              <a:rPr lang="en-US" altLang="ko-KR" sz="1200" dirty="0" smtClean="0"/>
              <a:t> * used for marking "safe"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pages, but it has to be reinitialized for</a:t>
            </a:r>
          </a:p>
          <a:p>
            <a:r>
              <a:rPr lang="en-US" altLang="ko-KR" sz="1200" dirty="0" smtClean="0"/>
              <a:t> * this purpose.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copy_bm</a:t>
            </a:r>
            <a:r>
              <a:rPr lang="en-US" altLang="ko-KR" sz="1200" dirty="0" smtClean="0"/>
              <a:t>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31540" y="4293096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hibernate_preallocate_memory</a:t>
            </a:r>
            <a:r>
              <a:rPr lang="en-US" altLang="ko-KR" sz="1200" dirty="0" smtClean="0"/>
              <a:t>(void)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memory_bm_create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GFP_IMAGE, PG_ANY);</a:t>
            </a:r>
          </a:p>
          <a:p>
            <a:r>
              <a:rPr lang="en-US" altLang="ko-KR" sz="1200" dirty="0" smtClean="0"/>
              <a:t>        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memory_bm_create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GFP_IMAGE, PG_ANY);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Set-up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간략하게 설명 하면</a:t>
            </a:r>
            <a:r>
              <a:rPr lang="en-US" altLang="ko-KR" sz="1200" dirty="0" smtClean="0"/>
              <a:t>, System</a:t>
            </a:r>
            <a:r>
              <a:rPr lang="ko-KR" altLang="en-US" sz="1200" dirty="0" smtClean="0"/>
              <a:t>에 존재하는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을 돌면서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들을 표현 할 수 있는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을 생성하는 작업을 수행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b="1" dirty="0" err="1" smtClean="0"/>
              <a:t>create_basic_memory_bitmaps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/>
              <a:t>memory_bm_create</a:t>
            </a:r>
            <a:r>
              <a:rPr lang="en-US" altLang="ko-KR" sz="1200" b="1" dirty="0" smtClean="0"/>
              <a:t>()  </a:t>
            </a:r>
            <a:r>
              <a:rPr lang="ko-KR" altLang="en-US" sz="1200" b="1" dirty="0" smtClean="0"/>
              <a:t>참조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9532" y="404664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        </a:t>
            </a:r>
            <a:r>
              <a:rPr lang="en-US" altLang="ko-KR" sz="1200" dirty="0" err="1" smtClean="0"/>
              <a:t>save_highmem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count_highmem_pages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WebOS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Highmem</a:t>
            </a:r>
            <a:r>
              <a:rPr lang="ko-KR" altLang="en-US" sz="1200" dirty="0" smtClean="0"/>
              <a:t>을 사용하지 않으므로 무시</a:t>
            </a:r>
          </a:p>
          <a:p>
            <a:r>
              <a:rPr lang="ko-KR" altLang="en-US" sz="1200" dirty="0" smtClean="0"/>
              <a:t>       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count_data_pages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==&gt; Populate </a:t>
            </a:r>
            <a:r>
              <a:rPr lang="ko-KR" altLang="en-US" sz="1200" dirty="0" smtClean="0"/>
              <a:t>되어 있는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을 돌면서 </a:t>
            </a:r>
            <a:r>
              <a:rPr lang="en-US" altLang="ko-KR" sz="1200" dirty="0" err="1" smtClean="0"/>
              <a:t>mark_free_pages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saveable_pages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수행 하며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변수에 현재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Page Count</a:t>
            </a:r>
            <a:r>
              <a:rPr lang="ko-KR" altLang="en-US" sz="1200" dirty="0" smtClean="0"/>
              <a:t>를 저장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mark_free_pages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들 중에 </a:t>
            </a:r>
            <a:r>
              <a:rPr lang="en-US" altLang="ko-KR" sz="1200" dirty="0" smtClean="0"/>
              <a:t>Free Page</a:t>
            </a:r>
            <a:r>
              <a:rPr lang="ko-KR" altLang="en-US" sz="1200" dirty="0" smtClean="0"/>
              <a:t>들을 찾아서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위에서 설정 했던 전역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free_pages_map</a:t>
            </a:r>
            <a:r>
              <a:rPr lang="ko-KR" altLang="en-US" sz="1200" dirty="0" smtClean="0"/>
              <a:t>의 해당 </a:t>
            </a:r>
            <a:r>
              <a:rPr lang="en-US" altLang="ko-KR" sz="1200" dirty="0" smtClean="0"/>
              <a:t>Page Bit</a:t>
            </a:r>
            <a:r>
              <a:rPr lang="ko-KR" altLang="en-US" sz="1200" dirty="0" smtClean="0"/>
              <a:t>에 설정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saveable_pages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PFN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에 포함 될 수 있는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인지 확인 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err="1" smtClean="0"/>
              <a:t>예를들어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WebOS</a:t>
            </a:r>
            <a:r>
              <a:rPr lang="ko-KR" altLang="en-US" sz="1200" dirty="0" smtClean="0"/>
              <a:t>의 경우에는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save_highmem</a:t>
            </a:r>
            <a:r>
              <a:rPr lang="en-US" altLang="ko-KR" sz="1200" dirty="0" smtClean="0"/>
              <a:t>=0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=0x157FC(88060)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에 포함 되어야 할 </a:t>
            </a:r>
            <a:r>
              <a:rPr lang="en-US" altLang="ko-KR" sz="1200" dirty="0" smtClean="0"/>
              <a:t>Page Frame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0x157FC</a:t>
            </a:r>
            <a:r>
              <a:rPr lang="ko-KR" altLang="en-US" sz="1200" dirty="0" smtClean="0"/>
              <a:t>개 이며</a:t>
            </a:r>
            <a:r>
              <a:rPr lang="en-US" altLang="ko-KR" sz="1200" dirty="0" smtClean="0"/>
              <a:t>, Size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0x157FC * 4K = 352240/1024 = </a:t>
            </a:r>
            <a:r>
              <a:rPr lang="ko-KR" altLang="en-US" sz="1200" dirty="0" smtClean="0"/>
              <a:t>약 </a:t>
            </a:r>
            <a:r>
              <a:rPr lang="en-US" altLang="ko-KR" sz="1200" dirty="0" smtClean="0"/>
              <a:t>344 MB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87524" y="2523668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       /*</a:t>
            </a:r>
          </a:p>
          <a:p>
            <a:r>
              <a:rPr lang="en-US" altLang="ko-KR" sz="1200" dirty="0" smtClean="0"/>
              <a:t>         * Compute the total number of page frames we can use (count) and the</a:t>
            </a:r>
          </a:p>
          <a:p>
            <a:r>
              <a:rPr lang="en-US" altLang="ko-KR" sz="1200" dirty="0" smtClean="0"/>
              <a:t>         * number of pages needed for image metadata (size).</a:t>
            </a:r>
          </a:p>
          <a:p>
            <a:r>
              <a:rPr lang="en-US" altLang="ko-KR" sz="1200" dirty="0" smtClean="0"/>
              <a:t>         */</a:t>
            </a:r>
          </a:p>
          <a:p>
            <a:r>
              <a:rPr lang="en-US" altLang="ko-KR" sz="1200" dirty="0" smtClean="0"/>
              <a:t>        count =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+= </a:t>
            </a:r>
            <a:r>
              <a:rPr lang="en-US" altLang="ko-KR" sz="1200" dirty="0" err="1" smtClean="0"/>
              <a:t>save_highmem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save_highmem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size = 0;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for_each_populated_zone</a:t>
            </a:r>
            <a:r>
              <a:rPr lang="en-US" altLang="ko-KR" sz="1200" dirty="0" smtClean="0"/>
              <a:t>(zone) {</a:t>
            </a:r>
          </a:p>
          <a:p>
            <a:r>
              <a:rPr lang="en-US" altLang="ko-KR" sz="1200" dirty="0" smtClean="0"/>
              <a:t>                size +=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snapshot_additional_pages</a:t>
            </a:r>
            <a:r>
              <a:rPr lang="en-US" altLang="ko-KR" sz="1200" dirty="0" smtClean="0"/>
              <a:t>(zone);</a:t>
            </a:r>
          </a:p>
          <a:p>
            <a:r>
              <a:rPr lang="en-US" altLang="ko-KR" sz="1200" dirty="0" smtClean="0"/>
              <a:t>==&gt; Populate </a:t>
            </a:r>
            <a:r>
              <a:rPr lang="ko-KR" altLang="en-US" sz="1200" dirty="0" smtClean="0"/>
              <a:t>되어 있는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을 돌면서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spanned_pages</a:t>
            </a:r>
            <a:r>
              <a:rPr lang="en-US" altLang="ko-KR" sz="1200" dirty="0" smtClean="0"/>
              <a:t> (hole</a:t>
            </a:r>
            <a:r>
              <a:rPr lang="ko-KR" altLang="en-US" sz="1200" dirty="0" smtClean="0"/>
              <a:t>을 포함한 해당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Page Count) </a:t>
            </a:r>
            <a:r>
              <a:rPr lang="ko-KR" altLang="en-US" sz="1200" dirty="0" smtClean="0"/>
              <a:t>를 표현 하기 위한 </a:t>
            </a:r>
            <a:r>
              <a:rPr lang="en-US" altLang="ko-KR" sz="1200" dirty="0" smtClean="0"/>
              <a:t>Bitmap Block </a:t>
            </a:r>
            <a:r>
              <a:rPr lang="ko-KR" altLang="en-US" sz="1200" dirty="0" smtClean="0"/>
              <a:t>수를 계산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spanned_pages</a:t>
            </a:r>
            <a:r>
              <a:rPr lang="ko-KR" altLang="en-US" sz="1200" dirty="0" smtClean="0"/>
              <a:t>를 나타내기 위해 필요하고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(Bitmap</a:t>
            </a:r>
            <a:r>
              <a:rPr lang="ko-KR" altLang="en-US" sz="1200" dirty="0" smtClean="0"/>
              <a:t>을 위한</a:t>
            </a:r>
            <a:r>
              <a:rPr lang="en-US" altLang="ko-KR" sz="1200" dirty="0" smtClean="0"/>
              <a:t>) Page </a:t>
            </a:r>
            <a:r>
              <a:rPr lang="ko-KR" altLang="en-US" sz="1200" dirty="0" smtClean="0"/>
              <a:t>들을 관리하기 위해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ko-KR" altLang="en-US" sz="1200" dirty="0" smtClean="0"/>
              <a:t>이 필요한데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위해 또 한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 필요하다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이에</a:t>
            </a:r>
            <a:r>
              <a:rPr lang="en-US" altLang="ko-KR" sz="1200" dirty="0" smtClean="0"/>
              <a:t>, n + 1 </a:t>
            </a:r>
            <a:r>
              <a:rPr lang="ko-KR" altLang="en-US" sz="1200" dirty="0" smtClean="0"/>
              <a:t>이 나오는데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orig_bm</a:t>
            </a:r>
            <a:r>
              <a:rPr lang="ko-KR" altLang="en-US" sz="1200" dirty="0" smtClean="0"/>
              <a:t>을 위해서 </a:t>
            </a:r>
            <a:r>
              <a:rPr lang="en-US" altLang="ko-KR" sz="1200" dirty="0" smtClean="0"/>
              <a:t>n+1</a:t>
            </a:r>
            <a:r>
              <a:rPr lang="ko-KR" altLang="en-US" sz="1200" dirty="0" smtClean="0"/>
              <a:t>개가 필요하지만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을 위해서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배수가 필요하다</a:t>
            </a:r>
            <a:endParaRPr lang="en-US" altLang="ko-KR" sz="1200" dirty="0" smtClean="0"/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다시 정리하면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함수 이름에서도 </a:t>
            </a:r>
            <a:r>
              <a:rPr lang="ko-KR" altLang="en-US" sz="1200" dirty="0" err="1" smtClean="0"/>
              <a:t>알수</a:t>
            </a:r>
            <a:r>
              <a:rPr lang="ko-KR" altLang="en-US" sz="1200" dirty="0" smtClean="0"/>
              <a:t> 있듯이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snapshot_additional_pages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를 저장하기 위해 </a:t>
            </a:r>
            <a:r>
              <a:rPr lang="en-US" altLang="ko-KR" sz="1200" dirty="0" smtClean="0"/>
              <a:t>Additionally </a:t>
            </a:r>
            <a:r>
              <a:rPr lang="ko-KR" altLang="en-US" sz="1200" dirty="0" smtClean="0"/>
              <a:t>필요한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를 계산하는 함수이며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==&gt; Bitmap</a:t>
            </a:r>
            <a:r>
              <a:rPr lang="ko-KR" altLang="en-US" sz="1200" dirty="0" smtClean="0"/>
              <a:t>을 위해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bm_block</a:t>
            </a:r>
            <a:r>
              <a:rPr lang="ko-KR" altLang="en-US" sz="1200" dirty="0" smtClean="0"/>
              <a:t>을 위해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그리고 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두개의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Bitmap Set</a:t>
            </a:r>
            <a:r>
              <a:rPr lang="ko-KR" altLang="en-US" sz="1200" dirty="0" smtClean="0"/>
              <a:t>이 있으므로 </a:t>
            </a:r>
            <a:r>
              <a:rPr lang="en-US" altLang="ko-KR" sz="1200" dirty="0" smtClean="0"/>
              <a:t>(n + 1) * 2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75134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is_highmem</a:t>
            </a:r>
            <a:r>
              <a:rPr lang="en-US" altLang="ko-KR" sz="1200" dirty="0" smtClean="0"/>
              <a:t>(zone))</a:t>
            </a:r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+= </a:t>
            </a:r>
            <a:r>
              <a:rPr lang="en-US" altLang="ko-KR" sz="1200" dirty="0" err="1" smtClean="0"/>
              <a:t>zone_page_state</a:t>
            </a:r>
            <a:r>
              <a:rPr lang="en-US" altLang="ko-KR" sz="1200" dirty="0" smtClean="0"/>
              <a:t>(zone, NR_FREE_PAGES);  // </a:t>
            </a:r>
            <a:r>
              <a:rPr lang="en-US" altLang="ko-KR" sz="1200" dirty="0" err="1" smtClean="0"/>
              <a:t>savable_highmem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free_highmem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else</a:t>
            </a:r>
          </a:p>
          <a:p>
            <a:r>
              <a:rPr lang="en-US" altLang="ko-KR" sz="1200" dirty="0" smtClean="0"/>
              <a:t>                        count += </a:t>
            </a:r>
            <a:r>
              <a:rPr lang="en-US" altLang="ko-KR" sz="1200" dirty="0" err="1" smtClean="0"/>
              <a:t>zone_page_state</a:t>
            </a:r>
            <a:r>
              <a:rPr lang="en-US" altLang="ko-KR" sz="1200" dirty="0" smtClean="0"/>
              <a:t>(zone, NR_FREE_PAGES); // </a:t>
            </a:r>
            <a:r>
              <a:rPr lang="en-US" altLang="ko-KR" sz="1200" dirty="0" err="1" smtClean="0"/>
              <a:t>savable_normal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free_normal</a:t>
            </a:r>
            <a:endParaRPr lang="en-US" altLang="ko-KR" sz="1200" dirty="0" smtClean="0"/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= count;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Count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 Count + Free Page Count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count +=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count -= </a:t>
            </a:r>
            <a:r>
              <a:rPr lang="en-US" altLang="ko-KR" sz="1200" dirty="0" err="1" smtClean="0"/>
              <a:t>totalreserve_pages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==&gt; count</a:t>
            </a:r>
            <a:r>
              <a:rPr lang="ko-KR" altLang="en-US" sz="1200" dirty="0" smtClean="0"/>
              <a:t>는 결국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 Count + Free Page Count +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Page Count - Reserve Page Count 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0xC0C7 + 0x2F2E6 + 0 - 0x5B8 = 0x3B935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우리가 사용 가능한 </a:t>
            </a:r>
            <a:r>
              <a:rPr lang="en-US" altLang="ko-KR" sz="1200" dirty="0" smtClean="0"/>
              <a:t>Page Count)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212976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/* Compute the maximum number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 to leave in memory. */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 = (count - (size + PAGES_FOR_IO)) / 2</a:t>
            </a:r>
          </a:p>
          <a:p>
            <a:r>
              <a:rPr lang="en-US" altLang="ko-KR" sz="1200" dirty="0" smtClean="0"/>
              <a:t>                        - 2 * DIV_ROUND_UP(</a:t>
            </a:r>
            <a:r>
              <a:rPr lang="en-US" altLang="ko-KR" sz="1200" dirty="0" err="1" smtClean="0"/>
              <a:t>reserved_size</a:t>
            </a:r>
            <a:r>
              <a:rPr lang="en-US" altLang="ko-KR" sz="1200" dirty="0" smtClean="0"/>
              <a:t>, PAGE_SIZE);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count: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우리가 사용 가능한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Page Count (Total Page Frames Available) -&gt; available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이란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“manage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가능한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size: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snapshot_additional_pages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얻어온 </a:t>
            </a:r>
            <a:r>
              <a:rPr lang="en-US" altLang="ko-KR" sz="1200" dirty="0" smtClean="0">
                <a:solidFill>
                  <a:srgbClr val="FF0000"/>
                </a:solidFill>
              </a:rPr>
              <a:t>Bitmap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위한 </a:t>
            </a:r>
            <a:r>
              <a:rPr lang="en-US" altLang="ko-KR" sz="1200" dirty="0" smtClean="0">
                <a:solidFill>
                  <a:srgbClr val="FF0000"/>
                </a:solidFill>
              </a:rPr>
              <a:t>Page Count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PAGES_FOR_IO: Snapshot Image</a:t>
            </a:r>
            <a:r>
              <a:rPr lang="ko-KR" altLang="en-US" sz="1200" dirty="0" smtClean="0">
                <a:solidFill>
                  <a:srgbClr val="FF0000"/>
                </a:solidFill>
              </a:rPr>
              <a:t>를 </a:t>
            </a:r>
            <a:r>
              <a:rPr lang="en-US" altLang="ko-KR" sz="1200" dirty="0" smtClean="0">
                <a:solidFill>
                  <a:srgbClr val="FF0000"/>
                </a:solidFill>
              </a:rPr>
              <a:t>Saving </a:t>
            </a:r>
            <a:r>
              <a:rPr lang="ko-KR" altLang="en-US" sz="1200" dirty="0" smtClean="0">
                <a:solidFill>
                  <a:srgbClr val="FF0000"/>
                </a:solidFill>
              </a:rPr>
              <a:t>하기 위해 필요한 </a:t>
            </a:r>
            <a:r>
              <a:rPr lang="en-US" altLang="ko-KR" sz="1200" dirty="0" smtClean="0">
                <a:solidFill>
                  <a:srgbClr val="FF0000"/>
                </a:solidFill>
              </a:rPr>
              <a:t>Page Count (Saving </a:t>
            </a:r>
            <a:r>
              <a:rPr lang="ko-KR" altLang="en-US" sz="1200" dirty="0" smtClean="0">
                <a:solidFill>
                  <a:srgbClr val="FF0000"/>
                </a:solidFill>
              </a:rPr>
              <a:t>작업 자체가 </a:t>
            </a:r>
            <a:r>
              <a:rPr lang="en-US" altLang="ko-KR" sz="1200" dirty="0" smtClean="0">
                <a:solidFill>
                  <a:srgbClr val="FF0000"/>
                </a:solidFill>
              </a:rPr>
              <a:t>Memory</a:t>
            </a:r>
            <a:r>
              <a:rPr lang="ko-KR" altLang="en-US" sz="1200" dirty="0" smtClean="0">
                <a:solidFill>
                  <a:srgbClr val="FF0000"/>
                </a:solidFill>
              </a:rPr>
              <a:t>가 필요하다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smtClean="0"/>
              <a:t>==&gt; (count - (size + PAGES_FOR_IO)) / 2: </a:t>
            </a:r>
            <a:r>
              <a:rPr lang="ko-KR" altLang="en-US" sz="1200" dirty="0" smtClean="0"/>
              <a:t>우리가 사용 가능한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Snapshot Image Saving </a:t>
            </a:r>
            <a:r>
              <a:rPr lang="ko-KR" altLang="en-US" sz="1200" dirty="0" smtClean="0"/>
              <a:t>을 위해 필요한 </a:t>
            </a:r>
            <a:r>
              <a:rPr lang="en-US" altLang="ko-KR" sz="1200" dirty="0" smtClean="0"/>
              <a:t>Memory </a:t>
            </a:r>
            <a:r>
              <a:rPr lang="ko-KR" altLang="en-US" sz="1200" dirty="0" smtClean="0"/>
              <a:t>양을 빼고 이를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로 나눈다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reserved_size</a:t>
            </a:r>
            <a:r>
              <a:rPr lang="en-US" altLang="ko-KR" sz="1200" dirty="0" smtClean="0"/>
              <a:t>: Device Driver </a:t>
            </a:r>
            <a:r>
              <a:rPr lang="ko-KR" altLang="en-US" sz="1200" dirty="0" smtClean="0"/>
              <a:t>들이 </a:t>
            </a:r>
            <a:r>
              <a:rPr lang="en-US" altLang="ko-KR" sz="1200" dirty="0" smtClean="0"/>
              <a:t>Suspend</a:t>
            </a:r>
            <a:r>
              <a:rPr lang="ko-KR" altLang="en-US" sz="1200" dirty="0" smtClean="0"/>
              <a:t>에 들어가기 위해 필요한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를 미리 </a:t>
            </a:r>
            <a:r>
              <a:rPr lang="en-US" altLang="ko-KR" sz="1200" dirty="0" smtClean="0"/>
              <a:t>Reserved </a:t>
            </a:r>
            <a:r>
              <a:rPr lang="ko-KR" altLang="en-US" sz="1200" dirty="0" smtClean="0"/>
              <a:t>해 놓은 것 </a:t>
            </a:r>
            <a:r>
              <a:rPr lang="en-US" altLang="ko-KR" sz="1200" dirty="0" smtClean="0"/>
              <a:t>(.suspend/.</a:t>
            </a:r>
            <a:r>
              <a:rPr lang="en-US" altLang="ko-KR" sz="1200" dirty="0" err="1" smtClean="0"/>
              <a:t>suspend_noirq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등에서 사용 되는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 값은 </a:t>
            </a:r>
            <a:r>
              <a:rPr lang="en-US" altLang="ko-KR" sz="1200" dirty="0" smtClean="0"/>
              <a:t>/sys/power/</a:t>
            </a:r>
            <a:r>
              <a:rPr lang="en-US" altLang="ko-KR" sz="1200" dirty="0" err="1" smtClean="0"/>
              <a:t>reserved_size</a:t>
            </a:r>
            <a:r>
              <a:rPr lang="ko-KR" altLang="en-US" sz="1200" dirty="0" smtClean="0"/>
              <a:t>로 설정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2 * DIV_ROUND_UP(</a:t>
            </a:r>
            <a:r>
              <a:rPr lang="en-US" altLang="ko-KR" sz="1200" dirty="0" err="1" smtClean="0"/>
              <a:t>reserved_size</a:t>
            </a:r>
            <a:r>
              <a:rPr lang="en-US" altLang="ko-KR" sz="1200" dirty="0" smtClean="0"/>
              <a:t>, PAGE_SIZE): </a:t>
            </a:r>
            <a:r>
              <a:rPr lang="en-US" altLang="ko-KR" sz="1200" dirty="0" err="1" smtClean="0"/>
              <a:t>reserved_size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Byte </a:t>
            </a:r>
            <a:r>
              <a:rPr lang="ko-KR" altLang="en-US" sz="1200" dirty="0" smtClean="0"/>
              <a:t>기준이므로 이를 </a:t>
            </a:r>
            <a:r>
              <a:rPr lang="en-US" altLang="ko-KR" sz="1200" dirty="0" smtClean="0"/>
              <a:t>Page Count</a:t>
            </a:r>
            <a:r>
              <a:rPr lang="ko-KR" altLang="en-US" sz="1200" dirty="0" smtClean="0"/>
              <a:t>로 변경 하고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를 곱한다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를 곱하는지 좀 이상함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max_size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결국</a:t>
            </a:r>
            <a:r>
              <a:rPr lang="en-US" altLang="ko-KR" sz="1200" dirty="0" smtClean="0"/>
              <a:t>, count(</a:t>
            </a:r>
            <a:r>
              <a:rPr lang="en-US" altLang="ko-KR" sz="1200" dirty="0" err="1" smtClean="0"/>
              <a:t>saveable+free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Snapshot Image Saving</a:t>
            </a:r>
            <a:r>
              <a:rPr lang="ko-KR" altLang="en-US" sz="1200" dirty="0" smtClean="0"/>
              <a:t>을 위해 필요한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를 제외한 후</a:t>
            </a:r>
            <a:r>
              <a:rPr lang="en-US" altLang="ko-KR" sz="1200" dirty="0" smtClean="0"/>
              <a:t>, 2</a:t>
            </a:r>
            <a:r>
              <a:rPr lang="ko-KR" altLang="en-US" sz="1200" dirty="0" smtClean="0"/>
              <a:t>로 나눈 값이다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the maximum number of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saveable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pages ,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saveable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있는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Maximum size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/* Compute the desired number of image pages specified by </a:t>
            </a:r>
            <a:r>
              <a:rPr lang="en-US" altLang="ko-KR" sz="1200" dirty="0" err="1" smtClean="0"/>
              <a:t>image_size</a:t>
            </a:r>
            <a:r>
              <a:rPr lang="en-US" altLang="ko-KR" sz="1200" dirty="0" smtClean="0"/>
              <a:t>. */</a:t>
            </a:r>
          </a:p>
          <a:p>
            <a:r>
              <a:rPr lang="en-US" altLang="ko-KR" sz="1200" dirty="0" smtClean="0"/>
              <a:t>        size = DIV_ROUND_UP(</a:t>
            </a:r>
            <a:r>
              <a:rPr lang="en-US" altLang="ko-KR" sz="1200" dirty="0" err="1" smtClean="0"/>
              <a:t>image_size</a:t>
            </a:r>
            <a:r>
              <a:rPr lang="en-US" altLang="ko-KR" sz="1200" dirty="0" smtClean="0"/>
              <a:t>, PAGE_SIZE);</a:t>
            </a:r>
          </a:p>
          <a:p>
            <a:r>
              <a:rPr lang="en-US" altLang="ko-KR" sz="1200" dirty="0" smtClean="0"/>
              <a:t>        if (size &gt;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     size =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image_size</a:t>
            </a:r>
            <a:r>
              <a:rPr lang="en-US" altLang="ko-KR" sz="1200" dirty="0" smtClean="0"/>
              <a:t>: Preferred Snapshot Image Size (/sys/power/</a:t>
            </a:r>
            <a:r>
              <a:rPr lang="en-US" altLang="ko-KR" sz="1200" dirty="0" err="1" smtClean="0"/>
              <a:t>image_size</a:t>
            </a:r>
            <a:r>
              <a:rPr lang="ko-KR" altLang="en-US" sz="1200" dirty="0" smtClean="0"/>
              <a:t>로 설정 할 수 있음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위에서 계산한 우리가 사용 가능한 </a:t>
            </a:r>
            <a:r>
              <a:rPr lang="en-US" altLang="ko-KR" sz="1200" dirty="0" smtClean="0"/>
              <a:t>Page Count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우리가 원했던 </a:t>
            </a:r>
            <a:r>
              <a:rPr lang="en-US" altLang="ko-KR" sz="1200" dirty="0" smtClean="0"/>
              <a:t>"size" </a:t>
            </a:r>
            <a:r>
              <a:rPr lang="ko-KR" altLang="en-US" sz="1200" dirty="0" smtClean="0"/>
              <a:t>보다 </a:t>
            </a:r>
            <a:r>
              <a:rPr lang="en-US" altLang="ko-KR" sz="1200" dirty="0" err="1" smtClean="0"/>
              <a:t>max_size</a:t>
            </a:r>
            <a:r>
              <a:rPr lang="ko-KR" altLang="en-US" sz="1200" dirty="0" smtClean="0"/>
              <a:t>가 작으면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가능한 </a:t>
            </a:r>
            <a:r>
              <a:rPr lang="en-US" altLang="ko-KR" sz="1200" dirty="0" smtClean="0"/>
              <a:t>Snapshot Image Size</a:t>
            </a:r>
            <a:r>
              <a:rPr lang="ko-KR" altLang="en-US" sz="1200" dirty="0" smtClean="0"/>
              <a:t>가 원했던 </a:t>
            </a:r>
            <a:r>
              <a:rPr lang="en-US" altLang="ko-KR" sz="1200" dirty="0" smtClean="0"/>
              <a:t>Size </a:t>
            </a:r>
            <a:r>
              <a:rPr lang="ko-KR" altLang="en-US" sz="1200" dirty="0" smtClean="0"/>
              <a:t>보다 우선 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988840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/*</a:t>
            </a:r>
          </a:p>
          <a:p>
            <a:r>
              <a:rPr lang="en-US" altLang="ko-KR" sz="1200" dirty="0" smtClean="0"/>
              <a:t>         * If the desired number of image pages is at least as large as the</a:t>
            </a:r>
          </a:p>
          <a:p>
            <a:r>
              <a:rPr lang="en-US" altLang="ko-KR" sz="1200" dirty="0" smtClean="0"/>
              <a:t>         * current number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 in memory, allocate page frames for</a:t>
            </a:r>
          </a:p>
          <a:p>
            <a:r>
              <a:rPr lang="en-US" altLang="ko-KR" sz="1200" dirty="0" smtClean="0"/>
              <a:t>         * the image and we're done.</a:t>
            </a:r>
          </a:p>
          <a:p>
            <a:r>
              <a:rPr lang="en-US" altLang="ko-KR" sz="1200" dirty="0" smtClean="0"/>
              <a:t>         */</a:t>
            </a:r>
          </a:p>
          <a:p>
            <a:r>
              <a:rPr lang="en-US" altLang="ko-KR" sz="1200" dirty="0" smtClean="0"/>
              <a:t>        if (size &gt;=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==&gt; size</a:t>
            </a:r>
            <a:r>
              <a:rPr lang="ko-KR" altLang="en-US" sz="1200" dirty="0" smtClean="0"/>
              <a:t>는 결국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max_size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saveable+free</a:t>
            </a:r>
            <a:r>
              <a:rPr lang="en-US" altLang="ko-KR" sz="1200" dirty="0" smtClean="0"/>
              <a:t>)/2</a:t>
            </a:r>
            <a:r>
              <a:rPr lang="ko-KR" altLang="en-US" sz="1200" dirty="0" smtClean="0"/>
              <a:t>인 값이다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saveable+free</a:t>
            </a:r>
            <a:r>
              <a:rPr lang="en-US" altLang="ko-KR" sz="1200" dirty="0" smtClean="0"/>
              <a:t>)/2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보다 크다는 의미는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결국</a:t>
            </a:r>
            <a:r>
              <a:rPr lang="en-US" altLang="ko-KR" sz="1200" dirty="0" smtClean="0"/>
              <a:t>, free size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보다 크므로 바로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을 만들어도 괜찮다는 의미임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</a:t>
            </a:r>
          </a:p>
          <a:p>
            <a:r>
              <a:rPr lang="en-US" altLang="ko-KR" sz="1200" dirty="0" smtClean="0"/>
              <a:t>       ~~~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pages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preallocate_image_highmem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save_highmem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    pages +=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preallocate_image_memory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pages,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pages: </a:t>
            </a:r>
            <a:r>
              <a:rPr lang="en-US" altLang="ko-KR" sz="1200" dirty="0" err="1" smtClean="0"/>
              <a:t>Highmem</a:t>
            </a:r>
            <a:r>
              <a:rPr lang="ko-KR" altLang="en-US" sz="1200" dirty="0" smtClean="0"/>
              <a:t>을 사용하지 않으므로 결국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</a:t>
            </a:r>
            <a:r>
              <a:rPr lang="ko-KR" altLang="en-US" sz="1200" dirty="0" err="1" smtClean="0"/>
              <a:t>갖음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위에서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+ Free" Page Count</a:t>
            </a:r>
            <a:r>
              <a:rPr lang="ko-KR" altLang="en-US" sz="1200" dirty="0" smtClean="0"/>
              <a:t>를 할당 받았음</a:t>
            </a:r>
          </a:p>
          <a:p>
            <a:r>
              <a:rPr lang="ko-KR" altLang="en-US" sz="1200" dirty="0" smtClean="0"/>
              <a:t>  </a:t>
            </a:r>
          </a:p>
          <a:p>
            <a:r>
              <a:rPr lang="ko-KR" altLang="en-US" sz="1200" dirty="0" smtClean="0"/>
              <a:t>               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out;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현재 처리 가능한 </a:t>
            </a:r>
            <a:r>
              <a:rPr lang="en-US" altLang="ko-KR" sz="1200" dirty="0" smtClean="0"/>
              <a:t>Image Size "size" </a:t>
            </a:r>
            <a:r>
              <a:rPr lang="ko-KR" altLang="en-US" sz="1200" dirty="0" smtClean="0"/>
              <a:t>가 저장 해야 할 </a:t>
            </a:r>
            <a:r>
              <a:rPr lang="en-US" altLang="ko-KR" sz="1200" dirty="0" smtClean="0"/>
              <a:t>Size "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보다 컸으므로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우리는 </a:t>
            </a:r>
            <a:r>
              <a:rPr lang="ko-KR" altLang="en-US" sz="1200" dirty="0" err="1" smtClean="0"/>
              <a:t>할일을</a:t>
            </a:r>
            <a:r>
              <a:rPr lang="ko-KR" altLang="en-US" sz="1200" dirty="0" smtClean="0"/>
              <a:t> 다 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나감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hotplug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from snapshot</a:t>
            </a:r>
            <a:r>
              <a:rPr lang="en-US" altLang="ko-KR" sz="28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boot sequence)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06" y="1268760"/>
            <a:ext cx="292895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Remove</a:t>
            </a:r>
            <a:endParaRPr lang="ko-KR" altLang="en-US" sz="2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5490" y="2235644"/>
            <a:ext cx="3900486" cy="292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Verifying system</a:t>
            </a:r>
          </a:p>
          <a:p>
            <a:pPr marL="85725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Freeze processes</a:t>
            </a:r>
          </a:p>
          <a:p>
            <a:pPr marL="85725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altLang="ko-KR" sz="1400" dirty="0" err="1" smtClean="0">
                <a:latin typeface="+mn-ea"/>
              </a:rPr>
              <a:t>Preallocate</a:t>
            </a:r>
            <a:r>
              <a:rPr lang="en-US" altLang="ko-KR" sz="1400" dirty="0" smtClean="0">
                <a:latin typeface="+mn-ea"/>
              </a:rPr>
              <a:t> memory space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0" marR="0" lvl="3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>
              <a:latin typeface="+mn-ea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altLang="ko-KR" sz="1400" dirty="0" smtClean="0">
                <a:latin typeface="+mn-ea"/>
              </a:rPr>
              <a:t>Copy 2ndbank image to </a:t>
            </a:r>
            <a:r>
              <a:rPr lang="en-US" altLang="ko-KR" sz="1400" dirty="0" err="1" smtClean="0">
                <a:latin typeface="+mn-ea"/>
              </a:rPr>
              <a:t>preallocated</a:t>
            </a:r>
            <a:r>
              <a:rPr lang="en-US" altLang="ko-KR" sz="1400" dirty="0" smtClean="0">
                <a:latin typeface="+mn-ea"/>
              </a:rPr>
              <a:t> memory space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>
              <a:latin typeface="+mn-ea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altLang="ko-KR" sz="1400" noProof="0" dirty="0" smtClean="0">
                <a:latin typeface="+mn-ea"/>
              </a:rPr>
              <a:t>Refresh one bank except 2</a:t>
            </a:r>
            <a:r>
              <a:rPr lang="en-US" altLang="ko-KR" sz="1400" baseline="30000" noProof="0" dirty="0" smtClean="0">
                <a:latin typeface="+mn-ea"/>
              </a:rPr>
              <a:t>nd</a:t>
            </a:r>
            <a:r>
              <a:rPr lang="en-US" altLang="ko-KR" sz="1400" noProof="0" dirty="0" smtClean="0">
                <a:latin typeface="+mn-ea"/>
              </a:rPr>
              <a:t> bank </a:t>
            </a:r>
            <a:r>
              <a:rPr lang="en-US" altLang="ko-KR" sz="1400" noProof="0" dirty="0" smtClean="0">
                <a:latin typeface="+mn-ea"/>
                <a:sym typeface="Wingdings" pitchFamily="2" charset="2"/>
              </a:rPr>
              <a:t></a:t>
            </a:r>
            <a:r>
              <a:rPr lang="en-US" altLang="ko-KR" sz="1400" noProof="0" dirty="0" smtClean="0">
                <a:latin typeface="+mn-ea"/>
              </a:rPr>
              <a:t>  Suspend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0005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>
              <a:latin typeface="+mn-ea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</a:pP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>
              <a:latin typeface="+mn-ea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 smtClean="0">
              <a:latin typeface="+mn-ea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endParaRPr lang="en-US" altLang="ko-KR" sz="1400" dirty="0">
              <a:latin typeface="+mn-ea"/>
            </a:endParaRPr>
          </a:p>
          <a:p>
            <a:pPr marL="1257300" marR="0" lvl="2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75970" y="2235644"/>
            <a:ext cx="3900486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 smtClean="0"/>
              <a:t>Enable </a:t>
            </a:r>
            <a:r>
              <a:rPr lang="en-US" altLang="ko-KR" sz="1400" dirty="0"/>
              <a:t>non boot </a:t>
            </a:r>
            <a:r>
              <a:rPr lang="en-US" altLang="ko-KR" sz="1400" dirty="0" err="1" smtClean="0"/>
              <a:t>cpu</a:t>
            </a:r>
            <a:endParaRPr lang="en-US" altLang="ko-KR" sz="1400" dirty="0" smtClean="0"/>
          </a:p>
          <a:p>
            <a:pPr marL="914400" lvl="1" indent="-457200">
              <a:spcBef>
                <a:spcPct val="20000"/>
              </a:spcBef>
              <a:buFont typeface="Wingdings"/>
              <a:buChar char="è"/>
              <a:defRPr/>
            </a:pPr>
            <a:r>
              <a:rPr lang="en-US" altLang="ko-KR" sz="1400" dirty="0" smtClean="0">
                <a:sym typeface="Wingdings" pitchFamily="2" charset="2"/>
              </a:rPr>
              <a:t>Resume start</a:t>
            </a:r>
            <a:endParaRPr lang="en-US" altLang="ko-KR" sz="1400" dirty="0"/>
          </a:p>
          <a:p>
            <a:pPr marL="1714500" marR="0" lvl="3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è"/>
              <a:tabLst/>
              <a:defRPr/>
            </a:pPr>
            <a:endParaRPr kumimoji="0" lang="en-US" altLang="ko-KR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Restore 2</a:t>
            </a:r>
            <a:r>
              <a:rPr kumimoji="0" lang="en-US" altLang="ko-KR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bank image from 1</a:t>
            </a:r>
            <a:r>
              <a:rPr kumimoji="0" lang="en-US" altLang="ko-KR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bank</a:t>
            </a:r>
          </a:p>
          <a:p>
            <a:pPr marL="857250" lvl="1" indent="-457200">
              <a:spcBef>
                <a:spcPct val="20000"/>
              </a:spcBef>
              <a:defRPr/>
            </a:pP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copy_to</a:t>
            </a:r>
            <a:r>
              <a:rPr lang="en-US" altLang="ko-KR" sz="1000" dirty="0" smtClean="0"/>
              <a:t> pages)</a:t>
            </a:r>
            <a:endParaRPr lang="en-US" altLang="ko-KR" sz="1000" dirty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 smtClean="0"/>
              <a:t>Free </a:t>
            </a:r>
            <a:r>
              <a:rPr lang="en-US" altLang="ko-KR" sz="1400" dirty="0" err="1" smtClean="0"/>
              <a:t>preallocated</a:t>
            </a:r>
            <a:r>
              <a:rPr lang="en-US" altLang="ko-KR" sz="1400" dirty="0" smtClean="0"/>
              <a:t>  memory space</a:t>
            </a:r>
            <a:endParaRPr lang="en-US" altLang="ko-KR" sz="1400" dirty="0"/>
          </a:p>
          <a:p>
            <a:pPr marL="914400" lvl="1" indent="-457200">
              <a:spcBef>
                <a:spcPct val="20000"/>
              </a:spcBef>
            </a:pP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swsusp_free</a:t>
            </a:r>
            <a:r>
              <a:rPr lang="en-US" altLang="ko-KR" sz="1000" dirty="0" smtClean="0"/>
              <a:t>)</a:t>
            </a:r>
            <a:endParaRPr lang="en-US" altLang="ko-KR" sz="1400" dirty="0" smtClean="0"/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altLang="ko-KR" sz="1400" dirty="0" smtClean="0"/>
              <a:t>Device Resume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268759"/>
            <a:ext cx="292895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Add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54868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/* Estimate the minimum size of the image. */</a:t>
            </a:r>
          </a:p>
          <a:p>
            <a:r>
              <a:rPr lang="en-US" altLang="ko-KR" sz="1200" dirty="0" smtClean="0"/>
              <a:t>        pages = </a:t>
            </a:r>
            <a:r>
              <a:rPr lang="en-US" altLang="ko-KR" sz="1200" dirty="0" err="1" smtClean="0"/>
              <a:t>minimum_image_size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 구문이 수행 된다는 의미는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Memory </a:t>
            </a:r>
            <a:r>
              <a:rPr lang="ko-KR" altLang="en-US" sz="1200" dirty="0" smtClean="0"/>
              <a:t>전체 양의 절반 이상을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이 차지하고 있다는 것이고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이에 따라</a:t>
            </a:r>
          </a:p>
          <a:p>
            <a:r>
              <a:rPr lang="en-US" altLang="ko-KR" sz="1200" dirty="0" smtClean="0"/>
              <a:t>==&gt; free page count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보다 작기 때문에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 일부를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해야 한다는 것을 의미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Return </a:t>
            </a:r>
            <a:r>
              <a:rPr lang="ko-KR" altLang="en-US" sz="1200" dirty="0" smtClean="0"/>
              <a:t>값인 </a:t>
            </a:r>
            <a:r>
              <a:rPr lang="en-US" altLang="ko-KR" sz="1200" dirty="0" smtClean="0"/>
              <a:t>pages</a:t>
            </a:r>
            <a:r>
              <a:rPr lang="ko-KR" altLang="en-US" sz="1200" dirty="0" smtClean="0"/>
              <a:t>는 이론적으로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가능한 </a:t>
            </a:r>
            <a:r>
              <a:rPr lang="en-US" altLang="ko-KR" sz="1200" dirty="0" smtClean="0"/>
              <a:t>page count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에서 제외한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새로운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size</a:t>
            </a:r>
            <a:r>
              <a:rPr lang="ko-KR" altLang="en-US" sz="1200" dirty="0" smtClean="0"/>
              <a:t>를 의미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/*</a:t>
            </a:r>
          </a:p>
          <a:p>
            <a:r>
              <a:rPr lang="en-US" altLang="ko-KR" sz="1200" dirty="0" smtClean="0"/>
              <a:t>         * To avoid excessive pressure on the normal zone, leave room in it to</a:t>
            </a:r>
          </a:p>
          <a:p>
            <a:r>
              <a:rPr lang="en-US" altLang="ko-KR" sz="1200" dirty="0" smtClean="0"/>
              <a:t>         * accommodate an image of the minimum size (unless it's already too</a:t>
            </a:r>
          </a:p>
          <a:p>
            <a:r>
              <a:rPr lang="en-US" altLang="ko-KR" sz="1200" dirty="0" smtClean="0"/>
              <a:t>         * small, in which case don't </a:t>
            </a:r>
            <a:r>
              <a:rPr lang="en-US" altLang="ko-KR" sz="1200" dirty="0" err="1" smtClean="0"/>
              <a:t>preallocate</a:t>
            </a:r>
            <a:r>
              <a:rPr lang="en-US" altLang="ko-KR" sz="1200" dirty="0" smtClean="0"/>
              <a:t> pages from it at all).</a:t>
            </a:r>
          </a:p>
          <a:p>
            <a:r>
              <a:rPr lang="en-US" altLang="ko-KR" sz="1200" dirty="0" smtClean="0"/>
              <a:t>         */</a:t>
            </a:r>
          </a:p>
          <a:p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&gt; pages)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-= pages;</a:t>
            </a:r>
          </a:p>
          <a:p>
            <a:r>
              <a:rPr lang="en-US" altLang="ko-KR" sz="1200" dirty="0" smtClean="0"/>
              <a:t>        else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= 0;</a:t>
            </a:r>
          </a:p>
          <a:p>
            <a:r>
              <a:rPr lang="en-US" altLang="ko-KR" sz="1200" dirty="0" smtClean="0"/>
              <a:t>        if (size &lt; pages)</a:t>
            </a:r>
          </a:p>
          <a:p>
            <a:r>
              <a:rPr lang="en-US" altLang="ko-KR" sz="1200" dirty="0" smtClean="0"/>
              <a:t>==&gt; size</a:t>
            </a:r>
            <a:r>
              <a:rPr lang="ko-KR" altLang="en-US" sz="1200" dirty="0" smtClean="0"/>
              <a:t>는 결국 전체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1/2</a:t>
            </a:r>
            <a:r>
              <a:rPr lang="ko-KR" altLang="en-US" sz="1200" dirty="0" smtClean="0"/>
              <a:t>을 한 크기인데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이것 보다 </a:t>
            </a:r>
            <a:r>
              <a:rPr lang="en-US" altLang="ko-KR" sz="1200" dirty="0" smtClean="0"/>
              <a:t>pages</a:t>
            </a:r>
            <a:r>
              <a:rPr lang="ko-KR" altLang="en-US" sz="1200" dirty="0" smtClean="0"/>
              <a:t>가 크다는 의미는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아직도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이 전체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의 절반 이상을 차지하고 있다는 것이다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(</a:t>
            </a:r>
            <a:r>
              <a:rPr lang="ko-KR" altLang="en-US" sz="1200" dirty="0" smtClean="0"/>
              <a:t>이론적으로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가능한 </a:t>
            </a:r>
            <a:r>
              <a:rPr lang="en-US" altLang="ko-KR" sz="1200" dirty="0" smtClean="0"/>
              <a:t>memory page count</a:t>
            </a:r>
            <a:r>
              <a:rPr lang="ko-KR" altLang="en-US" sz="1200" dirty="0" smtClean="0"/>
              <a:t>를 제외해도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size = </a:t>
            </a:r>
            <a:r>
              <a:rPr lang="en-US" altLang="ko-KR" sz="1200" dirty="0" err="1" smtClean="0"/>
              <a:t>min_t</a:t>
            </a:r>
            <a:r>
              <a:rPr lang="en-US" altLang="ko-KR" sz="1200" dirty="0" smtClean="0"/>
              <a:t>(unsigned long, pages,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4725144"/>
            <a:ext cx="8713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/*</a:t>
            </a:r>
          </a:p>
          <a:p>
            <a:r>
              <a:rPr lang="en-US" altLang="ko-KR" sz="1200" dirty="0" smtClean="0"/>
              <a:t>         * Let the memory management subsystem know that we're going to need a</a:t>
            </a:r>
          </a:p>
          <a:p>
            <a:r>
              <a:rPr lang="en-US" altLang="ko-KR" sz="1200" dirty="0" smtClean="0"/>
              <a:t>         * large number of page frames to allocate and make it free some memory.</a:t>
            </a:r>
          </a:p>
          <a:p>
            <a:r>
              <a:rPr lang="en-US" altLang="ko-KR" sz="1200" dirty="0" smtClean="0"/>
              <a:t>         * NOTE: If this is not done, performance will be hurt badly in some</a:t>
            </a:r>
          </a:p>
          <a:p>
            <a:r>
              <a:rPr lang="en-US" altLang="ko-KR" sz="1200" dirty="0" smtClean="0"/>
              <a:t>         * test cases.</a:t>
            </a:r>
          </a:p>
          <a:p>
            <a:r>
              <a:rPr lang="en-US" altLang="ko-KR" sz="1200" dirty="0" smtClean="0"/>
              <a:t>         */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shrink_all_memory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size);</a:t>
            </a:r>
          </a:p>
          <a:p>
            <a:r>
              <a:rPr lang="en-US" altLang="ko-KR" sz="1200" dirty="0" smtClean="0"/>
              <a:t>==&gt; size</a:t>
            </a:r>
            <a:r>
              <a:rPr lang="ko-KR" altLang="en-US" sz="1200" dirty="0" smtClean="0"/>
              <a:t>는 최대 전에 </a:t>
            </a:r>
            <a:r>
              <a:rPr lang="en-US" altLang="ko-KR" sz="1200" dirty="0" smtClean="0"/>
              <a:t>memory </a:t>
            </a:r>
            <a:r>
              <a:rPr lang="ko-KR" altLang="en-US" sz="1200" dirty="0" smtClean="0"/>
              <a:t>양의 절반 이므로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size </a:t>
            </a:r>
            <a:r>
              <a:rPr lang="ko-KR" altLang="en-US" sz="1200" dirty="0" smtClean="0"/>
              <a:t>만큼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이 전체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1/2 </a:t>
            </a:r>
            <a:r>
              <a:rPr lang="ko-KR" altLang="en-US" sz="1200" dirty="0" smtClean="0"/>
              <a:t>이하로 떨어질 만큼 </a:t>
            </a:r>
            <a:r>
              <a:rPr lang="en-US" altLang="ko-KR" sz="1200" dirty="0" smtClean="0"/>
              <a:t>memory shrink</a:t>
            </a:r>
            <a:r>
              <a:rPr lang="ko-KR" altLang="en-US" sz="1200" dirty="0" smtClean="0"/>
              <a:t>를 수행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7346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/*</a:t>
            </a:r>
          </a:p>
          <a:p>
            <a:r>
              <a:rPr lang="en-US" altLang="ko-KR" sz="1200" dirty="0" smtClean="0"/>
              <a:t>         * The number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 in memory was too high, so apply some</a:t>
            </a:r>
          </a:p>
          <a:p>
            <a:r>
              <a:rPr lang="en-US" altLang="ko-KR" sz="1200" dirty="0" smtClean="0"/>
              <a:t>         * pressure to decrease it.  First, make room for the largest possible</a:t>
            </a:r>
          </a:p>
          <a:p>
            <a:r>
              <a:rPr lang="en-US" altLang="ko-KR" sz="1200" dirty="0" smtClean="0"/>
              <a:t>         * image and fail if that doesn't work.  Next, try to decrease the size</a:t>
            </a:r>
          </a:p>
          <a:p>
            <a:r>
              <a:rPr lang="en-US" altLang="ko-KR" sz="1200" dirty="0" smtClean="0"/>
              <a:t>         * of the image as much as indicated by 'size' using allocations from</a:t>
            </a:r>
          </a:p>
          <a:p>
            <a:r>
              <a:rPr lang="en-US" altLang="ko-KR" sz="1200" dirty="0" smtClean="0"/>
              <a:t>         *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and non-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zones separately.</a:t>
            </a:r>
          </a:p>
          <a:p>
            <a:r>
              <a:rPr lang="en-US" altLang="ko-KR" sz="1200" dirty="0" smtClean="0"/>
              <a:t>         */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pages_highmem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preallocate_image_highmem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/ 2);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 = (count - </a:t>
            </a:r>
            <a:r>
              <a:rPr lang="en-US" altLang="ko-KR" sz="1200" dirty="0" err="1" smtClean="0"/>
              <a:t>max_size</a:t>
            </a:r>
            <a:r>
              <a:rPr lang="en-US" altLang="ko-KR" sz="1200" dirty="0" smtClean="0"/>
              <a:t>) - </a:t>
            </a:r>
            <a:r>
              <a:rPr lang="en-US" altLang="ko-KR" sz="1200" dirty="0" err="1" smtClean="0"/>
              <a:t>pages_highmem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pages = </a:t>
            </a:r>
            <a:r>
              <a:rPr lang="en-US" altLang="ko-KR" sz="1200" dirty="0" err="1" smtClean="0"/>
              <a:t>preallocate_image_memory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if (pages &lt;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이렇게 했는데도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안되면 우리는 </a:t>
            </a:r>
            <a:r>
              <a:rPr lang="en-US" altLang="ko-KR" sz="1200" dirty="0" err="1" smtClean="0"/>
              <a:t>highmem</a:t>
            </a:r>
            <a:r>
              <a:rPr lang="ko-KR" altLang="en-US" sz="1200" dirty="0" smtClean="0"/>
              <a:t>을 안쓰기 때문에 </a:t>
            </a:r>
            <a:r>
              <a:rPr lang="en-US" altLang="ko-KR" sz="1200" dirty="0" smtClean="0"/>
              <a:t>error !</a:t>
            </a:r>
            <a:endParaRPr lang="ko-KR" altLang="en-US" sz="12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11760" y="270892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27784" y="306896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 </a:t>
            </a:r>
            <a:r>
              <a:rPr lang="en-US" altLang="ko-KR" dirty="0" smtClean="0"/>
              <a:t>Pass  </a:t>
            </a:r>
            <a:r>
              <a:rPr lang="ko-KR" altLang="en-US" dirty="0" smtClean="0"/>
              <a:t>추가 분석 필요함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340768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unsigned long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preallocate_image_highmem</a:t>
            </a:r>
            <a:r>
              <a:rPr lang="en-US" altLang="ko-KR" sz="1200" dirty="0" smtClean="0"/>
              <a:t>(unsigned long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 smtClean="0"/>
              <a:t>preallocate_image_pages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solidFill>
                  <a:srgbClr val="FF0000"/>
                </a:solidFill>
              </a:rPr>
              <a:t>GFP_IMAGE | __GFP_HIGHMEM</a:t>
            </a:r>
            <a:r>
              <a:rPr lang="en-US" altLang="ko-KR" sz="1200" dirty="0" smtClean="0"/>
              <a:t>);   // </a:t>
            </a:r>
            <a:r>
              <a:rPr lang="en-US" altLang="ko-KR" sz="1200" dirty="0" err="1" smtClean="0"/>
              <a:t>savable_highmem</a:t>
            </a:r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hibernation_snapshot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hibernation_mode</a:t>
            </a:r>
            <a:r>
              <a:rPr lang="en-US" altLang="ko-KR" sz="1200" b="1" dirty="0" smtClean="0"/>
              <a:t> == HIBERNATION_PLATFORM)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/>
              <a:t>hibernate_preallocate_memory</a:t>
            </a:r>
            <a:r>
              <a:rPr lang="en-US" altLang="ko-KR" sz="1200" b="1" dirty="0" smtClean="0"/>
              <a:t>                                         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preallocate_image_memory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itchFamily="2" charset="2"/>
              </a:rPr>
              <a:t>preallocate_image_highmem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459797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unsigned long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preallocate_image_memory</a:t>
            </a:r>
            <a:r>
              <a:rPr lang="en-US" altLang="ko-KR" sz="1200" dirty="0" smtClean="0"/>
              <a:t>(unsigned long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unsigned long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: "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값이 넘어오며 결국 우리가 저장 해야 할 </a:t>
            </a:r>
            <a:r>
              <a:rPr lang="en-US" altLang="ko-KR" sz="1200" dirty="0" smtClean="0"/>
              <a:t>Page Count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avail_normal</a:t>
            </a:r>
            <a:r>
              <a:rPr lang="en-US" altLang="ko-KR" sz="1200" dirty="0" smtClean="0">
                <a:solidFill>
                  <a:srgbClr val="FF0000"/>
                </a:solidFill>
              </a:rPr>
              <a:t>: "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Saveable</a:t>
            </a:r>
            <a:r>
              <a:rPr lang="en-US" altLang="ko-KR" sz="1200" dirty="0" smtClean="0">
                <a:solidFill>
                  <a:srgbClr val="FF0000"/>
                </a:solidFill>
              </a:rPr>
              <a:t> + Free" Page 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unsigned long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if (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&lt;= </a:t>
            </a:r>
            <a:r>
              <a:rPr lang="en-US" altLang="ko-KR" sz="1200" dirty="0" err="1" smtClean="0"/>
              <a:t>alloc_normal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return 0;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avail_normal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alloc_normal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if (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 &lt;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 smtClean="0"/>
              <a:t>preallocate_image_pages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alloc</a:t>
            </a:r>
            <a:r>
              <a:rPr lang="en-US" altLang="ko-KR" sz="1200" dirty="0" smtClean="0"/>
              <a:t>, GFP_IMAGE);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556792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unsigned long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preallocate_image_pages</a:t>
            </a:r>
            <a:r>
              <a:rPr lang="en-US" altLang="ko-KR" sz="1200" dirty="0" smtClean="0"/>
              <a:t>(unsigned long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gfp_t</a:t>
            </a:r>
            <a:r>
              <a:rPr lang="en-US" altLang="ko-KR" sz="1200" dirty="0" smtClean="0"/>
              <a:t> mask)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우리가 할당 받아야 할 </a:t>
            </a:r>
            <a:r>
              <a:rPr lang="en-US" altLang="ko-KR" sz="1200" dirty="0" smtClean="0"/>
              <a:t>Page Count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unsigned long </a:t>
            </a:r>
            <a:r>
              <a:rPr lang="en-US" altLang="ko-KR" sz="1200" dirty="0" err="1" smtClean="0"/>
              <a:t>nr_alloc</a:t>
            </a:r>
            <a:r>
              <a:rPr lang="en-US" altLang="ko-KR" sz="1200" dirty="0" smtClean="0"/>
              <a:t> = 0; </a:t>
            </a:r>
          </a:p>
          <a:p>
            <a:r>
              <a:rPr lang="en-US" altLang="ko-KR" sz="1200" dirty="0" smtClean="0"/>
              <a:t>        while (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 &gt; 0) { 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*page;</a:t>
            </a:r>
          </a:p>
          <a:p>
            <a:r>
              <a:rPr lang="en-US" altLang="ko-KR" sz="1200" dirty="0" smtClean="0"/>
              <a:t>                page = </a:t>
            </a:r>
            <a:r>
              <a:rPr lang="en-US" altLang="ko-KR" sz="1200" dirty="0" err="1" smtClean="0"/>
              <a:t>alloc_image_page</a:t>
            </a:r>
            <a:r>
              <a:rPr lang="en-US" altLang="ko-KR" sz="1200" dirty="0" smtClean="0"/>
              <a:t>(mask);</a:t>
            </a:r>
          </a:p>
          <a:p>
            <a:r>
              <a:rPr lang="en-US" altLang="ko-KR" sz="1200" dirty="0" smtClean="0"/>
              <a:t>==&gt; Page</a:t>
            </a:r>
            <a:r>
              <a:rPr lang="ko-KR" altLang="en-US" sz="1200" dirty="0" smtClean="0"/>
              <a:t>를 하나 할당 받는데 할당 받은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forbidden_pages_map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free_pages_map</a:t>
            </a:r>
            <a:r>
              <a:rPr lang="ko-KR" altLang="en-US" sz="1200" dirty="0" smtClean="0"/>
              <a:t>에 모두 추가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if (!page)</a:t>
            </a:r>
          </a:p>
          <a:p>
            <a:r>
              <a:rPr lang="en-US" altLang="ko-KR" sz="1200" dirty="0" smtClean="0"/>
              <a:t>                        break;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memory_bm_set_bit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page_to_pfn</a:t>
            </a:r>
            <a:r>
              <a:rPr lang="en-US" altLang="ko-KR" sz="1200" dirty="0" smtClean="0"/>
              <a:t>(page));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결국 하는 일은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 하나 할당 받아서 이를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Bitmap</a:t>
            </a:r>
            <a:r>
              <a:rPr lang="ko-KR" altLang="en-US" sz="1200" dirty="0" smtClean="0"/>
              <a:t>에 표시 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우리가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들을 할당 받는 이유는</a:t>
            </a:r>
            <a:r>
              <a:rPr lang="en-US" altLang="ko-KR" sz="1200" dirty="0" smtClean="0"/>
              <a:t>, "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만큼의 새로운 </a:t>
            </a:r>
            <a:r>
              <a:rPr lang="en-US" altLang="ko-KR" sz="1200" dirty="0" smtClean="0"/>
              <a:t>Free Page </a:t>
            </a:r>
            <a:r>
              <a:rPr lang="ko-KR" altLang="en-US" sz="1200" dirty="0" smtClean="0"/>
              <a:t>들을 할당 받아서 </a:t>
            </a:r>
            <a:r>
              <a:rPr lang="en-US" altLang="ko-KR" sz="1200" dirty="0" err="1" smtClean="0"/>
              <a:t>copy_bm</a:t>
            </a:r>
            <a:r>
              <a:rPr lang="ko-KR" altLang="en-US" sz="1200" dirty="0" smtClean="0"/>
              <a:t>에 표시하고 이 들을 나중에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로 저장하기 위함이다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if (</a:t>
            </a:r>
            <a:r>
              <a:rPr lang="en-US" altLang="ko-KR" sz="1200" dirty="0" err="1" smtClean="0"/>
              <a:t>PageHighMem</a:t>
            </a:r>
            <a:r>
              <a:rPr lang="en-US" altLang="ko-KR" sz="1200" dirty="0" smtClean="0"/>
              <a:t>(page))</a:t>
            </a:r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alloc_highmem</a:t>
            </a:r>
            <a:r>
              <a:rPr lang="en-US" altLang="ko-KR" sz="1200" dirty="0" smtClean="0"/>
              <a:t>++;</a:t>
            </a:r>
          </a:p>
          <a:p>
            <a:r>
              <a:rPr lang="en-US" altLang="ko-KR" sz="1200" dirty="0" smtClean="0"/>
              <a:t>                else </a:t>
            </a:r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alloc_normal</a:t>
            </a:r>
            <a:r>
              <a:rPr lang="en-US" altLang="ko-KR" sz="1200" dirty="0" smtClean="0"/>
              <a:t>++;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--;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nr_alloc</a:t>
            </a:r>
            <a:r>
              <a:rPr lang="en-US" altLang="ko-KR" sz="1200" dirty="0" smtClean="0"/>
              <a:t>++;</a:t>
            </a:r>
          </a:p>
          <a:p>
            <a:r>
              <a:rPr lang="en-US" altLang="ko-KR" sz="1200" dirty="0" smtClean="0"/>
              <a:t>        }    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nr_alloc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hibernation_snapshot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hibernation_mode</a:t>
            </a:r>
            <a:r>
              <a:rPr lang="en-US" altLang="ko-KR" sz="1200" b="1" dirty="0" smtClean="0"/>
              <a:t> == HIBERNATION_PLATFORM)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/>
              <a:t>hibernate_preallocate_memory</a:t>
            </a:r>
            <a:r>
              <a:rPr lang="en-US" altLang="ko-KR" sz="1200" b="1" dirty="0" smtClean="0"/>
              <a:t>                                         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preallocate_image_memory</a:t>
            </a:r>
            <a:r>
              <a:rPr lang="en-US" altLang="ko-KR" sz="1200" b="1" dirty="0" smtClean="0"/>
              <a:t>()</a:t>
            </a:r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>
                <a:sym typeface="Wingdings" pitchFamily="2" charset="2"/>
              </a:rPr>
              <a:t>preallocate_image_highmem</a:t>
            </a:r>
            <a:r>
              <a:rPr lang="en-US" altLang="ko-KR" sz="1200" b="1" dirty="0" smtClean="0">
                <a:sym typeface="Wingdings" pitchFamily="2" charset="2"/>
              </a:rPr>
              <a:t>()</a:t>
            </a:r>
          </a:p>
          <a:p>
            <a:r>
              <a:rPr lang="en-US" altLang="ko-KR" sz="1200" b="1" dirty="0" smtClean="0">
                <a:sym typeface="Wingdings" pitchFamily="2" charset="2"/>
              </a:rPr>
              <a:t>               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itchFamily="2" charset="2"/>
              </a:rPr>
              <a:t>preallocate_image_pages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4581128"/>
            <a:ext cx="403244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</a:t>
            </a:r>
            <a:r>
              <a:rPr lang="en-US" altLang="ko-KR" sz="1200" dirty="0" err="1" smtClean="0"/>
              <a:t>alloc_image_page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gfp_t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gfp_mask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*page;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page = </a:t>
            </a:r>
            <a:r>
              <a:rPr lang="en-US" altLang="ko-KR" sz="1200" dirty="0" err="1" smtClean="0"/>
              <a:t>alloc_page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gfp_mask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if (page)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swsusp_set_page_forbidden</a:t>
            </a:r>
            <a:r>
              <a:rPr lang="en-US" altLang="ko-KR" sz="1200" dirty="0" smtClean="0"/>
              <a:t>(page);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swsusp_set_page_free</a:t>
            </a:r>
            <a:r>
              <a:rPr lang="en-US" altLang="ko-KR" sz="1200" dirty="0" smtClean="0"/>
              <a:t>(page);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    return page;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328498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164288" y="328498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852383"/>
            <a:ext cx="835292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     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minimum_image_size</a:t>
            </a:r>
            <a:r>
              <a:rPr lang="en-US" altLang="ko-KR" sz="1200" dirty="0" smtClean="0"/>
              <a:t> - Estimate the minimum acceptable size of an image</a:t>
            </a:r>
          </a:p>
          <a:p>
            <a:r>
              <a:rPr lang="en-US" altLang="ko-KR" sz="1200" dirty="0" smtClean="0"/>
              <a:t> * @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: Number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 in the system.</a:t>
            </a:r>
          </a:p>
          <a:p>
            <a:r>
              <a:rPr lang="en-US" altLang="ko-KR" sz="1200" dirty="0" smtClean="0"/>
              <a:t> *      </a:t>
            </a:r>
          </a:p>
          <a:p>
            <a:r>
              <a:rPr lang="en-US" altLang="ko-KR" sz="1200" dirty="0" smtClean="0"/>
              <a:t> * We want to avoid attempting to free too much memory too hard, so estimate the</a:t>
            </a:r>
          </a:p>
          <a:p>
            <a:r>
              <a:rPr lang="en-US" altLang="ko-KR" sz="1200" dirty="0" smtClean="0"/>
              <a:t> * minimum acceptable size of a hibernation image to use as the lower limit for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preallocating</a:t>
            </a:r>
            <a:r>
              <a:rPr lang="en-US" altLang="ko-KR" sz="1200" dirty="0" smtClean="0"/>
              <a:t> memory.</a:t>
            </a:r>
          </a:p>
          <a:p>
            <a:r>
              <a:rPr lang="en-US" altLang="ko-KR" sz="1200" dirty="0" smtClean="0"/>
              <a:t> *      </a:t>
            </a:r>
          </a:p>
          <a:p>
            <a:r>
              <a:rPr lang="en-US" altLang="ko-KR" sz="1200" dirty="0" smtClean="0"/>
              <a:t> * We assume that the minimum image size should be proportional to</a:t>
            </a:r>
          </a:p>
          <a:p>
            <a:r>
              <a:rPr lang="en-US" altLang="ko-KR" sz="1200" dirty="0" smtClean="0"/>
              <a:t> *      </a:t>
            </a:r>
          </a:p>
          <a:p>
            <a:r>
              <a:rPr lang="en-US" altLang="ko-KR" sz="1200" dirty="0" smtClean="0"/>
              <a:t> * [number of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pages] - [number of pages that can be freed in theory]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where the second term is the sum of (1) reclaimable slab pages, (2) active</a:t>
            </a:r>
          </a:p>
          <a:p>
            <a:r>
              <a:rPr lang="en-US" altLang="ko-KR" sz="1200" dirty="0" smtClean="0"/>
              <a:t> * and (3) inactive </a:t>
            </a:r>
            <a:r>
              <a:rPr lang="en-US" altLang="ko-KR" sz="1200" dirty="0" err="1" smtClean="0"/>
              <a:t>anonymouns</a:t>
            </a:r>
            <a:r>
              <a:rPr lang="en-US" altLang="ko-KR" sz="1200" dirty="0" smtClean="0"/>
              <a:t> pages, (4) active and (5) inactive file pages,</a:t>
            </a:r>
          </a:p>
          <a:p>
            <a:r>
              <a:rPr lang="en-US" altLang="ko-KR" sz="1200" dirty="0" smtClean="0"/>
              <a:t> * minus mapped file pages.</a:t>
            </a:r>
          </a:p>
          <a:p>
            <a:r>
              <a:rPr lang="en-US" altLang="ko-KR" sz="1200" dirty="0" smtClean="0"/>
              <a:t> */             </a:t>
            </a:r>
          </a:p>
          <a:p>
            <a:r>
              <a:rPr lang="en-US" altLang="ko-KR" sz="1200" dirty="0" smtClean="0"/>
              <a:t>static unsigned long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minimum_image_size</a:t>
            </a:r>
            <a:r>
              <a:rPr lang="en-US" altLang="ko-KR" sz="1200" dirty="0" smtClean="0"/>
              <a:t>(unsigned long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               </a:t>
            </a:r>
          </a:p>
          <a:p>
            <a:r>
              <a:rPr lang="en-US" altLang="ko-KR" sz="1200" dirty="0" smtClean="0"/>
              <a:t>        unsigned long size;</a:t>
            </a:r>
          </a:p>
          <a:p>
            <a:r>
              <a:rPr lang="en-US" altLang="ko-KR" sz="1200" dirty="0" smtClean="0"/>
              <a:t>        size =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(NR_SLAB_RECLAIMABLE)</a:t>
            </a:r>
          </a:p>
          <a:p>
            <a:r>
              <a:rPr lang="en-US" altLang="ko-KR" sz="1200" dirty="0" smtClean="0"/>
              <a:t>                +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(NR_ACTIVE_ANON)</a:t>
            </a:r>
          </a:p>
          <a:p>
            <a:r>
              <a:rPr lang="en-US" altLang="ko-KR" sz="1200" dirty="0" smtClean="0"/>
              <a:t>                +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(NR_INACTIVE_ANON)</a:t>
            </a:r>
          </a:p>
          <a:p>
            <a:r>
              <a:rPr lang="en-US" altLang="ko-KR" sz="1200" dirty="0" smtClean="0"/>
              <a:t>                +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(NR_ACTIVE_FILE)</a:t>
            </a:r>
          </a:p>
          <a:p>
            <a:r>
              <a:rPr lang="en-US" altLang="ko-KR" sz="1200" dirty="0" smtClean="0"/>
              <a:t>                +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(NR_INACTIVE_FILE)</a:t>
            </a:r>
          </a:p>
          <a:p>
            <a:r>
              <a:rPr lang="en-US" altLang="ko-KR" sz="1200" dirty="0" smtClean="0"/>
              <a:t>                - </a:t>
            </a:r>
            <a:r>
              <a:rPr lang="en-US" altLang="ko-KR" sz="1200" dirty="0" err="1" smtClean="0"/>
              <a:t>global_page_state</a:t>
            </a:r>
            <a:r>
              <a:rPr lang="en-US" altLang="ko-KR" sz="1200" dirty="0" smtClean="0"/>
              <a:t>(NR_FILE_MAPPED);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&lt;= size ? 0 :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size;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 함수로 들어왔다는 것은 현재 </a:t>
            </a:r>
            <a:r>
              <a:rPr lang="en-US" altLang="ko-KR" sz="1200" dirty="0" err="1" smtClean="0"/>
              <a:t>saveable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memory 1/2</a:t>
            </a:r>
            <a:r>
              <a:rPr lang="ko-KR" altLang="en-US" sz="1200" dirty="0" smtClean="0"/>
              <a:t>보다 크다는 의미인데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이론적으로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가능한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를 전부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했을 때의 줄일 수 있는 </a:t>
            </a:r>
            <a:r>
              <a:rPr lang="en-US" altLang="ko-KR" sz="1200" dirty="0" smtClean="0"/>
              <a:t>page count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라고 한다면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- size </a:t>
            </a:r>
            <a:r>
              <a:rPr lang="ko-KR" altLang="en-US" sz="1200" dirty="0" smtClean="0"/>
              <a:t>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새로운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계산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hibernation_snapshot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hibernation_mode</a:t>
            </a:r>
            <a:r>
              <a:rPr lang="en-US" altLang="ko-KR" sz="1200" b="1" dirty="0" smtClean="0"/>
              <a:t> == HIBERNATION_PLATFORM)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/>
              <a:t>hibernate_preallocate_memory</a:t>
            </a:r>
            <a:r>
              <a:rPr lang="en-US" altLang="ko-KR" sz="1200" b="1" dirty="0" smtClean="0"/>
              <a:t>                                                    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minimum_image_size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0"/>
            <a:ext cx="648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list_for_each_entry</a:t>
            </a:r>
            <a:r>
              <a:rPr lang="en-US" altLang="ko-KR" sz="1200" dirty="0" smtClean="0"/>
              <a:t>  -   iterate over list of given type</a:t>
            </a:r>
          </a:p>
          <a:p>
            <a:r>
              <a:rPr lang="en-US" altLang="ko-KR" sz="1200" dirty="0" smtClean="0"/>
              <a:t> * @pos:    the type * to use as a loop cursor.</a:t>
            </a:r>
          </a:p>
          <a:p>
            <a:r>
              <a:rPr lang="en-US" altLang="ko-KR" sz="1200" dirty="0" smtClean="0"/>
              <a:t> * @head:   the head for your list.</a:t>
            </a:r>
          </a:p>
          <a:p>
            <a:r>
              <a:rPr lang="en-US" altLang="ko-KR" sz="1200" dirty="0" smtClean="0"/>
              <a:t> * @member: the name of the </a:t>
            </a:r>
            <a:r>
              <a:rPr lang="en-US" altLang="ko-KR" sz="1200" dirty="0" err="1" smtClean="0"/>
              <a:t>list_struct</a:t>
            </a:r>
            <a:r>
              <a:rPr lang="en-US" altLang="ko-KR" sz="1200" dirty="0" smtClean="0"/>
              <a:t> within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#define </a:t>
            </a:r>
            <a:r>
              <a:rPr lang="en-US" altLang="ko-KR" sz="1200" dirty="0" err="1" smtClean="0"/>
              <a:t>list_for_each_entry</a:t>
            </a:r>
            <a:r>
              <a:rPr lang="en-US" altLang="ko-KR" sz="1200" dirty="0" smtClean="0"/>
              <a:t>(pos, head, member)              \</a:t>
            </a:r>
          </a:p>
          <a:p>
            <a:r>
              <a:rPr lang="en-US" altLang="ko-KR" sz="1200" dirty="0" smtClean="0"/>
              <a:t>    for (pos = </a:t>
            </a:r>
            <a:r>
              <a:rPr lang="en-US" altLang="ko-KR" sz="1200" dirty="0" err="1" smtClean="0"/>
              <a:t>list_first_entry</a:t>
            </a:r>
            <a:r>
              <a:rPr lang="en-US" altLang="ko-KR" sz="1200" dirty="0" smtClean="0"/>
              <a:t>(head, </a:t>
            </a:r>
            <a:r>
              <a:rPr lang="en-US" altLang="ko-KR" sz="1200" dirty="0" err="1" smtClean="0"/>
              <a:t>typeof</a:t>
            </a:r>
            <a:r>
              <a:rPr lang="en-US" altLang="ko-KR" sz="1200" dirty="0" smtClean="0"/>
              <a:t>(*pos), member);    \</a:t>
            </a:r>
          </a:p>
          <a:p>
            <a:r>
              <a:rPr lang="en-US" altLang="ko-KR" sz="1200" dirty="0" smtClean="0"/>
              <a:t>         &amp;pos-&gt;member != (head);                    \</a:t>
            </a:r>
          </a:p>
          <a:p>
            <a:r>
              <a:rPr lang="en-US" altLang="ko-KR" sz="1200" dirty="0" smtClean="0"/>
              <a:t>         pos = </a:t>
            </a:r>
            <a:r>
              <a:rPr lang="en-US" altLang="ko-KR" sz="1200" dirty="0" err="1" smtClean="0"/>
              <a:t>list_next_entry</a:t>
            </a:r>
            <a:r>
              <a:rPr lang="en-US" altLang="ko-KR" sz="1200" dirty="0" smtClean="0"/>
              <a:t>(pos, member))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2924944"/>
            <a:ext cx="648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list_first_entry</a:t>
            </a:r>
            <a:r>
              <a:rPr lang="en-US" altLang="ko-KR" sz="1200" dirty="0" smtClean="0"/>
              <a:t> - get the first element from a list</a:t>
            </a:r>
          </a:p>
          <a:p>
            <a:r>
              <a:rPr lang="en-US" altLang="ko-KR" sz="1200" dirty="0" smtClean="0"/>
              <a:t> * @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:    the list head to take the element from.</a:t>
            </a:r>
          </a:p>
          <a:p>
            <a:r>
              <a:rPr lang="en-US" altLang="ko-KR" sz="1200" dirty="0" smtClean="0"/>
              <a:t> * @type:   the type of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this is embedded in.</a:t>
            </a:r>
          </a:p>
          <a:p>
            <a:r>
              <a:rPr lang="en-US" altLang="ko-KR" sz="1200" dirty="0" smtClean="0"/>
              <a:t> * @member: the name of the </a:t>
            </a:r>
            <a:r>
              <a:rPr lang="en-US" altLang="ko-KR" sz="1200" dirty="0" err="1" smtClean="0"/>
              <a:t>list_struct</a:t>
            </a:r>
            <a:r>
              <a:rPr lang="en-US" altLang="ko-KR" sz="1200" dirty="0" smtClean="0"/>
              <a:t> within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</a:t>
            </a:r>
          </a:p>
          <a:p>
            <a:r>
              <a:rPr lang="en-US" altLang="ko-KR" sz="1200" dirty="0" smtClean="0"/>
              <a:t> * Note, that list is expected to be not empty.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#define </a:t>
            </a:r>
            <a:r>
              <a:rPr lang="en-US" altLang="ko-KR" sz="1200" dirty="0" err="1" smtClean="0"/>
              <a:t>list_first_entry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, type, member) \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((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)-&gt;next, type, member)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306896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list_next_entry</a:t>
            </a:r>
            <a:r>
              <a:rPr lang="en-US" altLang="ko-KR" sz="1200" dirty="0" smtClean="0"/>
              <a:t> - get the next element in list</a:t>
            </a:r>
          </a:p>
          <a:p>
            <a:r>
              <a:rPr lang="en-US" altLang="ko-KR" sz="1200" dirty="0" smtClean="0"/>
              <a:t> * @pos:    the type * to cursor</a:t>
            </a:r>
          </a:p>
          <a:p>
            <a:r>
              <a:rPr lang="en-US" altLang="ko-KR" sz="1200" dirty="0" smtClean="0"/>
              <a:t> * @member: the name of the </a:t>
            </a:r>
            <a:r>
              <a:rPr lang="en-US" altLang="ko-KR" sz="1200" dirty="0" err="1" smtClean="0"/>
              <a:t>list_struct</a:t>
            </a:r>
            <a:r>
              <a:rPr lang="en-US" altLang="ko-KR" sz="1200" dirty="0" smtClean="0"/>
              <a:t> within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#define </a:t>
            </a:r>
            <a:r>
              <a:rPr lang="en-US" altLang="ko-KR" sz="1200" dirty="0" err="1" smtClean="0"/>
              <a:t>list_next_entry</a:t>
            </a:r>
            <a:r>
              <a:rPr lang="en-US" altLang="ko-KR" sz="1200" dirty="0" smtClean="0"/>
              <a:t>(pos, member) \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((pos)-&gt;</a:t>
            </a:r>
            <a:r>
              <a:rPr lang="en-US" altLang="ko-KR" sz="1200" dirty="0" err="1" smtClean="0"/>
              <a:t>member.next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typeof</a:t>
            </a:r>
            <a:r>
              <a:rPr lang="en-US" altLang="ko-KR" sz="1200" dirty="0" smtClean="0"/>
              <a:t>(*(pos)), member)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501317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 - get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for this entry</a:t>
            </a:r>
          </a:p>
          <a:p>
            <a:r>
              <a:rPr lang="en-US" altLang="ko-KR" sz="1200" dirty="0" smtClean="0"/>
              <a:t> * @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:    the &amp;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list_head</a:t>
            </a:r>
            <a:r>
              <a:rPr lang="en-US" altLang="ko-KR" sz="1200" dirty="0" smtClean="0"/>
              <a:t> pointer.</a:t>
            </a:r>
          </a:p>
          <a:p>
            <a:r>
              <a:rPr lang="en-US" altLang="ko-KR" sz="1200" dirty="0" smtClean="0"/>
              <a:t> * @type:   the type of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this is embedded in.</a:t>
            </a:r>
          </a:p>
          <a:p>
            <a:r>
              <a:rPr lang="en-US" altLang="ko-KR" sz="1200" dirty="0" smtClean="0"/>
              <a:t> * @member: the name of the </a:t>
            </a:r>
            <a:r>
              <a:rPr lang="en-US" altLang="ko-KR" sz="1200" dirty="0" err="1" smtClean="0"/>
              <a:t>list_struct</a:t>
            </a:r>
            <a:r>
              <a:rPr lang="en-US" altLang="ko-KR" sz="1200" dirty="0" smtClean="0"/>
              <a:t> within the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#define </a:t>
            </a:r>
            <a:r>
              <a:rPr lang="en-US" altLang="ko-KR" sz="1200" dirty="0" err="1" smtClean="0"/>
              <a:t>list_entry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, type, member) \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container_of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ptr</a:t>
            </a:r>
            <a:r>
              <a:rPr lang="en-US" altLang="ko-KR" sz="1200" dirty="0" smtClean="0"/>
              <a:t>, type, member)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0466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＃ </a:t>
            </a:r>
            <a:r>
              <a:rPr lang="en-US" altLang="ko-KR" dirty="0" err="1" smtClean="0"/>
              <a:t>list_for_each_entry</a:t>
            </a:r>
            <a:r>
              <a:rPr lang="en-US" altLang="ko-KR" dirty="0" smtClean="0"/>
              <a:t> Macro 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980728"/>
            <a:ext cx="77768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This patch is an enhancement of OVERCOMMIT_GUESS algorithm in</a:t>
            </a:r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vm_enough_memory</a:t>
            </a:r>
            <a:r>
              <a:rPr lang="en-US" altLang="ko-KR" sz="1000" dirty="0" smtClean="0"/>
              <a:t>().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changelog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v4:</a:t>
            </a:r>
          </a:p>
          <a:p>
            <a:r>
              <a:rPr lang="en-US" altLang="ko-KR" sz="1000" dirty="0" smtClean="0"/>
              <a:t>    - dealing with </a:t>
            </a:r>
            <a:r>
              <a:rPr lang="en-US" altLang="ko-KR" sz="1000" dirty="0" err="1" smtClean="0"/>
              <a:t>pages_high</a:t>
            </a:r>
            <a:r>
              <a:rPr lang="en-US" altLang="ko-KR" sz="1000" dirty="0" smtClean="0"/>
              <a:t> as reserved pages</a:t>
            </a:r>
          </a:p>
          <a:p>
            <a:r>
              <a:rPr lang="en-US" altLang="ko-KR" sz="1000" dirty="0" smtClean="0"/>
              <a:t>    - updated the code for 2.6.14-rc4-mm1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v3 (private): </a:t>
            </a:r>
          </a:p>
          <a:p>
            <a:r>
              <a:rPr lang="en-US" altLang="ko-KR" sz="1000" dirty="0" smtClean="0"/>
              <a:t>    - enhanced error handling in __</a:t>
            </a:r>
            <a:r>
              <a:rPr lang="en-US" altLang="ko-KR" sz="1000" dirty="0" err="1" smtClean="0"/>
              <a:t>vm_enough_memory</a:t>
            </a:r>
            <a:endParaRPr lang="en-US" altLang="ko-KR" sz="1000" dirty="0" smtClean="0"/>
          </a:p>
          <a:p>
            <a:r>
              <a:rPr lang="en-US" altLang="ko-KR" sz="1000" dirty="0" smtClean="0"/>
              <a:t>    - fixed an issue related calculation of </a:t>
            </a:r>
            <a:r>
              <a:rPr lang="en-US" altLang="ko-KR" sz="1000" dirty="0" err="1" smtClean="0"/>
              <a:t>totalreserve_pages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v2 (private):</a:t>
            </a:r>
          </a:p>
          <a:p>
            <a:r>
              <a:rPr lang="en-US" altLang="ko-KR" sz="1000" dirty="0" smtClean="0"/>
              <a:t>    - fixed error handling bug</a:t>
            </a:r>
          </a:p>
          <a:p>
            <a:r>
              <a:rPr lang="en-US" altLang="ko-KR" sz="1000" dirty="0" smtClean="0"/>
              <a:t>    - updated test results</a:t>
            </a:r>
          </a:p>
          <a:p>
            <a:r>
              <a:rPr lang="en-US" altLang="ko-KR" sz="1000" dirty="0" smtClean="0"/>
              <a:t>    - updated the code for 2.6.14-rc2-mm2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why the kernel needed patching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An application program sometimes are killed by </a:t>
            </a:r>
            <a:r>
              <a:rPr lang="en-US" altLang="ko-KR" sz="1000" dirty="0" err="1" smtClean="0"/>
              <a:t>oom</a:t>
            </a:r>
            <a:r>
              <a:rPr lang="en-US" altLang="ko-KR" sz="1000" dirty="0" smtClean="0"/>
              <a:t> killer, when</a:t>
            </a:r>
          </a:p>
          <a:p>
            <a:r>
              <a:rPr lang="en-US" altLang="ko-KR" sz="1000" dirty="0" smtClean="0"/>
              <a:t>  the application accesses the memory region which was succeeded to</a:t>
            </a:r>
          </a:p>
          <a:p>
            <a:r>
              <a:rPr lang="en-US" altLang="ko-KR" sz="1000" dirty="0" smtClean="0"/>
              <a:t>  allocate. If the Linux runs with page reservation features like</a:t>
            </a:r>
          </a:p>
          <a:p>
            <a:r>
              <a:rPr lang="en-US" altLang="ko-KR" sz="1000" dirty="0" smtClean="0"/>
              <a:t>  /proc/sys/</a:t>
            </a:r>
            <a:r>
              <a:rPr lang="en-US" altLang="ko-KR" sz="1000" dirty="0" err="1" smtClean="0"/>
              <a:t>vm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lowmem_reserve_ratio</a:t>
            </a:r>
            <a:r>
              <a:rPr lang="en-US" altLang="ko-KR" sz="1000" dirty="0" smtClean="0"/>
              <a:t> and without swap region, the</a:t>
            </a:r>
          </a:p>
          <a:p>
            <a:r>
              <a:rPr lang="en-US" altLang="ko-KR" sz="1000" dirty="0" smtClean="0"/>
              <a:t>  killing occurs easily.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Since the current OVERCOMMET_GUESS algorithm does not consider </a:t>
            </a:r>
          </a:p>
          <a:p>
            <a:r>
              <a:rPr lang="en-US" altLang="ko-KR" sz="1000" dirty="0" smtClean="0"/>
              <a:t>  any reserved pages, the VM might assign a part of reserved pages</a:t>
            </a:r>
          </a:p>
          <a:p>
            <a:r>
              <a:rPr lang="en-US" altLang="ko-KR" sz="1000" dirty="0" smtClean="0"/>
              <a:t>  to anonymous pages and have to reclaim the pages immediately.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the overall design approach in the patch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When the OVERCOMMET_GUESS algorithm calculates number of free pages,</a:t>
            </a:r>
          </a:p>
          <a:p>
            <a:r>
              <a:rPr lang="en-US" altLang="ko-KR" sz="1000" dirty="0" smtClean="0"/>
              <a:t>  the reserved free pages regard for non-free pages.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0466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＃ 전역변수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totalreserve_pages</a:t>
            </a:r>
            <a:r>
              <a:rPr lang="en-US" altLang="ko-KR" dirty="0" smtClean="0"/>
              <a:t>   patch  </a:t>
            </a:r>
            <a:r>
              <a:rPr lang="en-US" altLang="ko-KR" dirty="0" err="1" smtClean="0"/>
              <a:t>commet</a:t>
            </a:r>
            <a:r>
              <a:rPr lang="en-US" altLang="ko-KR" dirty="0" smtClean="0"/>
              <a:t>  from </a:t>
            </a:r>
            <a:r>
              <a:rPr lang="en-US" altLang="ko-KR" dirty="0" err="1" smtClean="0"/>
              <a:t>hibernation.c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764704"/>
            <a:ext cx="698477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implementation details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This patch changes the following two things.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1) Counting free pages in OVERCOMMIT_GUESS algorithm</a:t>
            </a:r>
          </a:p>
          <a:p>
            <a:r>
              <a:rPr lang="en-US" altLang="ko-KR" sz="1000" dirty="0" smtClean="0"/>
              <a:t>     When the OVERCOMMIT_GUESS algorithm calculates the number of free</a:t>
            </a:r>
          </a:p>
          <a:p>
            <a:r>
              <a:rPr lang="en-US" altLang="ko-KR" sz="1000" dirty="0" smtClean="0"/>
              <a:t>     pages</a:t>
            </a:r>
            <a:r>
              <a:rPr lang="en-US" altLang="ko-KR" sz="1000" dirty="0" smtClean="0">
                <a:solidFill>
                  <a:srgbClr val="FF0000"/>
                </a:solidFill>
              </a:rPr>
              <a:t>, the algorithm subtracts the number of reserved pages from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the result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nr_free_pages</a:t>
            </a:r>
            <a:r>
              <a:rPr lang="en-US" altLang="ko-KR" sz="1000" dirty="0" smtClean="0">
                <a:solidFill>
                  <a:srgbClr val="FF0000"/>
                </a:solidFill>
              </a:rPr>
              <a:t>().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2) </a:t>
            </a:r>
            <a:r>
              <a:rPr lang="en-US" altLang="ko-KR" sz="1000" dirty="0" smtClean="0">
                <a:solidFill>
                  <a:srgbClr val="FF0000"/>
                </a:solidFill>
              </a:rPr>
              <a:t>Adding a global variable: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totalreserve_pages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The variable keeps the sum of the most highest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lowmem_reserve</a:t>
            </a:r>
            <a:r>
              <a:rPr lang="en-US" altLang="ko-KR" sz="1000" dirty="0" smtClean="0">
                <a:solidFill>
                  <a:srgbClr val="FF0000"/>
                </a:solidFill>
              </a:rPr>
              <a:t>[]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 and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pages_high</a:t>
            </a:r>
            <a:r>
              <a:rPr lang="en-US" altLang="ko-KR" sz="1000" dirty="0" smtClean="0">
                <a:solidFill>
                  <a:srgbClr val="FF0000"/>
                </a:solidFill>
              </a:rPr>
              <a:t> in each zone. </a:t>
            </a:r>
            <a:r>
              <a:rPr lang="en-US" altLang="ko-KR" sz="1000" dirty="0" smtClean="0"/>
              <a:t>The variable is calculated when the</a:t>
            </a:r>
          </a:p>
          <a:p>
            <a:r>
              <a:rPr lang="en-US" altLang="ko-KR" sz="1000" dirty="0" smtClean="0"/>
              <a:t>     VM is initialized. And the variable is updated when  </a:t>
            </a:r>
          </a:p>
          <a:p>
            <a:r>
              <a:rPr lang="en-US" altLang="ko-KR" sz="1000" dirty="0" smtClean="0"/>
              <a:t>     /proc/sys/</a:t>
            </a:r>
            <a:r>
              <a:rPr lang="en-US" altLang="ko-KR" sz="1000" dirty="0" err="1" smtClean="0"/>
              <a:t>vm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lowmem_reserve_ratio</a:t>
            </a:r>
            <a:r>
              <a:rPr lang="en-US" altLang="ko-KR" sz="1000" dirty="0" smtClean="0"/>
              <a:t> or /proc/sys/</a:t>
            </a:r>
            <a:r>
              <a:rPr lang="en-US" altLang="ko-KR" sz="1000" dirty="0" err="1" smtClean="0"/>
              <a:t>vm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min_free_kbytes</a:t>
            </a:r>
            <a:endParaRPr lang="en-US" altLang="ko-KR" sz="1000" dirty="0" smtClean="0"/>
          </a:p>
          <a:p>
            <a:r>
              <a:rPr lang="en-US" altLang="ko-KR" sz="1000" dirty="0" smtClean="0"/>
              <a:t>     is changed.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testing results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 checked that this patch can pass compile. And I tested that the</a:t>
            </a:r>
          </a:p>
          <a:p>
            <a:r>
              <a:rPr lang="en-US" altLang="ko-KR" sz="1000" dirty="0" smtClean="0"/>
              <a:t>  patch can avoid to invoke </a:t>
            </a:r>
            <a:r>
              <a:rPr lang="en-US" altLang="ko-KR" sz="1000" dirty="0" err="1" smtClean="0"/>
              <a:t>oom</a:t>
            </a:r>
            <a:r>
              <a:rPr lang="en-US" altLang="ko-KR" sz="1000" dirty="0" smtClean="0"/>
              <a:t> killer if number of required pages is</a:t>
            </a:r>
          </a:p>
          <a:p>
            <a:r>
              <a:rPr lang="en-US" altLang="ko-KR" sz="1000" dirty="0" smtClean="0"/>
              <a:t>  higher than the sum of cache pages, swap pages, and </a:t>
            </a:r>
            <a:r>
              <a:rPr lang="en-US" altLang="ko-KR" sz="1000" dirty="0" err="1" smtClean="0"/>
              <a:t>slab_reclaim_pages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---</a:t>
            </a:r>
          </a:p>
          <a:p>
            <a:r>
              <a:rPr lang="en-US" altLang="ko-KR" sz="1000" dirty="0" smtClean="0"/>
              <a:t>Signed-off-by: Hideo Aoki &lt;haoki@redhat.com&gt;</a:t>
            </a:r>
          </a:p>
          <a:p>
            <a:r>
              <a:rPr lang="en-US" altLang="ko-KR" sz="1000" dirty="0" smtClean="0"/>
              <a:t>---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include/</a:t>
            </a:r>
            <a:r>
              <a:rPr lang="en-US" altLang="ko-KR" sz="1000" dirty="0" err="1" smtClean="0"/>
              <a:t>linux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swap.h</a:t>
            </a:r>
            <a:r>
              <a:rPr lang="en-US" altLang="ko-KR" sz="1000" dirty="0" smtClean="0"/>
              <a:t> |    1 +</a:t>
            </a:r>
          </a:p>
          <a:p>
            <a:r>
              <a:rPr lang="en-US" altLang="ko-KR" sz="1000" dirty="0" smtClean="0"/>
              <a:t> mm/</a:t>
            </a:r>
            <a:r>
              <a:rPr lang="en-US" altLang="ko-KR" sz="1000" dirty="0" err="1" smtClean="0"/>
              <a:t>mmap.c</a:t>
            </a:r>
            <a:r>
              <a:rPr lang="en-US" altLang="ko-KR" sz="1000" dirty="0" smtClean="0"/>
              <a:t>            |   19 ++++++++++++++++---</a:t>
            </a:r>
          </a:p>
          <a:p>
            <a:r>
              <a:rPr lang="en-US" altLang="ko-KR" sz="1000" dirty="0" smtClean="0"/>
              <a:t> mm/</a:t>
            </a:r>
            <a:r>
              <a:rPr lang="en-US" altLang="ko-KR" sz="1000" dirty="0" err="1" smtClean="0"/>
              <a:t>page_alloc.c</a:t>
            </a:r>
            <a:r>
              <a:rPr lang="en-US" altLang="ko-KR" sz="1000" dirty="0" smtClean="0"/>
              <a:t>      |   39 +++++++++++++++++++++++++++++++++++++++</a:t>
            </a:r>
          </a:p>
          <a:p>
            <a:r>
              <a:rPr lang="en-US" altLang="ko-KR" sz="1000" dirty="0" smtClean="0"/>
              <a:t> 3 files changed, 56 insertions(+), 3 deletions(-)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6093296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http://</a:t>
            </a:r>
            <a:r>
              <a:rPr lang="en-US" altLang="ko-KR" sz="1400" smtClean="0">
                <a:hlinkClick r:id="rId2"/>
              </a:rPr>
              <a:t>www.gossamer-threads.com/lists/engine?do=post_attachment;postatt_id=15785;list=linux</a:t>
            </a:r>
            <a:r>
              <a:rPr lang="en-US" altLang="ko-KR" sz="1400" smtClean="0"/>
              <a:t> </a:t>
            </a:r>
            <a:r>
              <a:rPr lang="ko-KR" altLang="en-US" sz="1400" dirty="0" smtClean="0"/>
              <a:t>링크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32656"/>
            <a:ext cx="85689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hlinkClick r:id="rId2"/>
              </a:rPr>
              <a:t>lowmem_reserve_ratio</a:t>
            </a:r>
            <a:r>
              <a:rPr lang="ko-KR" altLang="en-US" sz="2000" b="1" dirty="0" smtClean="0"/>
              <a:t> </a:t>
            </a:r>
            <a:r>
              <a:rPr lang="en-US" altLang="ko-KR" sz="2000" b="1" dirty="0" smtClean="0"/>
              <a:t>Jun 13, 2010</a:t>
            </a:r>
          </a:p>
          <a:p>
            <a:endParaRPr lang="ko-KR" altLang="en-US" sz="1200" b="1" dirty="0" smtClean="0"/>
          </a:p>
          <a:p>
            <a:r>
              <a:rPr lang="en-US" altLang="ko-KR" sz="1200" dirty="0" err="1" smtClean="0"/>
              <a:t>lowmem_reserve_ratio</a:t>
            </a:r>
            <a:r>
              <a:rPr lang="ko-KR" altLang="en-US" sz="1200" dirty="0" smtClean="0"/>
              <a:t>에 관한 정리</a:t>
            </a:r>
            <a:r>
              <a:rPr lang="en-US" altLang="ko-KR" sz="1200" dirty="0" smtClean="0"/>
              <a:t>. 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일반적으로 </a:t>
            </a:r>
            <a:r>
              <a:rPr lang="en-US" altLang="ko-KR" sz="1200" dirty="0" smtClean="0"/>
              <a:t>1G </a:t>
            </a:r>
            <a:r>
              <a:rPr lang="ko-KR" altLang="en-US" sz="1200" dirty="0" smtClean="0"/>
              <a:t>이상의 물리 메모리를 갖는 시스템에서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은 동작의 효율을 </a:t>
            </a:r>
            <a:br>
              <a:rPr lang="ko-KR" altLang="en-US" sz="1200" dirty="0" smtClean="0"/>
            </a:br>
            <a:r>
              <a:rPr lang="ko-KR" altLang="en-US" sz="1200" dirty="0" smtClean="0"/>
              <a:t>위해 </a:t>
            </a:r>
            <a:r>
              <a:rPr lang="en-US" altLang="ko-KR" sz="1200" dirty="0" smtClean="0"/>
              <a:t>high memory </a:t>
            </a:r>
            <a:r>
              <a:rPr lang="ko-KR" altLang="en-US" sz="1200" dirty="0" smtClean="0"/>
              <a:t>공간을 잘 활용하지 않는다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왜냐하면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이 </a:t>
            </a:r>
            <a:r>
              <a:rPr lang="en-US" altLang="ko-KR" sz="1200" dirty="0" err="1" smtClean="0"/>
              <a:t>highmem</a:t>
            </a:r>
            <a:r>
              <a:rPr lang="ko-KR" altLang="en-US" sz="1200" dirty="0" smtClean="0"/>
              <a:t>공간을</a:t>
            </a:r>
            <a:br>
              <a:rPr lang="ko-KR" altLang="en-US" sz="1200" dirty="0" smtClean="0"/>
            </a:br>
            <a:r>
              <a:rPr lang="ko-KR" altLang="en-US" sz="1200" dirty="0" smtClean="0"/>
              <a:t>주소로 접근하기 위해서는 </a:t>
            </a:r>
            <a:r>
              <a:rPr lang="en-US" altLang="ko-KR" sz="1200" dirty="0" err="1" smtClean="0"/>
              <a:t>kmap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kmap_atomic</a:t>
            </a:r>
            <a:r>
              <a:rPr lang="ko-KR" altLang="en-US" sz="1200" dirty="0" smtClean="0"/>
              <a:t>과 같은 함수를 통해서 </a:t>
            </a:r>
            <a:r>
              <a:rPr lang="en-US" altLang="ko-KR" sz="1200" dirty="0" smtClean="0"/>
              <a:t>page-to-address</a:t>
            </a:r>
            <a:br>
              <a:rPr lang="en-US" altLang="ko-KR" sz="1200" dirty="0" smtClean="0"/>
            </a:br>
            <a:r>
              <a:rPr lang="ko-KR" altLang="en-US" sz="1200" dirty="0" smtClean="0"/>
              <a:t>변환 작업이 필요하기 때문이다</a:t>
            </a:r>
            <a:r>
              <a:rPr lang="en-US" altLang="ko-KR" sz="1200" dirty="0" smtClean="0"/>
              <a:t>.(user process</a:t>
            </a:r>
            <a:r>
              <a:rPr lang="ko-KR" altLang="en-US" sz="1200" dirty="0" smtClean="0"/>
              <a:t>의 경우에는 문제 되지 않는다</a:t>
            </a:r>
            <a:r>
              <a:rPr lang="en-US" altLang="ko-KR" sz="1200" dirty="0" smtClean="0"/>
              <a:t>.) </a:t>
            </a:r>
            <a:br>
              <a:rPr lang="en-US" altLang="ko-KR" sz="1200" dirty="0" smtClean="0"/>
            </a:br>
            <a:r>
              <a:rPr lang="ko-KR" altLang="en-US" sz="1200" dirty="0" smtClean="0"/>
              <a:t>그러므로 </a:t>
            </a:r>
            <a:r>
              <a:rPr lang="en-US" altLang="ko-KR" sz="1200" dirty="0" smtClean="0"/>
              <a:t>low memory</a:t>
            </a:r>
            <a:r>
              <a:rPr lang="ko-KR" altLang="en-US" sz="1200" dirty="0" smtClean="0"/>
              <a:t>는 커널이 제일 선호하는 공간이다</a:t>
            </a:r>
            <a:r>
              <a:rPr lang="en-US" altLang="ko-KR" sz="1200" dirty="0" smtClean="0"/>
              <a:t>. 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그렇다면 이런 </a:t>
            </a:r>
            <a:r>
              <a:rPr lang="en-US" altLang="ko-KR" sz="1200" dirty="0" smtClean="0"/>
              <a:t>low memory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application</a:t>
            </a:r>
            <a:r>
              <a:rPr lang="ko-KR" altLang="en-US" sz="1200" dirty="0" smtClean="0"/>
              <a:t>이 사용하게 되면 무슨 일이 벌어질 수 있을까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ko-KR" altLang="en-US" sz="1200" dirty="0" smtClean="0"/>
              <a:t>사실</a:t>
            </a:r>
            <a:r>
              <a:rPr lang="en-US" altLang="ko-KR" sz="1200" dirty="0" smtClean="0"/>
              <a:t>, kernel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application</a:t>
            </a:r>
            <a:r>
              <a:rPr lang="ko-KR" altLang="en-US" sz="1200" dirty="0" smtClean="0"/>
              <a:t>들의 사용을 위해 할당하는 메모리는 </a:t>
            </a:r>
            <a:r>
              <a:rPr lang="en-US" altLang="ko-KR" sz="1200" dirty="0" smtClean="0"/>
              <a:t>high memory</a:t>
            </a:r>
            <a:r>
              <a:rPr lang="ko-KR" altLang="en-US" sz="1200" dirty="0" smtClean="0"/>
              <a:t>를 사용하려고</a:t>
            </a:r>
            <a:br>
              <a:rPr lang="ko-KR" altLang="en-US" sz="1200" dirty="0" smtClean="0"/>
            </a:br>
            <a:r>
              <a:rPr lang="ko-KR" altLang="en-US" sz="1200" dirty="0" smtClean="0"/>
              <a:t>애쓴다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하지만 </a:t>
            </a:r>
            <a:r>
              <a:rPr lang="en-US" altLang="ko-KR" sz="1200" dirty="0" smtClean="0"/>
              <a:t>high memory</a:t>
            </a:r>
            <a:r>
              <a:rPr lang="ko-KR" altLang="en-US" sz="1200" dirty="0" smtClean="0"/>
              <a:t>의 페이지가 부족할 경우</a:t>
            </a:r>
            <a:r>
              <a:rPr lang="en-US" altLang="ko-KR" sz="1200" dirty="0" smtClean="0"/>
              <a:t>, fallback zones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 </a:t>
            </a:r>
            <a:br>
              <a:rPr lang="en-US" altLang="ko-KR" sz="1200" dirty="0" smtClean="0"/>
            </a:br>
            <a:r>
              <a:rPr lang="en-US" altLang="ko-KR" sz="1200" dirty="0" smtClean="0"/>
              <a:t>NORMAL, DMA32, DMA zone</a:t>
            </a:r>
            <a:r>
              <a:rPr lang="ko-KR" altLang="en-US" sz="1200" dirty="0" smtClean="0"/>
              <a:t>을 사용할 수 밖에 없게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NORMAL zone</a:t>
            </a:r>
            <a:r>
              <a:rPr lang="ko-KR" altLang="en-US" sz="1200" dirty="0" smtClean="0"/>
              <a:t>에서 </a:t>
            </a:r>
            <a:br>
              <a:rPr lang="ko-KR" altLang="en-US" sz="1200" dirty="0" smtClean="0"/>
            </a:br>
            <a:r>
              <a:rPr lang="en-US" altLang="ko-KR" sz="1200" dirty="0" smtClean="0"/>
              <a:t>application</a:t>
            </a:r>
            <a:r>
              <a:rPr lang="ko-KR" altLang="en-US" sz="1200" dirty="0" smtClean="0"/>
              <a:t>을 위한 페이지를 할당하게 됐다고 가정할 경우</a:t>
            </a:r>
            <a:r>
              <a:rPr lang="en-US" altLang="ko-KR" sz="1200" dirty="0" smtClean="0"/>
              <a:t>, application</a:t>
            </a:r>
            <a:r>
              <a:rPr lang="ko-KR" altLang="en-US" sz="1200" dirty="0" smtClean="0"/>
              <a:t>이 해당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를</a:t>
            </a:r>
            <a:br>
              <a:rPr lang="ko-KR" altLang="en-US" sz="1200" dirty="0" smtClean="0"/>
            </a:br>
            <a:r>
              <a:rPr lang="en-US" altLang="ko-KR" sz="1200" dirty="0" err="1" smtClean="0"/>
              <a:t>mlock</a:t>
            </a:r>
            <a:r>
              <a:rPr lang="ko-KR" altLang="en-US" sz="1200" dirty="0" smtClean="0"/>
              <a:t>해버린다면 또는 </a:t>
            </a:r>
            <a:r>
              <a:rPr lang="ko-KR" altLang="en-US" sz="1200" dirty="0" err="1" smtClean="0"/>
              <a:t>임베디드</a:t>
            </a:r>
            <a:r>
              <a:rPr lang="ko-KR" altLang="en-US" sz="1200" dirty="0" smtClean="0"/>
              <a:t> 시스템에서와 같이 </a:t>
            </a:r>
            <a:r>
              <a:rPr lang="en-US" altLang="ko-KR" sz="1200" dirty="0" smtClean="0"/>
              <a:t>swap system</a:t>
            </a:r>
            <a:r>
              <a:rPr lang="ko-KR" altLang="en-US" sz="1200" dirty="0" smtClean="0"/>
              <a:t>을 가지고 있지 않을 경우</a:t>
            </a:r>
            <a:r>
              <a:rPr lang="en-US" altLang="ko-KR" sz="1200" dirty="0" smtClean="0"/>
              <a:t>, heap</a:t>
            </a:r>
            <a:r>
              <a:rPr lang="ko-KR" altLang="en-US" sz="1200" dirty="0" smtClean="0"/>
              <a:t>이나</a:t>
            </a:r>
            <a:br>
              <a:rPr lang="ko-KR" altLang="en-US" sz="1200" dirty="0" smtClean="0"/>
            </a:br>
            <a:r>
              <a:rPr lang="en-US" altLang="ko-KR" sz="1200" dirty="0" smtClean="0"/>
              <a:t>stack</a:t>
            </a:r>
            <a:r>
              <a:rPr lang="ko-KR" altLang="en-US" sz="1200" dirty="0" smtClean="0"/>
              <a:t>을 위한 페이지를 할당하게 된다면 무슨 일이 발생할까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ko-KR" altLang="en-US" sz="1200" dirty="0" smtClean="0"/>
              <a:t>이것이 의미하는 것은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은 페이지 회수를 할 수 없게 된다는 것을 의미하고 이는</a:t>
            </a:r>
            <a:br>
              <a:rPr lang="ko-KR" altLang="en-US" sz="1200" dirty="0" smtClean="0"/>
            </a:br>
            <a:r>
              <a:rPr lang="ko-KR" altLang="en-US" sz="1200" dirty="0" smtClean="0"/>
              <a:t>바로 </a:t>
            </a:r>
            <a:r>
              <a:rPr lang="en-US" altLang="ko-KR" sz="1200" dirty="0" smtClean="0"/>
              <a:t>memory fragmentation </a:t>
            </a:r>
            <a:r>
              <a:rPr lang="ko-KR" altLang="en-US" sz="1200" dirty="0" smtClean="0"/>
              <a:t>문제로 이어지게 된다</a:t>
            </a:r>
            <a:r>
              <a:rPr lang="en-US" altLang="ko-KR" sz="1200" dirty="0" smtClean="0"/>
              <a:t>. 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이러한 현상을 막기 위해 </a:t>
            </a:r>
            <a:r>
              <a:rPr lang="ko-KR" altLang="en-US" sz="1200" dirty="0" err="1" smtClean="0"/>
              <a:t>커널은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/proc/sys/</a:t>
            </a:r>
            <a:r>
              <a:rPr lang="en-US" altLang="ko-KR" sz="1200" dirty="0" err="1" smtClean="0"/>
              <a:t>vm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lowmem_reserve_ratio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knob</a:t>
            </a:r>
            <a:r>
              <a:rPr lang="ko-KR" altLang="en-US" sz="1200" dirty="0" smtClean="0"/>
              <a:t>을 제공한다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barrios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system</a:t>
            </a:r>
            <a:r>
              <a:rPr lang="ko-KR" altLang="en-US" sz="1200" dirty="0" smtClean="0"/>
              <a:t>에서의 </a:t>
            </a:r>
            <a:r>
              <a:rPr lang="en-US" altLang="ko-KR" sz="1200" dirty="0" err="1" smtClean="0"/>
              <a:t>lowmem_reserve_ratio</a:t>
            </a:r>
            <a:r>
              <a:rPr lang="ko-KR" altLang="en-US" sz="1200" dirty="0" smtClean="0"/>
              <a:t>는 다음과 같이 출력된다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513248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#&gt; cat /proc/sys/</a:t>
            </a:r>
            <a:r>
              <a:rPr lang="en-US" altLang="ko-KR" sz="1000" dirty="0" err="1" smtClean="0"/>
              <a:t>vm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lowmem_reserve_ratio</a:t>
            </a:r>
            <a:endParaRPr lang="en-US" altLang="ko-KR" sz="1000" dirty="0" smtClean="0"/>
          </a:p>
          <a:p>
            <a:r>
              <a:rPr lang="en-US" altLang="ko-KR" sz="1000" dirty="0" smtClean="0"/>
              <a:t>256 32 32 </a:t>
            </a:r>
          </a:p>
          <a:p>
            <a:r>
              <a:rPr lang="ko-KR" altLang="en-US" sz="1000" dirty="0" smtClean="0"/>
              <a:t>라고 출력된다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 값은 다음과 같이 사용된다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1G RAM</a:t>
            </a:r>
            <a:r>
              <a:rPr lang="ko-KR" altLang="en-US" sz="1000" dirty="0" smtClean="0"/>
              <a:t>을 기준으로 </a:t>
            </a:r>
            <a:r>
              <a:rPr lang="en-US" altLang="ko-KR" sz="1000" dirty="0" smtClean="0"/>
              <a:t>DMA(16M), NORMAL(784M), HIGH(224M)</a:t>
            </a:r>
            <a:r>
              <a:rPr lang="ko-KR" altLang="en-US" sz="1000" dirty="0" smtClean="0"/>
              <a:t>를 쓰게 될 경우라고 가정하고</a:t>
            </a:r>
          </a:p>
          <a:p>
            <a:r>
              <a:rPr lang="en-US" altLang="ko-KR" sz="1000" dirty="0" smtClean="0"/>
              <a:t>ZONE_DMA</a:t>
            </a:r>
            <a:r>
              <a:rPr lang="ko-KR" altLang="en-US" sz="1000" dirty="0" smtClean="0"/>
              <a:t>의 경우</a:t>
            </a:r>
            <a:r>
              <a:rPr lang="en-US" altLang="ko-KR" sz="1000" dirty="0" smtClean="0"/>
              <a:t>, ZONE_NORMAL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target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fallback</a:t>
            </a:r>
            <a:r>
              <a:rPr lang="ko-KR" altLang="en-US" sz="1000" dirty="0" smtClean="0"/>
              <a:t>으로 </a:t>
            </a:r>
            <a:r>
              <a:rPr lang="en-US" altLang="ko-KR" sz="1000" dirty="0" smtClean="0"/>
              <a:t>memory</a:t>
            </a:r>
            <a:r>
              <a:rPr lang="ko-KR" altLang="en-US" sz="1000" dirty="0" smtClean="0"/>
              <a:t>를 할당하게 될 경우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784/256</a:t>
            </a:r>
            <a:r>
              <a:rPr lang="ko-KR" altLang="en-US" sz="1000" dirty="0" smtClean="0"/>
              <a:t>의 메모리를 </a:t>
            </a:r>
            <a:r>
              <a:rPr lang="en-US" altLang="ko-KR" sz="1000" dirty="0" smtClean="0"/>
              <a:t>reserve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ZONE_DMA</a:t>
            </a:r>
            <a:r>
              <a:rPr lang="ko-KR" altLang="en-US" sz="1000" dirty="0" smtClean="0"/>
              <a:t>의 경우</a:t>
            </a:r>
            <a:r>
              <a:rPr lang="en-US" altLang="ko-KR" sz="1000" dirty="0" smtClean="0"/>
              <a:t>, ZONE_HIGHMEM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target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fallback</a:t>
            </a:r>
            <a:r>
              <a:rPr lang="ko-KR" altLang="en-US" sz="1000" dirty="0" smtClean="0"/>
              <a:t>으로 </a:t>
            </a:r>
            <a:r>
              <a:rPr lang="en-US" altLang="ko-KR" sz="1000" dirty="0" smtClean="0"/>
              <a:t>memory</a:t>
            </a:r>
            <a:r>
              <a:rPr lang="ko-KR" altLang="en-US" sz="1000" dirty="0" smtClean="0"/>
              <a:t>를 할당하게 될 경우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(224 + 784) / 256</a:t>
            </a:r>
            <a:r>
              <a:rPr lang="ko-KR" altLang="en-US" sz="1000" dirty="0" smtClean="0"/>
              <a:t>의 메모리를 </a:t>
            </a:r>
            <a:r>
              <a:rPr lang="en-US" altLang="ko-KR" sz="1000" dirty="0" smtClean="0"/>
              <a:t>reserve</a:t>
            </a:r>
            <a:r>
              <a:rPr lang="ko-KR" altLang="en-US" sz="1000" dirty="0" smtClean="0"/>
              <a:t>하게 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ZONE_NORMAL</a:t>
            </a:r>
            <a:r>
              <a:rPr lang="ko-KR" altLang="en-US" sz="1000" dirty="0" smtClean="0"/>
              <a:t>의 경우</a:t>
            </a:r>
            <a:r>
              <a:rPr lang="en-US" altLang="ko-KR" sz="1000" dirty="0" smtClean="0"/>
              <a:t>, ZONE_HIGHMEM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target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fallback</a:t>
            </a:r>
            <a:r>
              <a:rPr lang="ko-KR" altLang="en-US" sz="1000" dirty="0" smtClean="0"/>
              <a:t>으로 </a:t>
            </a:r>
            <a:r>
              <a:rPr lang="en-US" altLang="ko-KR" sz="1000" dirty="0" smtClean="0"/>
              <a:t>memory</a:t>
            </a:r>
            <a:r>
              <a:rPr lang="ko-KR" altLang="en-US" sz="1000" dirty="0" smtClean="0"/>
              <a:t>를 할당하게 될 경우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224/32 </a:t>
            </a:r>
            <a:r>
              <a:rPr lang="ko-KR" altLang="en-US" sz="1000" dirty="0" smtClean="0"/>
              <a:t>의 메모리를 </a:t>
            </a:r>
            <a:r>
              <a:rPr lang="en-US" altLang="ko-KR" sz="1000" dirty="0" smtClean="0"/>
              <a:t>reserve</a:t>
            </a:r>
            <a:r>
              <a:rPr lang="ko-KR" altLang="en-US" sz="1000" dirty="0" smtClean="0"/>
              <a:t>하게 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이것이 어떻게 사용되는지 살펴보자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#&gt; </a:t>
            </a:r>
            <a:r>
              <a:rPr lang="en-US" altLang="ko-KR" sz="1000" dirty="0" err="1" smtClean="0"/>
              <a:t>dmesg</a:t>
            </a:r>
            <a:r>
              <a:rPr lang="en-US" altLang="ko-KR" sz="1000" dirty="0" smtClean="0"/>
              <a:t> | </a:t>
            </a:r>
            <a:r>
              <a:rPr lang="en-US" altLang="ko-KR" sz="1000" dirty="0" err="1" smtClean="0"/>
              <a:t>grep</a:t>
            </a:r>
            <a:r>
              <a:rPr lang="en-US" altLang="ko-KR" sz="1000" dirty="0" smtClean="0"/>
              <a:t> zone</a:t>
            </a:r>
          </a:p>
          <a:p>
            <a:r>
              <a:rPr lang="en-US" altLang="ko-KR" sz="1000" dirty="0" smtClean="0"/>
              <a:t>...</a:t>
            </a:r>
          </a:p>
          <a:p>
            <a:r>
              <a:rPr lang="en-US" altLang="ko-KR" sz="1000" dirty="0" smtClean="0"/>
              <a:t>Normal zone: 221486 pages, LIFO batch:31</a:t>
            </a:r>
          </a:p>
          <a:p>
            <a:r>
              <a:rPr lang="en-US" altLang="ko-KR" sz="1000" dirty="0" smtClean="0"/>
              <a:t>....</a:t>
            </a:r>
          </a:p>
          <a:p>
            <a:r>
              <a:rPr lang="en-US" altLang="ko-KR" sz="1000" dirty="0" err="1" smtClean="0"/>
              <a:t>HighMem</a:t>
            </a:r>
            <a:r>
              <a:rPr lang="en-US" altLang="ko-KR" sz="1000" dirty="0" smtClean="0"/>
              <a:t> zone: 294356 pages, LIFO batch:31</a:t>
            </a:r>
          </a:p>
          <a:p>
            <a:r>
              <a:rPr lang="en-US" altLang="ko-KR" sz="1000" dirty="0" smtClean="0"/>
              <a:t>...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barrios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system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normal zone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221486</a:t>
            </a:r>
            <a:r>
              <a:rPr lang="ko-KR" altLang="en-US" sz="1000" dirty="0" smtClean="0"/>
              <a:t>개의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로 이루어져 있고</a:t>
            </a:r>
          </a:p>
          <a:p>
            <a:r>
              <a:rPr lang="en-US" altLang="ko-KR" sz="1000" dirty="0" smtClean="0"/>
              <a:t>high zone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294356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로 이루어져 있음을 볼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그러므로 위의 </a:t>
            </a:r>
            <a:r>
              <a:rPr lang="en-US" altLang="ko-KR" sz="1000" dirty="0" smtClean="0"/>
              <a:t>rule</a:t>
            </a:r>
            <a:r>
              <a:rPr lang="ko-KR" altLang="en-US" sz="1000" dirty="0" smtClean="0"/>
              <a:t>을 적용시켜 보면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- NORMAL zone</a:t>
            </a:r>
            <a:r>
              <a:rPr lang="ko-KR" altLang="en-US" sz="1000" dirty="0" smtClean="0"/>
              <a:t>을 대신해서 </a:t>
            </a:r>
            <a:r>
              <a:rPr lang="en-US" altLang="ko-KR" sz="1000" dirty="0" smtClean="0"/>
              <a:t>DMA_ZONE</a:t>
            </a:r>
            <a:r>
              <a:rPr lang="ko-KR" altLang="en-US" sz="1000" dirty="0" smtClean="0"/>
              <a:t>이 사용될 경우</a:t>
            </a:r>
            <a:r>
              <a:rPr lang="en-US" altLang="ko-KR" sz="1000" dirty="0" smtClean="0"/>
              <a:t>)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221486 / 256 = 865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HIGHMEM zone</a:t>
            </a:r>
            <a:r>
              <a:rPr lang="ko-KR" altLang="en-US" sz="1000" dirty="0" smtClean="0"/>
              <a:t>을 대신해서 </a:t>
            </a:r>
            <a:r>
              <a:rPr lang="en-US" altLang="ko-KR" sz="1000" dirty="0" smtClean="0"/>
              <a:t>DMA_ZONE</a:t>
            </a:r>
            <a:r>
              <a:rPr lang="ko-KR" altLang="en-US" sz="1000" dirty="0" smtClean="0"/>
              <a:t>이 사용될 경우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(221486 + 294356) / 256 = 2015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의 메모리가 </a:t>
            </a:r>
            <a:r>
              <a:rPr lang="en-US" altLang="ko-KR" sz="1000" dirty="0" smtClean="0"/>
              <a:t>reserve</a:t>
            </a:r>
            <a:r>
              <a:rPr lang="ko-KR" altLang="en-US" sz="1000" dirty="0" smtClean="0"/>
              <a:t>된다는 것이다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실제로 아래의 명령을 통해 확인해보자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270892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#&gt; cat /proc/</a:t>
            </a:r>
            <a:r>
              <a:rPr lang="en-US" altLang="ko-KR" sz="1000" dirty="0" err="1" smtClean="0"/>
              <a:t>zoneinfo</a:t>
            </a:r>
            <a:r>
              <a:rPr lang="en-US" altLang="ko-KR" sz="1000" dirty="0" smtClean="0"/>
              <a:t> | more</a:t>
            </a:r>
          </a:p>
          <a:p>
            <a:r>
              <a:rPr lang="en-US" altLang="ko-KR" sz="1000" dirty="0" smtClean="0"/>
              <a:t>...</a:t>
            </a:r>
          </a:p>
          <a:p>
            <a:r>
              <a:rPr lang="en-US" altLang="ko-KR" sz="1000" dirty="0" smtClean="0"/>
              <a:t>protection: (0, 865, 2015, 2015)</a:t>
            </a:r>
          </a:p>
          <a:p>
            <a:r>
              <a:rPr lang="en-US" altLang="ko-KR" sz="1000" dirty="0" smtClean="0"/>
              <a:t>...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위의 계산과 일치하는 것을 볼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2015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ZONE_MOVABLE zone</a:t>
            </a:r>
            <a:r>
              <a:rPr lang="ko-KR" altLang="en-US" sz="1000" dirty="0" smtClean="0"/>
              <a:t>을 위한 것인데 지금은 신경쓰지 말자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얘기할 기회가 있겠지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이와 같이 하위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은 상위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들의 </a:t>
            </a:r>
            <a:r>
              <a:rPr lang="en-US" altLang="ko-KR" sz="1000" dirty="0" smtClean="0"/>
              <a:t>fallback</a:t>
            </a:r>
            <a:r>
              <a:rPr lang="ko-KR" altLang="en-US" sz="1000" dirty="0" smtClean="0"/>
              <a:t>으로 사용될 경우 위와 같은 </a:t>
            </a:r>
            <a:r>
              <a:rPr lang="en-US" altLang="ko-KR" sz="1000" dirty="0" smtClean="0"/>
              <a:t>rule</a:t>
            </a:r>
            <a:r>
              <a:rPr lang="ko-KR" altLang="en-US" sz="1000" dirty="0" smtClean="0"/>
              <a:t>에 의해</a:t>
            </a:r>
          </a:p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reserve</a:t>
            </a:r>
            <a:r>
              <a:rPr lang="ko-KR" altLang="en-US" sz="1000" dirty="0" smtClean="0"/>
              <a:t>하게 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정리하자면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커널은</a:t>
            </a:r>
            <a:r>
              <a:rPr lang="ko-KR" altLang="en-US" sz="1000" dirty="0" smtClean="0"/>
              <a:t> 메모리 요구가 발생하였을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호출자가 선호하는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할당하기</a:t>
            </a:r>
          </a:p>
          <a:p>
            <a:r>
              <a:rPr lang="ko-KR" altLang="en-US" sz="1000" dirty="0" smtClean="0"/>
              <a:t>위해 노력한다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하지만 그 요구를 만족시키지 못할 경우 어쩔 수 없이 </a:t>
            </a:r>
            <a:r>
              <a:rPr lang="en-US" altLang="ko-KR" sz="1000" dirty="0" smtClean="0"/>
              <a:t>fallback list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(ex, </a:t>
            </a:r>
            <a:r>
              <a:rPr lang="ko-KR" altLang="en-US" sz="1000" dirty="0" smtClean="0"/>
              <a:t>하위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들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에서 페이지 할당을 하게 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이는 자원을 효율적으로 사용한다는 측면에서 나쁘지는 않다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하지만 각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들은</a:t>
            </a:r>
          </a:p>
          <a:p>
            <a:r>
              <a:rPr lang="ko-KR" altLang="en-US" sz="1000" dirty="0" smtClean="0"/>
              <a:t>원래의 목적이 있기 마련인데 다른 목적을 위해 페이지가 사용될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원래의 목적에 페이지가 필요한 경우</a:t>
            </a:r>
          </a:p>
          <a:p>
            <a:r>
              <a:rPr lang="ko-KR" altLang="en-US" sz="1000" dirty="0" smtClean="0"/>
              <a:t>페이지가 모자라게 되어 심각한 문제가 발생할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order 0 </a:t>
            </a:r>
            <a:r>
              <a:rPr lang="ko-KR" altLang="en-US" sz="1000" dirty="0" smtClean="0"/>
              <a:t>페이지의 경우에는 덜하지만 </a:t>
            </a:r>
          </a:p>
          <a:p>
            <a:r>
              <a:rPr lang="en-US" altLang="ko-KR" sz="1000" dirty="0" smtClean="0"/>
              <a:t>order</a:t>
            </a:r>
            <a:r>
              <a:rPr lang="ko-KR" altLang="en-US" sz="1000" dirty="0" smtClean="0"/>
              <a:t>가 커지면 커질수록 문제가 발생할 확률이 커지게 된다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99792" y="5229200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M16 Bank and Phys Memory mapping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그림 1" descr="설명: http://collab.lge.com/main/download/attachments/328919499/m16%20memory%20map%209th%202.0GB.png?version=2&amp;modificationDate=1450232067000&amp;api=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7913053" cy="42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566124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 Need to Remapping CPU kernel #2 </a:t>
            </a:r>
            <a:r>
              <a:rPr lang="en-US" altLang="ko-KR" dirty="0" err="1" smtClean="0">
                <a:sym typeface="Wingdings" pitchFamily="2" charset="2"/>
              </a:rPr>
              <a:t>resion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 For copying 2</a:t>
            </a:r>
            <a:r>
              <a:rPr lang="en-US" altLang="ko-KR" baseline="30000" dirty="0" smtClean="0">
                <a:sym typeface="Wingdings" pitchFamily="2" charset="2"/>
              </a:rPr>
              <a:t>nd</a:t>
            </a:r>
            <a:r>
              <a:rPr lang="en-US" altLang="ko-KR" dirty="0" smtClean="0">
                <a:sym typeface="Wingdings" pitchFamily="2" charset="2"/>
              </a:rPr>
              <a:t> Bank Image  to 1</a:t>
            </a:r>
            <a:r>
              <a:rPr lang="en-US" altLang="ko-KR" baseline="30000" dirty="0" smtClean="0">
                <a:sym typeface="Wingdings" pitchFamily="2" charset="2"/>
              </a:rPr>
              <a:t>st</a:t>
            </a:r>
            <a:r>
              <a:rPr lang="en-US" altLang="ko-KR" dirty="0" smtClean="0">
                <a:sym typeface="Wingdings" pitchFamily="2" charset="2"/>
              </a:rPr>
              <a:t> Bank`s Normal Zone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>
            <a:off x="7812360" y="2780928"/>
            <a:ext cx="288032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72400" y="3645024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Bank</a:t>
            </a:r>
            <a:endParaRPr lang="ko-KR" altLang="en-US" dirty="0"/>
          </a:p>
        </p:txBody>
      </p:sp>
      <p:sp>
        <p:nvSpPr>
          <p:cNvPr id="7" name="오른쪽 중괄호 6"/>
          <p:cNvSpPr/>
          <p:nvPr/>
        </p:nvSpPr>
        <p:spPr>
          <a:xfrm>
            <a:off x="7812360" y="1700808"/>
            <a:ext cx="28803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72400" y="1844824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endParaRPr lang="en-US" altLang="ko-KR" dirty="0" smtClean="0"/>
          </a:p>
          <a:p>
            <a:r>
              <a:rPr lang="en-US" altLang="ko-KR" dirty="0" smtClean="0"/>
              <a:t>Bank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hibernation_snapshot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hibernation_mode</a:t>
            </a:r>
            <a:r>
              <a:rPr lang="en-US" altLang="ko-KR" sz="1200" b="1" dirty="0" smtClean="0"/>
              <a:t> == HIBERNATION_PLATFORM) 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/>
              <a:t>create_image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platform_mode</a:t>
            </a:r>
            <a:r>
              <a:rPr lang="en-US" altLang="ko-KR" sz="1200" b="1" dirty="0" smtClean="0"/>
              <a:t>);                                                    // kernel/power/</a:t>
            </a:r>
            <a:r>
              <a:rPr lang="en-US" altLang="ko-KR" sz="1200" b="1" dirty="0" err="1" smtClean="0"/>
              <a:t>hibernate.c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itchFamily="2" charset="2"/>
              </a:rPr>
              <a:t>swsusp_arch_suspend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altLang="ko-KR" sz="1200" b="1" dirty="0" smtClean="0">
                <a:sym typeface="Wingdings" pitchFamily="2" charset="2"/>
              </a:rPr>
              <a:t>				// arch/arm/kernel/</a:t>
            </a:r>
            <a:r>
              <a:rPr lang="en-US" altLang="ko-KR" sz="1200" b="1" dirty="0" err="1" smtClean="0">
                <a:sym typeface="Wingdings" pitchFamily="2" charset="2"/>
              </a:rPr>
              <a:t>hibernate.c</a:t>
            </a:r>
            <a:endParaRPr lang="en-US" altLang="ko-KR" sz="1200" b="1" dirty="0" smtClean="0">
              <a:sym typeface="Wingdings" pitchFamily="2" charset="2"/>
            </a:endParaRPr>
          </a:p>
          <a:p>
            <a:r>
              <a:rPr lang="en-US" altLang="ko-KR" sz="1200" b="1" dirty="0" smtClean="0">
                <a:sym typeface="Wingdings" pitchFamily="2" charset="2"/>
              </a:rPr>
              <a:t>              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itchFamily="2" charset="2"/>
              </a:rPr>
              <a:t>arch_save_image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</a:p>
          <a:p>
            <a:r>
              <a:rPr lang="en-US" altLang="ko-KR" sz="1200" b="1" dirty="0" smtClean="0">
                <a:sym typeface="Wingdings" pitchFamily="2" charset="2"/>
              </a:rPr>
              <a:t>                  </a:t>
            </a:r>
            <a:r>
              <a:rPr lang="en-US" altLang="ko-KR" sz="1200" b="1" dirty="0" err="1" smtClean="0">
                <a:sym typeface="Wingdings" pitchFamily="2" charset="2"/>
              </a:rPr>
              <a:t>swsusp_save</a:t>
            </a:r>
            <a:r>
              <a:rPr lang="en-US" altLang="ko-KR" sz="1200" b="1" dirty="0" smtClean="0">
                <a:sym typeface="Wingdings" pitchFamily="2" charset="2"/>
              </a:rPr>
              <a:t>() 				//kernel/power/</a:t>
            </a:r>
            <a:r>
              <a:rPr lang="en-US" altLang="ko-KR" sz="1200" b="1" dirty="0" err="1" smtClean="0">
                <a:sym typeface="Wingdings" pitchFamily="2" charset="2"/>
              </a:rPr>
              <a:t>snapshot.c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23528" y="1340768"/>
            <a:ext cx="4248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Save the current CPU state before suspend / </a:t>
            </a:r>
            <a:r>
              <a:rPr lang="en-US" altLang="ko-KR" sz="1200" dirty="0" err="1" smtClean="0"/>
              <a:t>poweroff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notrace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swsusp_arch_suspend</a:t>
            </a:r>
            <a:r>
              <a:rPr lang="en-US" altLang="ko-KR" sz="1200" dirty="0" smtClean="0"/>
              <a:t>(void)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 smtClean="0"/>
              <a:t>cpu_suspend</a:t>
            </a:r>
            <a:r>
              <a:rPr lang="en-US" altLang="ko-KR" sz="1200" dirty="0" smtClean="0"/>
              <a:t>(0,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arch_save_image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24944"/>
            <a:ext cx="52920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Snapshot kernel memory and reset the system.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swsusp_save</a:t>
            </a:r>
            <a:r>
              <a:rPr lang="en-US" altLang="ko-KR" sz="1200" dirty="0" smtClean="0"/>
              <a:t>() is executed in the suspend finisher so that the CPU</a:t>
            </a:r>
          </a:p>
          <a:p>
            <a:r>
              <a:rPr lang="en-US" altLang="ko-KR" sz="1200" dirty="0" smtClean="0"/>
              <a:t> * context pointer and memory are part of the saved image, which is</a:t>
            </a:r>
          </a:p>
          <a:p>
            <a:r>
              <a:rPr lang="en-US" altLang="ko-KR" sz="1200" dirty="0" smtClean="0"/>
              <a:t> * required by the resume kernel image to restart execution from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swsusp_arch_suspend</a:t>
            </a:r>
            <a:r>
              <a:rPr lang="en-US" altLang="ko-KR" sz="1200" dirty="0" smtClean="0"/>
              <a:t>().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soft_restart</a:t>
            </a:r>
            <a:r>
              <a:rPr lang="en-US" altLang="ko-KR" sz="1200" dirty="0" smtClean="0"/>
              <a:t> is not technically needed, but is used to get success</a:t>
            </a:r>
          </a:p>
          <a:p>
            <a:r>
              <a:rPr lang="en-US" altLang="ko-KR" sz="1200" dirty="0" smtClean="0"/>
              <a:t> * returned from </a:t>
            </a:r>
            <a:r>
              <a:rPr lang="en-US" altLang="ko-KR" sz="1200" dirty="0" err="1" smtClean="0"/>
              <a:t>cpu_suspend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 When soft reboot completes, the hibernation snapshot is written out.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notrace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arch_save_image</a:t>
            </a:r>
            <a:r>
              <a:rPr lang="en-US" altLang="ko-KR" sz="1200" dirty="0" smtClean="0"/>
              <a:t>(unsigned long unused)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ret;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ret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swsusp_save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 if (ret == 0)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soft_restart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virt_to_phys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cpu_resume</a:t>
            </a:r>
            <a:r>
              <a:rPr lang="en-US" altLang="ko-KR" sz="1200" dirty="0" smtClean="0"/>
              <a:t>));</a:t>
            </a:r>
          </a:p>
          <a:p>
            <a:r>
              <a:rPr lang="en-US" altLang="ko-KR" sz="1200" dirty="0" smtClean="0"/>
              <a:t>    return ret;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itchFamily="2" charset="2"/>
              </a:rPr>
              <a:t>swsusp_save</a:t>
            </a:r>
            <a:r>
              <a:rPr lang="en-US" altLang="ko-KR" sz="1200" b="1" dirty="0" smtClean="0">
                <a:sym typeface="Wingdings" pitchFamily="2" charset="2"/>
              </a:rPr>
              <a:t>() 				//kernel/power/</a:t>
            </a:r>
            <a:r>
              <a:rPr lang="en-US" altLang="ko-KR" sz="1200" b="1" dirty="0" err="1" smtClean="0">
                <a:sym typeface="Wingdings" pitchFamily="2" charset="2"/>
              </a:rPr>
              <a:t>snapshot.c</a:t>
            </a:r>
            <a:endParaRPr lang="en-US" altLang="ko-KR" sz="1200" b="1" dirty="0" smtClean="0"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692696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asmlinkage</a:t>
            </a:r>
            <a:r>
              <a:rPr lang="en-US" altLang="ko-KR" sz="1200" dirty="0" smtClean="0"/>
              <a:t> __visible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swsusp_save</a:t>
            </a:r>
            <a:r>
              <a:rPr lang="en-US" altLang="ko-KR" sz="1200" dirty="0" smtClean="0"/>
              <a:t>(void)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count_data_pages</a:t>
            </a:r>
            <a:r>
              <a:rPr lang="en-US" altLang="ko-KR" sz="1200" dirty="0" smtClean="0"/>
              <a:t>();    ==&gt;</a:t>
            </a:r>
            <a:r>
              <a:rPr lang="en-US" altLang="ko-KR" sz="1200" dirty="0" smtClean="0">
                <a:sym typeface="Wingdings" pitchFamily="2" charset="2"/>
              </a:rPr>
              <a:t> Re - compute the total number of </a:t>
            </a:r>
            <a:r>
              <a:rPr lang="en-US" altLang="ko-KR" sz="1200" dirty="0" err="1" smtClean="0">
                <a:sym typeface="Wingdings" pitchFamily="2" charset="2"/>
              </a:rPr>
              <a:t>saveable</a:t>
            </a:r>
            <a:r>
              <a:rPr lang="en-US" altLang="ko-KR" sz="1200" dirty="0" smtClean="0">
                <a:sym typeface="Wingdings" pitchFamily="2" charset="2"/>
              </a:rPr>
              <a:t> non-</a:t>
            </a:r>
            <a:r>
              <a:rPr lang="en-US" altLang="ko-KR" sz="1200" dirty="0" err="1" smtClean="0">
                <a:sym typeface="Wingdings" pitchFamily="2" charset="2"/>
              </a:rPr>
              <a:t>highmem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nr_highmem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count_highmem_pages</a:t>
            </a:r>
            <a:r>
              <a:rPr lang="en-US" altLang="ko-KR" sz="1200" dirty="0" smtClean="0"/>
              <a:t>(); ==&gt;</a:t>
            </a:r>
            <a:r>
              <a:rPr lang="en-US" altLang="ko-KR" sz="1200" dirty="0" smtClean="0">
                <a:sym typeface="Wingdings" pitchFamily="2" charset="2"/>
              </a:rPr>
              <a:t> Re - compute the total number of </a:t>
            </a:r>
            <a:r>
              <a:rPr lang="en-US" altLang="ko-KR" sz="1200" dirty="0" err="1" smtClean="0">
                <a:sym typeface="Wingdings" pitchFamily="2" charset="2"/>
              </a:rPr>
              <a:t>saveable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en-US" altLang="ko-KR" sz="1200" dirty="0" err="1" smtClean="0">
                <a:sym typeface="Wingdings" pitchFamily="2" charset="2"/>
              </a:rPr>
              <a:t>highmem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enough_free_mem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nr_highmem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>
                <a:sym typeface="Wingdings" pitchFamily="2" charset="2"/>
              </a:rPr>
              <a:t>    ==&gt; </a:t>
            </a:r>
            <a:r>
              <a:rPr lang="ko-KR" altLang="en-US" sz="1200" dirty="0" smtClean="0">
                <a:sym typeface="Wingdings" pitchFamily="2" charset="2"/>
              </a:rPr>
              <a:t>이전에 </a:t>
            </a:r>
            <a:r>
              <a:rPr lang="en-US" altLang="ko-KR" sz="1200" dirty="0" err="1" smtClean="0">
                <a:sym typeface="Wingdings" pitchFamily="2" charset="2"/>
              </a:rPr>
              <a:t>prealloc</a:t>
            </a:r>
            <a:r>
              <a:rPr lang="en-US" altLang="ko-KR" sz="1200" dirty="0" smtClean="0">
                <a:sym typeface="Wingdings" pitchFamily="2" charset="2"/>
              </a:rPr>
              <a:t> memory + free  </a:t>
            </a:r>
            <a:r>
              <a:rPr lang="ko-KR" altLang="en-US" sz="1200" dirty="0" smtClean="0">
                <a:sym typeface="Wingdings" pitchFamily="2" charset="2"/>
              </a:rPr>
              <a:t>와  </a:t>
            </a:r>
            <a:r>
              <a:rPr lang="en-US" altLang="ko-KR" sz="1200" dirty="0" err="1" smtClean="0">
                <a:sym typeface="Wingdings" pitchFamily="2" charset="2"/>
              </a:rPr>
              <a:t>nr_pages</a:t>
            </a:r>
            <a:r>
              <a:rPr lang="en-US" altLang="ko-KR" sz="1200" dirty="0" smtClean="0">
                <a:sym typeface="Wingdings" pitchFamily="2" charset="2"/>
              </a:rPr>
              <a:t>/</a:t>
            </a:r>
            <a:r>
              <a:rPr lang="en-US" altLang="ko-KR" sz="1200" dirty="0" err="1" smtClean="0">
                <a:sym typeface="Wingdings" pitchFamily="2" charset="2"/>
              </a:rPr>
              <a:t>nr_highmem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과의 비교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swsusp_alloc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&amp;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nr_highmem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copy_data_pages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&amp;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~~~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23528" y="3991704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swsusp_alloc</a:t>
            </a:r>
            <a:r>
              <a:rPr lang="en-US" altLang="ko-KR" sz="1200" dirty="0" smtClean="0"/>
              <a:t> - allocate memory for the suspend image</a:t>
            </a:r>
          </a:p>
          <a:p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en-US" altLang="ko-KR" sz="1200" dirty="0" smtClean="0"/>
              <a:t>We first try to allocate as many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pages as there are </a:t>
            </a:r>
            <a:r>
              <a:rPr lang="en-US" altLang="ko-KR" sz="1200" dirty="0" err="1" smtClean="0"/>
              <a:t>saveable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pages in the system.  If that fails, we allocate non-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pages for the copies of the remaining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ones.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swsusp_alloc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    unsigned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, unsigned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nr_highmem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~~~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nr_pages</a:t>
            </a:r>
            <a:r>
              <a:rPr lang="en-US" altLang="ko-KR" sz="1200" dirty="0" smtClean="0"/>
              <a:t> +=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alloc_highmem_pages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nr_highmem</a:t>
            </a:r>
            <a:r>
              <a:rPr lang="en-US" altLang="ko-KR" sz="1200" dirty="0" smtClean="0"/>
              <a:t>);   </a:t>
            </a:r>
          </a:p>
          <a:p>
            <a:r>
              <a:rPr lang="en-US" altLang="ko-KR" sz="1200" dirty="0" smtClean="0">
                <a:sym typeface="Wingdings" pitchFamily="2" charset="2"/>
              </a:rPr>
              <a:t>==&gt; return </a:t>
            </a:r>
            <a:r>
              <a:rPr lang="ko-KR" altLang="en-US" sz="1200" dirty="0" smtClean="0">
                <a:sym typeface="Wingdings" pitchFamily="2" charset="2"/>
              </a:rPr>
              <a:t>값은 </a:t>
            </a:r>
            <a:r>
              <a:rPr lang="en-US" altLang="ko-KR" sz="1200" dirty="0" err="1" smtClean="0">
                <a:sym typeface="Wingdings" pitchFamily="2" charset="2"/>
              </a:rPr>
              <a:t>highmem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에 최대한 </a:t>
            </a:r>
            <a:r>
              <a:rPr lang="en-US" altLang="ko-KR" sz="1200" dirty="0" err="1" smtClean="0">
                <a:sym typeface="Wingdings" pitchFamily="2" charset="2"/>
              </a:rPr>
              <a:t>alloc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하고 남은 값</a:t>
            </a:r>
            <a:endParaRPr lang="en-US" altLang="ko-KR" sz="1200" dirty="0" smtClean="0"/>
          </a:p>
          <a:p>
            <a:r>
              <a:rPr lang="en-US" altLang="ko-KR" sz="1200" dirty="0" smtClean="0"/>
              <a:t>    ~~~</a:t>
            </a:r>
          </a:p>
          <a:p>
            <a:r>
              <a:rPr lang="en-US" altLang="ko-KR" sz="1200" dirty="0" smtClean="0"/>
              <a:t>      page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alloc_image_page</a:t>
            </a:r>
            <a:r>
              <a:rPr lang="en-US" altLang="ko-KR" sz="1200" dirty="0" smtClean="0"/>
              <a:t>(GFP_ATOMIC | __GFP_COLD); </a:t>
            </a:r>
          </a:p>
          <a:p>
            <a:r>
              <a:rPr lang="en-US" altLang="ko-KR" sz="1200" dirty="0" smtClean="0">
                <a:sym typeface="Wingdings" pitchFamily="2" charset="2"/>
              </a:rPr>
              <a:t>==&gt; while </a:t>
            </a:r>
            <a:r>
              <a:rPr lang="ko-KR" altLang="en-US" sz="1200" dirty="0" smtClean="0">
                <a:sym typeface="Wingdings" pitchFamily="2" charset="2"/>
              </a:rPr>
              <a:t>문이 동작하며 </a:t>
            </a:r>
            <a:r>
              <a:rPr lang="en-US" altLang="ko-KR" sz="1200" dirty="0" err="1" smtClean="0">
                <a:sym typeface="Wingdings" pitchFamily="2" charset="2"/>
              </a:rPr>
              <a:t>pre_alloc</a:t>
            </a:r>
            <a:r>
              <a:rPr lang="ko-KR" altLang="en-US" sz="1200" dirty="0" smtClean="0">
                <a:sym typeface="Wingdings" pitchFamily="2" charset="2"/>
              </a:rPr>
              <a:t>한 양을 빼고 추가로 </a:t>
            </a:r>
            <a:r>
              <a:rPr lang="en-US" altLang="ko-KR" sz="1200" dirty="0" err="1" smtClean="0">
                <a:sym typeface="Wingdings" pitchFamily="2" charset="2"/>
              </a:rPr>
              <a:t>alloc</a:t>
            </a:r>
            <a:r>
              <a:rPr lang="ko-KR" altLang="en-US" sz="1200" dirty="0" smtClean="0">
                <a:sym typeface="Wingdings" pitchFamily="2" charset="2"/>
              </a:rPr>
              <a:t>이 필요한 양을 </a:t>
            </a:r>
            <a:r>
              <a:rPr lang="en-US" altLang="ko-KR" sz="1200" dirty="0" smtClean="0">
                <a:sym typeface="Wingdings" pitchFamily="2" charset="2"/>
              </a:rPr>
              <a:t>allocation</a:t>
            </a:r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471391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ym typeface="Wingdings" pitchFamily="2" charset="2"/>
              </a:rPr>
              <a:t>swsusp_save</a:t>
            </a:r>
            <a:r>
              <a:rPr lang="en-US" altLang="ko-KR" sz="1200" b="1" dirty="0" smtClean="0">
                <a:sym typeface="Wingdings" pitchFamily="2" charset="2"/>
              </a:rPr>
              <a:t>() 				//kernel/power/</a:t>
            </a:r>
            <a:r>
              <a:rPr lang="en-US" altLang="ko-KR" sz="1200" b="1" dirty="0" err="1" smtClean="0">
                <a:sym typeface="Wingdings" pitchFamily="2" charset="2"/>
              </a:rPr>
              <a:t>snapshot.c</a:t>
            </a:r>
            <a:endParaRPr lang="en-US" altLang="ko-KR" sz="1200" b="1" dirty="0" smtClean="0">
              <a:sym typeface="Wingdings" pitchFamily="2" charset="2"/>
            </a:endParaRPr>
          </a:p>
          <a:p>
            <a:r>
              <a:rPr lang="en-US" altLang="ko-KR" sz="1200" b="1" dirty="0" smtClean="0">
                <a:sym typeface="Wingdings" pitchFamily="2" charset="2"/>
              </a:rPr>
              <a:t>  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swsusp_alloc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platform_mode</a:t>
            </a:r>
            <a:r>
              <a:rPr lang="en-US" altLang="ko-KR" sz="1200" b="1" dirty="0" smtClean="0"/>
              <a:t>); </a:t>
            </a:r>
            <a:endParaRPr lang="en-US" altLang="ko-KR" sz="1200" b="1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void </a:t>
            </a:r>
            <a:r>
              <a:rPr lang="en-US" altLang="ko-KR" sz="1200" dirty="0" err="1" smtClean="0"/>
              <a:t>copy_data_pages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~~~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for_each_populated_zone</a:t>
            </a:r>
            <a:r>
              <a:rPr lang="en-US" altLang="ko-KR" sz="1200" dirty="0" smtClean="0"/>
              <a:t>(zone) {</a:t>
            </a:r>
          </a:p>
          <a:p>
            <a:r>
              <a:rPr lang="en-US" altLang="ko-KR" sz="1200" dirty="0" smtClean="0"/>
              <a:t>   ~~~</a:t>
            </a:r>
          </a:p>
          <a:p>
            <a:r>
              <a:rPr lang="en-US" altLang="ko-KR" sz="1200" dirty="0" smtClean="0"/>
              <a:t>        for (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= zone-&gt;</a:t>
            </a:r>
            <a:r>
              <a:rPr lang="en-US" altLang="ko-KR" sz="1200" dirty="0" err="1" smtClean="0"/>
              <a:t>zone_start_pfn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&lt; </a:t>
            </a:r>
            <a:r>
              <a:rPr lang="en-US" altLang="ko-KR" sz="1200" dirty="0" err="1" smtClean="0"/>
              <a:t>max_zone_pfn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++)</a:t>
            </a:r>
          </a:p>
          <a:p>
            <a:r>
              <a:rPr lang="en-US" altLang="ko-KR" sz="1200" dirty="0" smtClean="0"/>
              <a:t>            if (</a:t>
            </a:r>
            <a:r>
              <a:rPr lang="en-US" altLang="ko-KR" sz="1200" dirty="0" err="1" smtClean="0"/>
              <a:t>page_is_saveable</a:t>
            </a:r>
            <a:r>
              <a:rPr lang="en-US" altLang="ko-KR" sz="1200" dirty="0" smtClean="0"/>
              <a:t>(zone,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memory_bm_set_bit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==&gt; savable page</a:t>
            </a:r>
            <a:r>
              <a:rPr lang="ko-KR" altLang="en-US" sz="1200" dirty="0" smtClean="0"/>
              <a:t>의 재확인 </a:t>
            </a:r>
            <a:r>
              <a:rPr lang="en-US" altLang="ko-KR" sz="1200" dirty="0" smtClean="0"/>
              <a:t>&amp; 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bit setting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memory_bm_position_reset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memory_bm_position_reset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==&gt;Bitmap current position reset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for(;;)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memory_bm_next_pfn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orig_bm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if (unlikely(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 == BM_END_OF_MAP))</a:t>
            </a:r>
          </a:p>
          <a:p>
            <a:r>
              <a:rPr lang="en-US" altLang="ko-KR" sz="1200" dirty="0" smtClean="0"/>
              <a:t>            break;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copy_data_page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memory_bm_next_pfn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copy_bm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ym typeface="Wingdings" pitchFamily="2" charset="2"/>
              </a:rPr>
              <a:t>swsusp_save</a:t>
            </a:r>
            <a:r>
              <a:rPr lang="en-US" altLang="ko-KR" sz="1200" b="1" dirty="0" smtClean="0">
                <a:sym typeface="Wingdings" pitchFamily="2" charset="2"/>
              </a:rPr>
              <a:t>() 				//kernel/power/</a:t>
            </a:r>
            <a:r>
              <a:rPr lang="en-US" altLang="ko-KR" sz="1200" b="1" dirty="0" err="1" smtClean="0">
                <a:sym typeface="Wingdings" pitchFamily="2" charset="2"/>
              </a:rPr>
              <a:t>snapshot.c</a:t>
            </a:r>
            <a:endParaRPr lang="en-US" altLang="ko-KR" sz="1200" b="1" dirty="0" smtClean="0">
              <a:sym typeface="Wingdings" pitchFamily="2" charset="2"/>
            </a:endParaRPr>
          </a:p>
          <a:p>
            <a:r>
              <a:rPr lang="en-US" altLang="ko-KR" sz="1200" b="1" dirty="0" smtClean="0">
                <a:sym typeface="Wingdings" pitchFamily="2" charset="2"/>
              </a:rPr>
              <a:t>  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copy_data_pages</a:t>
            </a:r>
            <a:endParaRPr lang="en-US" altLang="ko-KR" sz="1200" b="1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ym typeface="Wingdings" pitchFamily="2" charset="2"/>
              </a:rPr>
              <a:t>swsusp_save</a:t>
            </a:r>
            <a:r>
              <a:rPr lang="en-US" altLang="ko-KR" sz="1200" b="1" dirty="0" smtClean="0">
                <a:sym typeface="Wingdings" pitchFamily="2" charset="2"/>
              </a:rPr>
              <a:t>() 				//kernel/power/</a:t>
            </a:r>
            <a:r>
              <a:rPr lang="en-US" altLang="ko-KR" sz="1200" b="1" dirty="0" err="1" smtClean="0">
                <a:sym typeface="Wingdings" pitchFamily="2" charset="2"/>
              </a:rPr>
              <a:t>snapshot.c</a:t>
            </a:r>
            <a:endParaRPr lang="en-US" altLang="ko-KR" sz="1200" b="1" dirty="0" smtClean="0">
              <a:sym typeface="Wingdings" pitchFamily="2" charset="2"/>
            </a:endParaRPr>
          </a:p>
          <a:p>
            <a:r>
              <a:rPr lang="en-US" altLang="ko-KR" sz="1200" b="1" dirty="0" smtClean="0">
                <a:sym typeface="Wingdings" pitchFamily="2" charset="2"/>
              </a:rPr>
              <a:t>  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copy_data_page</a:t>
            </a:r>
            <a:endParaRPr lang="en-US" altLang="ko-KR" sz="1200" b="1" dirty="0" smtClean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052736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void </a:t>
            </a:r>
            <a:r>
              <a:rPr lang="en-US" altLang="ko-KR" sz="1200" dirty="0" err="1" smtClean="0"/>
              <a:t>copy_data_page</a:t>
            </a:r>
            <a:r>
              <a:rPr lang="en-US" altLang="ko-KR" sz="1200" dirty="0" smtClean="0"/>
              <a:t>(unsigned long </a:t>
            </a:r>
            <a:r>
              <a:rPr lang="en-US" altLang="ko-KR" sz="1200" dirty="0" err="1" smtClean="0"/>
              <a:t>dst_pfn</a:t>
            </a:r>
            <a:r>
              <a:rPr lang="en-US" altLang="ko-KR" sz="1200" dirty="0" smtClean="0"/>
              <a:t>, unsigned long </a:t>
            </a:r>
            <a:r>
              <a:rPr lang="en-US" altLang="ko-KR" sz="1200" dirty="0" err="1" smtClean="0"/>
              <a:t>src_pfn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ym typeface="Wingdings" pitchFamily="2" charset="2"/>
              </a:rPr>
              <a:t>        </a:t>
            </a:r>
            <a:r>
              <a:rPr lang="en-US" altLang="ko-KR" sz="1200" dirty="0" err="1" smtClean="0"/>
              <a:t>copy_data_page</a:t>
            </a:r>
            <a:r>
              <a:rPr lang="en-US" altLang="ko-KR" sz="1200" dirty="0" smtClean="0"/>
              <a:t> 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memory_bm_next_pfn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copy_bm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)]</a:t>
            </a:r>
            <a:r>
              <a:rPr lang="en-US" altLang="ko-KR" sz="1200" dirty="0" smtClean="0"/>
              <a:t>,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memory_bm_next_pfn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orig_bm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)]</a:t>
            </a:r>
            <a:r>
              <a:rPr lang="en-US" altLang="ko-KR" sz="1200" dirty="0" smtClean="0"/>
              <a:t> )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void *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pfn_to_page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src_pfn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pfn_to_page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dst_pfn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if (</a:t>
            </a:r>
            <a:r>
              <a:rPr lang="en-US" altLang="ko-KR" sz="1200" dirty="0" err="1" smtClean="0"/>
              <a:t>PageHighMem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))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kmap_atomic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kmap_atomic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do_copy_page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kunmap_atomic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kunmap_atomic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} else {</a:t>
            </a:r>
          </a:p>
          <a:p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PageHighMem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))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/* Page pointed to by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may contain some kernel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     * data modified by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kmap_atomic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     */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safe_copy_page</a:t>
            </a:r>
            <a:r>
              <a:rPr lang="en-US" altLang="ko-KR" sz="1200" dirty="0" smtClean="0"/>
              <a:t>(buffer, 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kmap_atomic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buffer);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kunmap_atomic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} else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safe_copy_page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page_address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d_page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74232" y="1772816"/>
            <a:ext cx="4590256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memory_bm_next_pfn</a:t>
            </a:r>
            <a:r>
              <a:rPr lang="en-US" altLang="ko-KR" sz="1000" dirty="0" smtClean="0"/>
              <a:t> - </a:t>
            </a:r>
            <a:r>
              <a:rPr lang="en-US" altLang="ko-KR" sz="1000" dirty="0" smtClean="0">
                <a:solidFill>
                  <a:srgbClr val="FF0000"/>
                </a:solidFill>
              </a:rPr>
              <a:t>find the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pfn</a:t>
            </a:r>
            <a:r>
              <a:rPr lang="en-US" altLang="ko-KR" sz="1000" dirty="0" smtClean="0">
                <a:solidFill>
                  <a:srgbClr val="FF0000"/>
                </a:solidFill>
              </a:rPr>
              <a:t> that corresponds to the next set bit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in the bitmap @bm</a:t>
            </a:r>
            <a:r>
              <a:rPr lang="en-US" altLang="ko-KR" sz="1000" dirty="0" smtClean="0"/>
              <a:t>.  If the </a:t>
            </a:r>
            <a:r>
              <a:rPr lang="en-US" altLang="ko-KR" sz="1000" dirty="0" err="1" smtClean="0"/>
              <a:t>pfn</a:t>
            </a:r>
            <a:r>
              <a:rPr lang="en-US" altLang="ko-KR" sz="1000" dirty="0" smtClean="0"/>
              <a:t> cannot be found, BM_END_OF_MAP is</a:t>
            </a:r>
          </a:p>
          <a:p>
            <a:r>
              <a:rPr lang="en-US" altLang="ko-KR" sz="1000" dirty="0" smtClean="0"/>
              <a:t>  returned.</a:t>
            </a:r>
          </a:p>
          <a:p>
            <a:r>
              <a:rPr lang="en-US" altLang="ko-KR" sz="1000" dirty="0" smtClean="0"/>
              <a:t>  It is required to run </a:t>
            </a:r>
            <a:r>
              <a:rPr lang="en-US" altLang="ko-KR" sz="1000" dirty="0" err="1" smtClean="0"/>
              <a:t>memory_bm_position_reset</a:t>
            </a:r>
            <a:r>
              <a:rPr lang="en-US" altLang="ko-KR" sz="1000" dirty="0" smtClean="0"/>
              <a:t>() before the first call to</a:t>
            </a:r>
          </a:p>
          <a:p>
            <a:r>
              <a:rPr lang="en-US" altLang="ko-KR" sz="1000" dirty="0" smtClean="0"/>
              <a:t>  this function.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940152" y="1484784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0072" y="4725144"/>
            <a:ext cx="3744416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page_address</a:t>
            </a:r>
            <a:r>
              <a:rPr lang="en-US" altLang="ko-KR" sz="1000" dirty="0" smtClean="0"/>
              <a:t> - get the mapped virtual address of a page</a:t>
            </a:r>
          </a:p>
          <a:p>
            <a:r>
              <a:rPr lang="en-US" altLang="ko-KR" sz="1000" dirty="0" smtClean="0"/>
              <a:t> @page: &amp;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page to get the virtual address of</a:t>
            </a:r>
          </a:p>
          <a:p>
            <a:r>
              <a:rPr lang="en-US" altLang="ko-KR" sz="1000" dirty="0" smtClean="0"/>
              <a:t>Returns the page's virtual address.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void *</a:t>
            </a:r>
            <a:r>
              <a:rPr lang="en-US" altLang="ko-KR" sz="1000" dirty="0" err="1" smtClean="0"/>
              <a:t>page_address</a:t>
            </a:r>
            <a:r>
              <a:rPr lang="en-US" altLang="ko-KR" sz="1000" dirty="0" smtClean="0"/>
              <a:t>(const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page *page)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71800" y="508518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771800" y="5085184"/>
            <a:ext cx="0" cy="43204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076056" y="4251232"/>
            <a:ext cx="237626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Pointer to an auxiliary buffer (1 page)</a:t>
            </a:r>
          </a:p>
          <a:p>
            <a:r>
              <a:rPr lang="en-US" altLang="ko-KR" sz="1000" dirty="0" smtClean="0"/>
              <a:t>static void *buffer;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67744" y="450912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67744" y="4509120"/>
            <a:ext cx="0" cy="7200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7346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 </a:t>
            </a:r>
            <a:r>
              <a:rPr lang="en-US" altLang="ko-KR" sz="1200" dirty="0" err="1" smtClean="0"/>
              <a:t>safe_copy_page</a:t>
            </a:r>
            <a:r>
              <a:rPr lang="en-US" altLang="ko-KR" sz="1200" dirty="0" smtClean="0"/>
              <a:t> - check if the page we are going to copy is marked as</a:t>
            </a:r>
          </a:p>
          <a:p>
            <a:r>
              <a:rPr lang="en-US" altLang="ko-KR" sz="1200" dirty="0" smtClean="0"/>
              <a:t> *      present in the kernel page tables (this always is the case if</a:t>
            </a:r>
          </a:p>
          <a:p>
            <a:r>
              <a:rPr lang="en-US" altLang="ko-KR" sz="1200" dirty="0" smtClean="0"/>
              <a:t> *      CONFIG_DEBUG_PAGEALLOC is not set and in that case</a:t>
            </a:r>
          </a:p>
          <a:p>
            <a:r>
              <a:rPr lang="en-US" altLang="ko-KR" sz="1200" dirty="0" smtClean="0"/>
              <a:t> *      </a:t>
            </a:r>
            <a:r>
              <a:rPr lang="en-US" altLang="ko-KR" sz="1200" dirty="0" err="1" smtClean="0"/>
              <a:t>kernel_page_present</a:t>
            </a:r>
            <a:r>
              <a:rPr lang="en-US" altLang="ko-KR" sz="1200" dirty="0" smtClean="0"/>
              <a:t>() always returns 'true').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safe_copy_page</a:t>
            </a:r>
            <a:r>
              <a:rPr lang="en-US" altLang="ko-KR" sz="1200" dirty="0" smtClean="0"/>
              <a:t>(void *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if (</a:t>
            </a:r>
            <a:r>
              <a:rPr lang="en-US" altLang="ko-KR" sz="1200" dirty="0" err="1" smtClean="0"/>
              <a:t>kernel_page_present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))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do_copy_page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page_address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));</a:t>
            </a:r>
          </a:p>
          <a:p>
            <a:r>
              <a:rPr lang="en-US" altLang="ko-KR" sz="1200" dirty="0" smtClean="0"/>
              <a:t>    } else {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kernel_map_pages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, 1, 1);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do_copy_page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page_address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));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kernel_map_pages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s_page</a:t>
            </a:r>
            <a:r>
              <a:rPr lang="en-US" altLang="ko-KR" sz="1200" dirty="0" smtClean="0"/>
              <a:t>, 1, 0);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3284984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 This is needed, because </a:t>
            </a:r>
            <a:r>
              <a:rPr lang="en-US" altLang="ko-KR" sz="1200" dirty="0" err="1" smtClean="0"/>
              <a:t>copy_page</a:t>
            </a:r>
            <a:r>
              <a:rPr lang="en-US" altLang="ko-KR" sz="1200" dirty="0" smtClean="0"/>
              <a:t> and </a:t>
            </a:r>
            <a:r>
              <a:rPr lang="en-US" altLang="ko-KR" sz="1200" dirty="0" err="1" smtClean="0"/>
              <a:t>memcpy</a:t>
            </a:r>
            <a:r>
              <a:rPr lang="en-US" altLang="ko-KR" sz="1200" dirty="0" smtClean="0"/>
              <a:t> are not usable for copying</a:t>
            </a:r>
          </a:p>
          <a:p>
            <a:r>
              <a:rPr lang="en-US" altLang="ko-KR" sz="1200" dirty="0" smtClean="0"/>
              <a:t> * task </a:t>
            </a:r>
            <a:r>
              <a:rPr lang="en-US" altLang="ko-KR" sz="1200" dirty="0" err="1" smtClean="0"/>
              <a:t>structs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inline 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do_copy_page</a:t>
            </a:r>
            <a:r>
              <a:rPr lang="en-US" altLang="ko-KR" sz="1200" dirty="0" smtClean="0"/>
              <a:t>(long *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long *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for (n = PAGE_SIZE / </a:t>
            </a:r>
            <a:r>
              <a:rPr lang="en-US" altLang="ko-KR" sz="1200" dirty="0" err="1" smtClean="0"/>
              <a:t>sizeof</a:t>
            </a:r>
            <a:r>
              <a:rPr lang="en-US" altLang="ko-KR" sz="1200" dirty="0" smtClean="0"/>
              <a:t>(long); n; n--)</a:t>
            </a:r>
          </a:p>
          <a:p>
            <a:r>
              <a:rPr lang="en-US" altLang="ko-KR" sz="1200" dirty="0" smtClean="0"/>
              <a:t>        *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++ = *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++;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27984" y="3737357"/>
            <a:ext cx="471601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[PATCH][Fix] swsusp: do not use memcpy for snapshotting memory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swsusp should not use memcpy for snapshotting memory, because on some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architectures memcpy may increase preempt_count. Then, as a result, wrong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 of preempt_count is stored in the image.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Replace memcpy in copy_data_pages with an open-coded loop.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566124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http://www.ussg.iu.edu/hypermail/linux/kernel/0607.0/1886.html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427984" y="3501008"/>
            <a:ext cx="72008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860032" y="350100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5536" y="61653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#define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copy_page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to,from</a:t>
            </a:r>
            <a:r>
              <a:rPr lang="en-US" altLang="ko-KR" sz="1200" dirty="0" smtClean="0"/>
              <a:t>)  </a:t>
            </a:r>
            <a:r>
              <a:rPr lang="en-US" altLang="ko-KR" sz="1200" dirty="0" err="1" smtClean="0"/>
              <a:t>memcpy</a:t>
            </a:r>
            <a:r>
              <a:rPr lang="en-US" altLang="ko-KR" sz="1200" dirty="0" smtClean="0"/>
              <a:t>((to), (from), PAGE_SIZE)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404665"/>
            <a:ext cx="799288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rgbClr val="444444"/>
                </a:solidFill>
                <a:latin typeface="+mn-ea"/>
              </a:rPr>
              <a:t>Kmap</a:t>
            </a:r>
            <a:r>
              <a:rPr lang="en-US" altLang="ko-KR" sz="1600" b="1" dirty="0" smtClean="0">
                <a:solidFill>
                  <a:srgbClr val="444444"/>
                </a:solidFill>
                <a:latin typeface="+mn-ea"/>
              </a:rPr>
              <a:t>(</a:t>
            </a:r>
            <a:r>
              <a:rPr lang="en-US" altLang="ko-KR" sz="1600" b="1" dirty="0" err="1" smtClean="0">
                <a:solidFill>
                  <a:srgbClr val="444444"/>
                </a:solidFill>
                <a:latin typeface="+mn-ea"/>
              </a:rPr>
              <a:t>Pkmap</a:t>
            </a:r>
            <a:r>
              <a:rPr lang="en-US" altLang="ko-KR" sz="1600" b="1" dirty="0" smtClean="0">
                <a:solidFill>
                  <a:srgbClr val="444444"/>
                </a:solidFill>
                <a:latin typeface="+mn-ea"/>
              </a:rPr>
              <a:t>)</a:t>
            </a:r>
          </a:p>
          <a:p>
            <a:r>
              <a:rPr lang="ko-KR" altLang="en-US" sz="1200" dirty="0" smtClean="0">
                <a:latin typeface="+mn-ea"/>
              </a:rPr>
              <a:t> 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  <a:hlinkClick r:id="rId2"/>
              </a:rPr>
              <a:t>2016-03-01</a:t>
            </a:r>
            <a:r>
              <a:rPr lang="ko-KR" altLang="en-US" sz="1200" dirty="0" smtClean="0">
                <a:latin typeface="+mn-ea"/>
              </a:rPr>
              <a:t>  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  <a:hlinkClick r:id="rId3"/>
              </a:rPr>
              <a:t>문영일</a:t>
            </a:r>
            <a:r>
              <a:rPr lang="ko-KR" altLang="en-US" sz="1200" dirty="0" smtClean="0">
                <a:latin typeface="+mn-ea"/>
              </a:rPr>
              <a:t>  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  <a:hlinkClick r:id="rId4"/>
              </a:rPr>
              <a:t>리눅스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  <a:hlinkClick r:id="rId4"/>
              </a:rPr>
              <a:t>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  <a:hlinkClick r:id="rId4"/>
              </a:rPr>
              <a:t>커널</a:t>
            </a:r>
            <a:endParaRPr lang="ko-KR" altLang="en-US" sz="1200" dirty="0" smtClean="0">
              <a:latin typeface="+mn-ea"/>
            </a:endParaRPr>
          </a:p>
          <a:p>
            <a:endParaRPr lang="en-US" altLang="ko-KR" sz="1200" b="1" dirty="0" smtClean="0">
              <a:solidFill>
                <a:srgbClr val="DA4453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DA4453"/>
                </a:solidFill>
                <a:latin typeface="+mn-ea"/>
              </a:rPr>
              <a:t>특징</a:t>
            </a:r>
          </a:p>
          <a:p>
            <a:pPr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HIGHMEM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영역을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lowmem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 중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area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 매핑하여 사용 하기 위한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Kernel Mapping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방법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아키텍처마다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 위치와 크기가 다름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ARM: PAGE_OFFSET – 2M ~ PAGE_OFFSET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까지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2M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크기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HIGHMEM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영역은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이외에도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vmap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,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fixmap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등에도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매핑하여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사용할 수 있다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Pkmap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(Persistence Kernel Map)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으로 명명됨</a:t>
            </a:r>
          </a:p>
          <a:p>
            <a:pPr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x86 32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비트 시스템에서는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896M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이상의 메모리의 경우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direct access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를 할 수 없어서 그 이상의 메모리를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access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하기 위해서는 간접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매핑을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하여 사용할 수 있다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2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가지 간접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endParaRPr lang="ko-KR" altLang="en-US" sz="1200" dirty="0" smtClean="0">
              <a:solidFill>
                <a:srgbClr val="6B6B6B"/>
              </a:solidFill>
              <a:latin typeface="+mn-ea"/>
            </a:endParaRPr>
          </a:p>
          <a:p>
            <a:pPr marL="1143000" lvl="2" indent="-228600">
              <a:buFont typeface="Arial"/>
              <a:buChar char="•"/>
            </a:pP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첫 번째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매핑은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2~4G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영역까지 간접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endParaRPr lang="ko-KR" altLang="en-US" sz="1200" dirty="0" smtClean="0">
              <a:solidFill>
                <a:srgbClr val="6B6B6B"/>
              </a:solidFill>
              <a:latin typeface="+mn-ea"/>
            </a:endParaRPr>
          </a:p>
          <a:p>
            <a:pPr marL="1143000" lvl="2" indent="-228600">
              <a:buFont typeface="Arial"/>
              <a:buChar char="•"/>
            </a:pP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두 번째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매핑은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64G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영역까지 간접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(PAE)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실제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리눅스는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관련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데이터에대한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overhead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 크고 반드시 매핑 데이터는 직접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access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 가능한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ZONE_NORMAL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영역에 있어야 하므로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64G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까지 매핑을 해야 하는 경우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ZONE_NORMAL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영역이 너무 작아지므로 최대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매핑을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리눅스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스스로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16G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까지로 제한을 할 수 밖에 없었다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데이터는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mem_map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, bitmap,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pte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, …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등등이 있다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참고로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16G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시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mem_map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의 크기는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16G / 4K * 44byte = 176M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 소요되고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작은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pte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의 경우에도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case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 따라 다르지만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worst case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16M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 소요된다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ARM 32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비트 시스템에서도 일정 크기 이상의 물리 메모리의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access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에는 간접 매핑이 필요하다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물론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4G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를 초과하는 영역에 대해서는 하드웨어적인 제약으로 인해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LPAE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를 지원하여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매핑한다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HIGHMEM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을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lowmem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 필요한 시간 만큼 매핑하여 사용하게 되면 제한된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영역과 그 제어로 인해 성능이 떨어진다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따라서 최대한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HIGHMEM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영역을 적게 사용하는 것이 메모리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매핑으로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인한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overhead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를 피할 수 있으며 수 기가 메모리가 필요한 경우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virtual address space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가 큰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64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비트 아키텍처를 사용하는 것이 훨씬 유리하다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()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과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kunmap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()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은 한쌍으로 동작하고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highmem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페이지를 매우 잠시간만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lowmem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영역에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매핑하여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사용했다가 다시 해제한다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함수를 사용 시 페이지를 체크하여 이미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lowmem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영역에 </a:t>
            </a:r>
            <a:r>
              <a:rPr lang="ko-KR" altLang="en-US" sz="1200" dirty="0" err="1" smtClean="0">
                <a:solidFill>
                  <a:srgbClr val="6B6B6B"/>
                </a:solidFill>
                <a:latin typeface="+mn-ea"/>
              </a:rPr>
              <a:t>매핑되어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 있는 경우 그냥 사용한다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함수는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sleep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될 수 있으므로 인터럽트 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context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에서는 </a:t>
            </a:r>
            <a:r>
              <a:rPr lang="en-US" altLang="ko-KR" sz="1200" dirty="0" err="1" smtClean="0">
                <a:solidFill>
                  <a:srgbClr val="6B6B6B"/>
                </a:solidFill>
                <a:latin typeface="+mn-ea"/>
              </a:rPr>
              <a:t>kmap_atomic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rgbClr val="6B6B6B"/>
                </a:solidFill>
                <a:latin typeface="+mn-ea"/>
              </a:rPr>
              <a:t>함수를 사용해야 한다</a:t>
            </a:r>
            <a:r>
              <a:rPr lang="en-US" altLang="ko-KR" sz="12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200" b="1" dirty="0" err="1" smtClean="0">
                <a:solidFill>
                  <a:srgbClr val="6B6B6B"/>
                </a:solidFill>
                <a:latin typeface="+mn-ea"/>
              </a:rPr>
              <a:t>kmap_atomic</a:t>
            </a:r>
            <a:r>
              <a:rPr lang="en-US" altLang="ko-KR" sz="1200" b="1" dirty="0" smtClean="0">
                <a:solidFill>
                  <a:srgbClr val="6B6B6B"/>
                </a:solidFill>
                <a:latin typeface="+mn-ea"/>
              </a:rPr>
              <a:t>() </a:t>
            </a:r>
            <a:r>
              <a:rPr lang="ko-KR" altLang="en-US" sz="1200" b="1" dirty="0" smtClean="0">
                <a:solidFill>
                  <a:srgbClr val="6B6B6B"/>
                </a:solidFill>
                <a:latin typeface="+mn-ea"/>
              </a:rPr>
              <a:t>함수는</a:t>
            </a:r>
            <a:r>
              <a:rPr lang="en-US" altLang="ko-KR" sz="1200" b="1" dirty="0" err="1" smtClean="0">
                <a:solidFill>
                  <a:srgbClr val="6B6B6B"/>
                </a:solidFill>
                <a:latin typeface="+mn-ea"/>
              </a:rPr>
              <a:t>fixmap</a:t>
            </a:r>
            <a:r>
              <a:rPr lang="en-US" altLang="ko-KR" sz="1200" b="1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6B6B6B"/>
                </a:solidFill>
                <a:latin typeface="+mn-ea"/>
              </a:rPr>
              <a:t>매핑</a:t>
            </a:r>
            <a:r>
              <a:rPr lang="ko-KR" altLang="en-US" sz="1200" b="1" dirty="0" smtClean="0">
                <a:solidFill>
                  <a:srgbClr val="6B6B6B"/>
                </a:solidFill>
                <a:latin typeface="+mn-ea"/>
              </a:rPr>
              <a:t> 영역을 사용한다</a:t>
            </a:r>
            <a:r>
              <a:rPr lang="en-US" altLang="ko-KR" sz="1200" b="1" dirty="0" smtClean="0">
                <a:solidFill>
                  <a:srgbClr val="6B6B6B"/>
                </a:solidFill>
                <a:latin typeface="+mn-ea"/>
              </a:rPr>
              <a:t>.</a:t>
            </a:r>
            <a:endParaRPr lang="en-US" altLang="ko-KR" sz="1200" b="1" i="0" dirty="0">
              <a:solidFill>
                <a:srgbClr val="6B6B6B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908720"/>
            <a:ext cx="7920880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213F4D"/>
                </a:solidFill>
                <a:effectLst/>
                <a:latin typeface="Helvetica" pitchFamily="34" charset="0"/>
                <a:ea typeface="굴림" pitchFamily="50" charset="-127"/>
                <a:cs typeface="Times New Roman" pitchFamily="18" charset="0"/>
              </a:rPr>
              <a:t>[PATCH]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rgbClr val="213F4D"/>
                </a:solidFill>
                <a:effectLst/>
                <a:latin typeface="Helvetica" pitchFamily="34" charset="0"/>
                <a:ea typeface="굴림" pitchFamily="50" charset="-127"/>
                <a:cs typeface="Times New Roman" pitchFamily="18" charset="0"/>
              </a:rPr>
              <a:t>swsusp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213F4D"/>
                </a:solidFill>
                <a:effectLst/>
                <a:latin typeface="Helvetica" pitchFamily="34" charset="0"/>
                <a:ea typeface="굴림" pitchFamily="50" charset="-127"/>
                <a:cs typeface="Times New Roman" pitchFamily="18" charset="0"/>
              </a:rPr>
              <a:t>: Improve handling of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rgbClr val="213F4D"/>
                </a:solidFill>
                <a:effectLst/>
                <a:latin typeface="Helvetica" pitchFamily="34" charset="0"/>
                <a:ea typeface="굴림" pitchFamily="50" charset="-127"/>
                <a:cs typeface="Times New Roman" pitchFamily="18" charset="0"/>
              </a:rPr>
              <a:t>highmem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rgbClr val="213F4D"/>
              </a:solidFill>
              <a:effectLst/>
              <a:latin typeface="Helvetica" pitchFamily="34" charset="0"/>
              <a:ea typeface="굴림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Currently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swsusp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saves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the contents of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 by copying them to the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normal zone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which is quite inefficient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eg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.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it requires two normal pages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to be used for saving one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page).  This may be improved by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using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for saving the contents of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Namely, during the suspend phase of the suspend-resume cycle we try to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allocate as many free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 as there are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If there are not enough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image pages to store the contents of all of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pages, some of them will be stored in the "normal"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memory.  Next, we allocate as many free "normal" pages as needed to store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the (remaining) image data.  We use a memory bitmap to mark the allocated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free pages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ie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.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as well as "normal" image pages).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596063"/>
              </a:solidFill>
              <a:effectLst/>
              <a:latin typeface="Consolas" pitchFamily="49" charset="0"/>
              <a:ea typeface="굴림체" pitchFamily="49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Now, we use another memory bitmap to mark all of 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as well as "normal") and the contents of 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 are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copied into the image pages.  Then, the second bitmap is used to save the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pfns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corresponding to 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pages and the first one is used to save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their data.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596063"/>
              </a:solidFill>
              <a:effectLst/>
              <a:latin typeface="Consolas" pitchFamily="49" charset="0"/>
              <a:ea typeface="굴림체" pitchFamily="49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During the resume phase 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pfns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of the pages that were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during the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suspend are loaded from the image and used to mark the "unsafe" page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frames.  Next, we try to allocate as many free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page frames as to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load all of the image data that had been in the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before the suspend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and we allocate so many free "normal" page frames that the total number of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allocated free pages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 and "normal") is equal to the size of the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image.  While doing this we have to make sure that there will be some extra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free "normal" and "safe" page frames for two lists of PBEs constructed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596063"/>
                </a:solidFill>
                <a:effectLst/>
                <a:latin typeface="Consolas" pitchFamily="49" charset="0"/>
                <a:ea typeface="굴림체" pitchFamily="49" charset="-127"/>
                <a:cs typeface="Consolas" pitchFamily="49" charset="0"/>
              </a:rPr>
              <a:t>later.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0466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Snapshot – high memory handling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548680"/>
            <a:ext cx="7992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Now, the image data are loaded, if possible, into their "original" page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frames.  The image data that cannot be written into their "original" page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frames are loaded into "safe" page frames and their "original" kernel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virtual addresses, as well as the addresses of the "safe" pages containing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their copies, are stored in one of two lists of PBEs.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1200" dirty="0" smtClean="0">
              <a:solidFill>
                <a:srgbClr val="596063"/>
              </a:solidFill>
              <a:latin typeface="Consolas" pitchFamily="49" charset="0"/>
              <a:ea typeface="굴림체" pitchFamily="49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One list of PBEs is for the copies of "normal" suspend pages (</a:t>
            </a:r>
            <a:r>
              <a:rPr kumimoji="1" lang="en-US" altLang="ko-KR" sz="1200" dirty="0" err="1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ie</a:t>
            </a: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.  "normal"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pages that were </a:t>
            </a:r>
            <a:r>
              <a:rPr kumimoji="1" lang="en-US" altLang="ko-KR" sz="1200" dirty="0" err="1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saveable</a:t>
            </a: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 during the suspend) and it is used in the same way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as previously (</a:t>
            </a:r>
            <a:r>
              <a:rPr kumimoji="1" lang="en-US" altLang="ko-KR" sz="1200" dirty="0" err="1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ie</a:t>
            </a: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.  by the architecture-dependent parts of </a:t>
            </a:r>
            <a:r>
              <a:rPr kumimoji="1" lang="en-US" altLang="ko-KR" sz="1200" dirty="0" err="1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swsusp</a:t>
            </a: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).  The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other list of PBEs is for the copies of </a:t>
            </a:r>
            <a:r>
              <a:rPr kumimoji="1" lang="en-US" altLang="ko-KR" sz="1200" dirty="0" err="1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highmem</a:t>
            </a: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 suspend pages.  The pages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in this list are restored (in a reversible way) right before the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dirty="0" smtClean="0">
                <a:solidFill>
                  <a:srgbClr val="596063"/>
                </a:solidFill>
                <a:latin typeface="Consolas" pitchFamily="49" charset="0"/>
                <a:ea typeface="굴림체" pitchFamily="49" charset="-127"/>
                <a:cs typeface="Consolas" pitchFamily="49" charset="0"/>
              </a:rPr>
              <a:t>arch-dependent code is called.</a:t>
            </a:r>
            <a:endParaRPr kumimoji="1" lang="en-US" altLang="ko-KR" sz="12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335699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https://github.com/torvalds/linux/commit/8357376d3df21b7d6f857931a57ac50da9c66e26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 patch </a:t>
            </a:r>
            <a:r>
              <a:rPr lang="ko-KR" altLang="en-US" sz="1400" dirty="0" smtClean="0"/>
              <a:t>링크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760" y="1490008"/>
            <a:ext cx="889248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    0.000000] MT: zone info</a:t>
            </a:r>
          </a:p>
          <a:p>
            <a:r>
              <a:rPr lang="en-US" altLang="ko-KR" sz="1200" dirty="0" smtClean="0"/>
              <a:t>[    0.000000] MT: zone-&gt;name(Normal)</a:t>
            </a:r>
          </a:p>
          <a:p>
            <a:r>
              <a:rPr lang="en-US" altLang="ko-KR" sz="1200" dirty="0" smtClean="0"/>
              <a:t>[    0.000000] MT: </a:t>
            </a:r>
            <a:r>
              <a:rPr lang="en-US" altLang="ko-KR" sz="1200" dirty="0" err="1" smtClean="0"/>
              <a:t>zone_start_pfn</a:t>
            </a:r>
            <a:r>
              <a:rPr lang="en-US" altLang="ko-KR" sz="1200" dirty="0" smtClean="0"/>
              <a:t>(0x0) // </a:t>
            </a:r>
            <a:r>
              <a:rPr lang="en-US" altLang="ko-KR" sz="1200" dirty="0" err="1" smtClean="0"/>
              <a:t>spanned_pages</a:t>
            </a:r>
            <a:r>
              <a:rPr lang="en-US" altLang="ko-KR" sz="1200" dirty="0" smtClean="0"/>
              <a:t>(0x48b00) // </a:t>
            </a:r>
            <a:r>
              <a:rPr lang="en-US" altLang="ko-KR" sz="1200" dirty="0" err="1" smtClean="0"/>
              <a:t>present_pages</a:t>
            </a:r>
            <a:r>
              <a:rPr lang="en-US" altLang="ko-KR" sz="1200" dirty="0" smtClean="0"/>
              <a:t>(0x48b00) //</a:t>
            </a:r>
            <a:r>
              <a:rPr lang="en-US" altLang="ko-KR" sz="1200" dirty="0" err="1" smtClean="0"/>
              <a:t>managed_pages</a:t>
            </a:r>
            <a:r>
              <a:rPr lang="en-US" altLang="ko-KR" sz="1200" dirty="0" smtClean="0"/>
              <a:t>(0x4663e)</a:t>
            </a:r>
          </a:p>
          <a:p>
            <a:r>
              <a:rPr lang="en-US" altLang="ko-KR" sz="1200" dirty="0" smtClean="0"/>
              <a:t>[    0.000000] MT: zone-&gt;name(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[    0.000000] MT: </a:t>
            </a:r>
            <a:r>
              <a:rPr lang="en-US" altLang="ko-KR" sz="1200" dirty="0" err="1" smtClean="0"/>
              <a:t>zone_start_pfn</a:t>
            </a:r>
            <a:r>
              <a:rPr lang="en-US" altLang="ko-KR" sz="1200" dirty="0" smtClean="0"/>
              <a:t>(0x48b00) // </a:t>
            </a:r>
            <a:r>
              <a:rPr lang="en-US" altLang="ko-KR" sz="1200" dirty="0" err="1" smtClean="0"/>
              <a:t>spanned_pages</a:t>
            </a:r>
            <a:r>
              <a:rPr lang="en-US" altLang="ko-KR" sz="1200" dirty="0" smtClean="0"/>
              <a:t>(0x77500) // </a:t>
            </a:r>
            <a:r>
              <a:rPr lang="en-US" altLang="ko-KR" sz="1200" dirty="0" err="1" smtClean="0"/>
              <a:t>present_pages</a:t>
            </a:r>
            <a:r>
              <a:rPr lang="en-US" altLang="ko-KR" sz="1200" dirty="0" smtClean="0"/>
              <a:t>(0x37500) //</a:t>
            </a:r>
            <a:r>
              <a:rPr lang="en-US" altLang="ko-KR" sz="1200" dirty="0" err="1" smtClean="0"/>
              <a:t>managed_pages</a:t>
            </a:r>
            <a:r>
              <a:rPr lang="en-US" altLang="ko-KR" sz="1200" dirty="0" smtClean="0"/>
              <a:t>(0x0)</a:t>
            </a:r>
          </a:p>
          <a:p>
            <a:r>
              <a:rPr lang="en-US" altLang="ko-KR" sz="1200" dirty="0" smtClean="0"/>
              <a:t>[    0.000000] MT: zone-&gt;name(Movable)</a:t>
            </a:r>
          </a:p>
          <a:p>
            <a:r>
              <a:rPr lang="en-US" altLang="ko-KR" sz="1200" dirty="0" smtClean="0"/>
              <a:t>[    0.000000] MT: </a:t>
            </a:r>
            <a:r>
              <a:rPr lang="en-US" altLang="ko-KR" sz="1200" dirty="0" err="1" smtClean="0"/>
              <a:t>zone_start_pfn</a:t>
            </a:r>
            <a:r>
              <a:rPr lang="en-US" altLang="ko-KR" sz="1200" dirty="0" smtClean="0"/>
              <a:t>(0x0) // </a:t>
            </a:r>
            <a:r>
              <a:rPr lang="en-US" altLang="ko-KR" sz="1200" dirty="0" err="1" smtClean="0"/>
              <a:t>spanned_pages</a:t>
            </a:r>
            <a:r>
              <a:rPr lang="en-US" altLang="ko-KR" sz="1200" dirty="0" smtClean="0"/>
              <a:t>(0x0) // </a:t>
            </a:r>
            <a:r>
              <a:rPr lang="en-US" altLang="ko-KR" sz="1200" dirty="0" err="1" smtClean="0"/>
              <a:t>present_pages</a:t>
            </a:r>
            <a:r>
              <a:rPr lang="en-US" altLang="ko-KR" sz="1200" dirty="0" smtClean="0"/>
              <a:t>(0x0) //</a:t>
            </a:r>
            <a:r>
              <a:rPr lang="en-US" altLang="ko-KR" sz="1200" dirty="0" err="1" smtClean="0"/>
              <a:t>managed_pages</a:t>
            </a:r>
            <a:r>
              <a:rPr lang="en-US" altLang="ko-KR" sz="1200" dirty="0" smtClean="0"/>
              <a:t>(0x0)</a:t>
            </a:r>
          </a:p>
          <a:p>
            <a:r>
              <a:rPr lang="en-US" altLang="ko-KR" sz="1200" dirty="0" smtClean="0"/>
              <a:t>[    0.000000] MT: zone-&gt;name(CMA)</a:t>
            </a:r>
          </a:p>
          <a:p>
            <a:r>
              <a:rPr lang="en-US" altLang="ko-KR" sz="1200" dirty="0" smtClean="0"/>
              <a:t>[    0.000000] MT: </a:t>
            </a:r>
            <a:r>
              <a:rPr lang="en-US" altLang="ko-KR" sz="1200" dirty="0" err="1" smtClean="0"/>
              <a:t>zone_start_pfn</a:t>
            </a:r>
            <a:r>
              <a:rPr lang="en-US" altLang="ko-KR" sz="1200" dirty="0" smtClean="0"/>
              <a:t>(0x0) // </a:t>
            </a:r>
            <a:r>
              <a:rPr lang="en-US" altLang="ko-KR" sz="1200" dirty="0" err="1" smtClean="0"/>
              <a:t>spanned_pages</a:t>
            </a:r>
            <a:r>
              <a:rPr lang="en-US" altLang="ko-KR" sz="1200" dirty="0" smtClean="0"/>
              <a:t>(0xc0000) // </a:t>
            </a:r>
            <a:r>
              <a:rPr lang="en-US" altLang="ko-KR" sz="1200" dirty="0" err="1" smtClean="0"/>
              <a:t>present_pages</a:t>
            </a:r>
            <a:r>
              <a:rPr lang="en-US" altLang="ko-KR" sz="1200" dirty="0" smtClean="0"/>
              <a:t>(0x1000) //</a:t>
            </a:r>
            <a:r>
              <a:rPr lang="en-US" altLang="ko-KR" sz="1200" dirty="0" err="1" smtClean="0"/>
              <a:t>managed_pages</a:t>
            </a:r>
            <a:r>
              <a:rPr lang="en-US" altLang="ko-KR" sz="1200" dirty="0" smtClean="0"/>
              <a:t>(0x0)</a:t>
            </a:r>
          </a:p>
          <a:p>
            <a:r>
              <a:rPr lang="en-US" altLang="ko-KR" sz="1200" dirty="0" smtClean="0"/>
              <a:t>[    0.000000] MT: PHYS_OFFSET(0x0), PAGE_OFFSET(0x80000000), PAGE_SHIFT(0xc), PAGE_SIZE(0x1000), PMD_SIZE(0x200000)</a:t>
            </a:r>
            <a:endParaRPr lang="ko-KR" altLang="en-US" sz="1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M16+F16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Zone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구성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3789040"/>
            <a:ext cx="475252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ZONE_CMA is a virtual zone and it's spanned is subset of</a:t>
            </a:r>
          </a:p>
          <a:p>
            <a:r>
              <a:rPr lang="en-US" altLang="ko-KR" sz="1200" dirty="0" smtClean="0"/>
              <a:t> * other zone, so we don't need to make another </a:t>
            </a:r>
            <a:r>
              <a:rPr lang="en-US" altLang="ko-KR" sz="1200" dirty="0" err="1" smtClean="0"/>
              <a:t>mem_extents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*/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7544" y="40050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SnapshotBooting</a:t>
            </a:r>
            <a:r>
              <a:rPr lang="en-US" altLang="ko-KR" dirty="0" smtClean="0"/>
              <a:t> Seq.  For  Bitmap &amp; Copy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980728"/>
            <a:ext cx="6174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ret = </a:t>
            </a:r>
            <a:r>
              <a:rPr lang="en-US" altLang="ko-KR" sz="1200" dirty="0" err="1" smtClean="0"/>
              <a:t>ioctl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fd</a:t>
            </a:r>
            <a:r>
              <a:rPr lang="en-US" altLang="ko-KR" sz="1200" dirty="0" smtClean="0"/>
              <a:t>, LGSNAP_CREATE_IMAGE);  // </a:t>
            </a:r>
            <a:r>
              <a:rPr lang="en-US" altLang="ko-KR" sz="1200" b="1" dirty="0" err="1" smtClean="0">
                <a:hlinkClick r:id="rId2" tooltip="src"/>
              </a:rPr>
              <a:t>src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>
                <a:hlinkClick r:id="rId3" tooltip="src/snapshot_maker.c"/>
              </a:rPr>
              <a:t>snapshot_maker.c</a:t>
            </a:r>
            <a:r>
              <a:rPr lang="en-US" altLang="ko-KR" sz="1200" b="1" dirty="0" smtClean="0"/>
              <a:t>   from service/</a:t>
            </a:r>
            <a:r>
              <a:rPr lang="en-US" altLang="ko-KR" sz="1200" b="1" dirty="0" err="1" smtClean="0"/>
              <a:t>sbm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1637" y="148478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3685" y="1340768"/>
            <a:ext cx="48184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ret = </a:t>
            </a:r>
            <a:r>
              <a:rPr lang="en-US" altLang="ko-KR" sz="1200" dirty="0" err="1" smtClean="0"/>
              <a:t>lgsnap_create_image</a:t>
            </a:r>
            <a:r>
              <a:rPr lang="en-US" altLang="ko-KR" sz="1200" dirty="0" smtClean="0"/>
              <a:t>(); // </a:t>
            </a:r>
            <a:r>
              <a:rPr lang="en-US" altLang="ko-KR" sz="1200" b="1" dirty="0" smtClean="0"/>
              <a:t>kernel/power/</a:t>
            </a:r>
            <a:r>
              <a:rPr lang="en-US" altLang="ko-KR" sz="1200" b="1" dirty="0" err="1" smtClean="0"/>
              <a:t>user.c</a:t>
            </a:r>
            <a:r>
              <a:rPr lang="en-US" altLang="ko-KR" sz="1200" b="1" dirty="0" smtClean="0"/>
              <a:t>   from kernel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33685" y="1628800"/>
            <a:ext cx="1375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ret = hibernate();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99592" y="213285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31640" y="1988840"/>
            <a:ext cx="67687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hibernate - Carry out system hibernation, including saving the image.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hibernate(void)  // </a:t>
            </a:r>
            <a:r>
              <a:rPr lang="en-US" altLang="ko-KR" sz="1200" b="1" dirty="0" smtClean="0"/>
              <a:t>kernel/power/</a:t>
            </a:r>
            <a:r>
              <a:rPr lang="en-US" altLang="ko-KR" sz="1200" b="1" dirty="0" err="1" smtClean="0"/>
              <a:t>hibernate.c</a:t>
            </a:r>
            <a:endParaRPr lang="en-US" altLang="ko-KR" sz="1200" dirty="0" smtClean="0"/>
          </a:p>
          <a:p>
            <a:r>
              <a:rPr lang="en-US" altLang="ko-KR" sz="1200" dirty="0" smtClean="0"/>
              <a:t>{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~~~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sys_sync</a:t>
            </a:r>
            <a:r>
              <a:rPr lang="en-US" altLang="ko-KR" sz="1200" dirty="0" smtClean="0">
                <a:solidFill>
                  <a:srgbClr val="FF0000"/>
                </a:solidFill>
              </a:rPr>
              <a:t>();  // </a:t>
            </a:r>
            <a:r>
              <a:rPr lang="en-US" altLang="ko-KR" sz="1200" dirty="0" smtClean="0">
                <a:hlinkClick r:id="rId4"/>
              </a:rPr>
              <a:t>http://linux.die.net/man/2/sync</a:t>
            </a:r>
            <a:r>
              <a:rPr lang="en-US" altLang="ko-KR" sz="1200" dirty="0" smtClean="0"/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freeze_processes</a:t>
            </a:r>
            <a:r>
              <a:rPr lang="en-US" altLang="ko-KR" sz="1200" dirty="0" smtClean="0">
                <a:solidFill>
                  <a:srgbClr val="FF0000"/>
                </a:solidFill>
              </a:rPr>
              <a:t>();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create_basic_memory_bitmaps</a:t>
            </a:r>
            <a:r>
              <a:rPr lang="en-US" altLang="ko-KR" sz="1200" dirty="0" smtClean="0">
                <a:solidFill>
                  <a:srgbClr val="FF0000"/>
                </a:solidFill>
              </a:rPr>
              <a:t>();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hibernation_snapshot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hibernation_mode</a:t>
            </a:r>
            <a:r>
              <a:rPr lang="en-US" altLang="ko-KR" sz="1200" dirty="0" smtClean="0">
                <a:solidFill>
                  <a:srgbClr val="FF0000"/>
                </a:solidFill>
              </a:rPr>
              <a:t> == HIBERNATION_PLATFORM);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~~~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error 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rawdev_snapshot_write</a:t>
            </a:r>
            <a:r>
              <a:rPr lang="en-US" altLang="ko-KR" sz="1200" dirty="0" smtClean="0">
                <a:solidFill>
                  <a:srgbClr val="FF0000"/>
                </a:solidFill>
              </a:rPr>
              <a:t>(flags);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	~~~</a:t>
            </a:r>
          </a:p>
          <a:p>
            <a:pPr>
              <a:tabLst>
                <a:tab pos="361950" algn="l"/>
              </a:tabLst>
            </a:pPr>
            <a:r>
              <a:rPr lang="en-US" altLang="ko-KR" sz="12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479715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sys_sync</a:t>
            </a:r>
            <a:r>
              <a:rPr lang="en-US" altLang="ko-KR" sz="1200" b="1" dirty="0" smtClean="0"/>
              <a:t>()</a:t>
            </a:r>
          </a:p>
          <a:p>
            <a:r>
              <a:rPr lang="en-US" altLang="ko-KR" sz="1200" dirty="0" smtClean="0"/>
              <a:t>   sync, </a:t>
            </a:r>
            <a:r>
              <a:rPr lang="en-US" altLang="ko-KR" sz="1200" dirty="0" err="1" smtClean="0"/>
              <a:t>syncfs</a:t>
            </a:r>
            <a:r>
              <a:rPr lang="en-US" altLang="ko-KR" sz="1200" dirty="0" smtClean="0"/>
              <a:t> - commit buffer cache to disk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sync</a:t>
            </a:r>
            <a:r>
              <a:rPr lang="en-US" altLang="ko-KR" sz="1200" dirty="0" smtClean="0"/>
              <a:t>() causes all buffered modifications to file metadata and data to be written to the underlying file systems.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5805264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1200" dirty="0" smtClean="0"/>
              <a:t>Kernel Document: </a:t>
            </a:r>
            <a:r>
              <a:rPr lang="da-DK" altLang="ko-KR" sz="1200" dirty="0" smtClean="0">
                <a:hlinkClick r:id="rId2"/>
              </a:rPr>
              <a:t>http://kernel.lge.com/?p=linux-lg115x.git;a=blob;f=Documentation/power/freezing-of-tasks.txt;h=85894d83b3525f2ff0bc6033b80d50ef220d906b;hb=979c79da7e03f12145fc9d10227093f5f7ae8eb2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freeze_processes</a:t>
            </a:r>
            <a:r>
              <a:rPr lang="en-US" altLang="ko-KR" sz="1200" b="1" dirty="0" smtClean="0"/>
              <a:t>  // kernel/power/</a:t>
            </a:r>
            <a:r>
              <a:rPr lang="en-US" altLang="ko-KR" sz="1200" b="1" dirty="0" err="1" smtClean="0"/>
              <a:t>process.c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CONFIG_FREEZER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Enable </a:t>
            </a:r>
            <a:r>
              <a:rPr lang="ko-KR" altLang="en-US" sz="1200" dirty="0" smtClean="0"/>
              <a:t>인 상태에서만 동작하며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try_to_freeze_tasks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통해 </a:t>
            </a:r>
            <a:r>
              <a:rPr lang="en-US" altLang="ko-KR" sz="1200" dirty="0" smtClean="0"/>
              <a:t>User-space Process </a:t>
            </a:r>
            <a:r>
              <a:rPr lang="ko-KR" altLang="en-US" sz="1200" dirty="0" smtClean="0"/>
              <a:t>들을 </a:t>
            </a:r>
            <a:r>
              <a:rPr lang="en-US" altLang="ko-KR" sz="1200" dirty="0" smtClean="0"/>
              <a:t>Freeze </a:t>
            </a:r>
            <a:r>
              <a:rPr lang="ko-KR" altLang="en-US" sz="1200" dirty="0" smtClean="0"/>
              <a:t>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59532" y="1484784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freeze_processes</a:t>
            </a:r>
            <a:r>
              <a:rPr lang="en-US" altLang="ko-KR" sz="1200" dirty="0" smtClean="0"/>
              <a:t> - Signal user space processes to enter the refrigerator.</a:t>
            </a:r>
          </a:p>
          <a:p>
            <a:r>
              <a:rPr lang="en-US" altLang="ko-KR" sz="1200" dirty="0" smtClean="0"/>
              <a:t> * The current thread will not be frozen.  The same process that calls </a:t>
            </a:r>
            <a:r>
              <a:rPr lang="en-US" altLang="ko-KR" sz="1200" dirty="0" err="1" smtClean="0"/>
              <a:t>freeze_processes</a:t>
            </a:r>
            <a:r>
              <a:rPr lang="en-US" altLang="ko-KR" sz="1200" dirty="0" smtClean="0"/>
              <a:t> must later call  </a:t>
            </a:r>
            <a:r>
              <a:rPr lang="en-US" altLang="ko-KR" sz="1200" dirty="0" err="1" smtClean="0"/>
              <a:t>thaw_processes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* On success, returns 0.  On failure, -</a:t>
            </a:r>
            <a:r>
              <a:rPr lang="en-US" altLang="ko-KR" sz="1200" dirty="0" err="1" smtClean="0"/>
              <a:t>errno</a:t>
            </a:r>
            <a:r>
              <a:rPr lang="en-US" altLang="ko-KR" sz="1200" dirty="0" smtClean="0"/>
              <a:t> and system is fully thawed.</a:t>
            </a:r>
          </a:p>
          <a:p>
            <a:r>
              <a:rPr lang="en-US" altLang="ko-KR" sz="1200" dirty="0" smtClean="0"/>
              <a:t> */ 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freeze_processes</a:t>
            </a:r>
            <a:r>
              <a:rPr lang="en-US" altLang="ko-KR" sz="1200" dirty="0" smtClean="0"/>
              <a:t>(void)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error;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smtClean="0"/>
              <a:t>error = __</a:t>
            </a:r>
            <a:r>
              <a:rPr lang="en-US" altLang="ko-KR" sz="1200" b="1" dirty="0" err="1" smtClean="0"/>
              <a:t>usermodehelper_disable</a:t>
            </a:r>
            <a:r>
              <a:rPr lang="en-US" altLang="ko-KR" sz="1200" b="1" dirty="0" smtClean="0"/>
              <a:t>(UMH_FREEZING);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새로운 </a:t>
            </a:r>
            <a:r>
              <a:rPr lang="en-US" altLang="ko-KR" sz="1200" dirty="0" err="1" smtClean="0"/>
              <a:t>usermodehelper</a:t>
            </a:r>
            <a:r>
              <a:rPr lang="ko-KR" altLang="en-US" sz="1200" dirty="0" smtClean="0"/>
              <a:t>가 수행 되는 것을 막기 위해 호출 되는 함수 이다 전역변수인 </a:t>
            </a:r>
            <a:r>
              <a:rPr lang="en-US" altLang="ko-KR" sz="1200" dirty="0" err="1" smtClean="0"/>
              <a:t>usermodehelper_disabled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UMH_FREEZING</a:t>
            </a:r>
            <a:r>
              <a:rPr lang="ko-KR" altLang="en-US" sz="1200" dirty="0" smtClean="0"/>
              <a:t>으로 설정 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돌고 있는 </a:t>
            </a:r>
            <a:r>
              <a:rPr lang="en-US" altLang="ko-KR" sz="1200" dirty="0" err="1" smtClean="0"/>
              <a:t>usermodehelper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들의 수행이 완료 될 때 까지 기다린 이후 추가적인 </a:t>
            </a:r>
            <a:r>
              <a:rPr lang="en-US" altLang="ko-KR" sz="1200" dirty="0" err="1" smtClean="0"/>
              <a:t>usermodehelper</a:t>
            </a:r>
            <a:r>
              <a:rPr lang="ko-KR" altLang="en-US" sz="1200" dirty="0" smtClean="0"/>
              <a:t>의 동작을 </a:t>
            </a:r>
            <a:r>
              <a:rPr lang="en-US" altLang="ko-KR" sz="1200" dirty="0" smtClean="0"/>
              <a:t>disable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>
              <a:tabLst>
                <a:tab pos="180975" algn="l"/>
              </a:tabLst>
            </a:pPr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printk</a:t>
            </a:r>
            <a:r>
              <a:rPr lang="en-US" altLang="ko-KR" sz="1200" dirty="0" smtClean="0"/>
              <a:t>("Freezing user space processes ... 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pm_freezing</a:t>
            </a:r>
            <a:r>
              <a:rPr lang="en-US" altLang="ko-KR" sz="1200" dirty="0" smtClean="0"/>
              <a:t> = true;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smtClean="0"/>
              <a:t>error = </a:t>
            </a:r>
            <a:r>
              <a:rPr lang="en-US" altLang="ko-KR" sz="1200" b="1" dirty="0" err="1" smtClean="0"/>
              <a:t>try_to_freeze_tasks</a:t>
            </a:r>
            <a:r>
              <a:rPr lang="en-US" altLang="ko-KR" sz="1200" b="1" dirty="0" smtClean="0"/>
              <a:t>(true);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task_struct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를 돌면서</a:t>
            </a:r>
            <a:r>
              <a:rPr lang="en-US" altLang="ko-KR" sz="1200" dirty="0" smtClean="0"/>
              <a:t>, User Process</a:t>
            </a:r>
            <a:r>
              <a:rPr lang="ko-KR" altLang="en-US" sz="1200" dirty="0" smtClean="0"/>
              <a:t>들에게 </a:t>
            </a:r>
            <a:r>
              <a:rPr lang="en-US" altLang="ko-KR" sz="1200" dirty="0" smtClean="0"/>
              <a:t>Signal</a:t>
            </a:r>
            <a:r>
              <a:rPr lang="ko-KR" altLang="en-US" sz="1200" dirty="0" smtClean="0"/>
              <a:t>을 주어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상태로 만들고 모든 </a:t>
            </a:r>
            <a:r>
              <a:rPr lang="en-US" altLang="ko-KR" sz="1200" dirty="0" smtClean="0"/>
              <a:t>(Frozen </a:t>
            </a:r>
            <a:r>
              <a:rPr lang="ko-KR" altLang="en-US" sz="1200" dirty="0" smtClean="0"/>
              <a:t>되어야 할</a:t>
            </a:r>
            <a:r>
              <a:rPr lang="en-US" altLang="ko-KR" sz="1200" dirty="0" smtClean="0"/>
              <a:t>) User Process</a:t>
            </a:r>
            <a:r>
              <a:rPr lang="ko-KR" altLang="en-US" sz="1200" dirty="0" smtClean="0"/>
              <a:t>가 전부 </a:t>
            </a:r>
            <a:r>
              <a:rPr lang="en-US" altLang="ko-KR" sz="1200" dirty="0" smtClean="0"/>
              <a:t>Frozen </a:t>
            </a:r>
            <a:r>
              <a:rPr lang="ko-KR" altLang="en-US" sz="1200" dirty="0" smtClean="0"/>
              <a:t>상태에 진입 </a:t>
            </a:r>
            <a:r>
              <a:rPr lang="ko-KR" altLang="en-US" sz="1200" dirty="0" err="1" smtClean="0"/>
              <a:t>할때</a:t>
            </a:r>
            <a:r>
              <a:rPr lang="ko-KR" altLang="en-US" sz="1200" dirty="0" smtClean="0"/>
              <a:t> 까지 대기 한다</a:t>
            </a:r>
            <a:r>
              <a:rPr lang="en-US" altLang="ko-KR" sz="1200" dirty="0" smtClean="0"/>
              <a:t>.</a:t>
            </a:r>
          </a:p>
          <a:p>
            <a:pPr>
              <a:tabLst>
                <a:tab pos="180975" algn="l"/>
              </a:tabLst>
            </a:pPr>
            <a:endParaRPr lang="en-US" altLang="ko-KR" sz="1200" dirty="0" smtClean="0"/>
          </a:p>
          <a:p>
            <a:pPr>
              <a:tabLst>
                <a:tab pos="180975" algn="l"/>
              </a:tabLst>
            </a:pPr>
            <a:r>
              <a:rPr lang="en-US" altLang="ko-KR" sz="1200" dirty="0" smtClean="0"/>
              <a:t>	~~~</a:t>
            </a:r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32656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try_to_freeze_tasks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user_only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......</a:t>
            </a:r>
          </a:p>
          <a:p>
            <a:r>
              <a:rPr lang="en-US" altLang="ko-KR" sz="1200" dirty="0" smtClean="0"/>
              <a:t>         if (!</a:t>
            </a:r>
            <a:r>
              <a:rPr lang="en-US" altLang="ko-KR" sz="1200" dirty="0" err="1" smtClean="0"/>
              <a:t>user_only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freeze_workqueues_begin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freeze_process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try_to_freeze_tasks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가 호출 될 떄에는 </a:t>
            </a:r>
            <a:r>
              <a:rPr lang="en-US" altLang="ko-KR" sz="1200" dirty="0" err="1" smtClean="0"/>
              <a:t>user_only</a:t>
            </a:r>
            <a:r>
              <a:rPr lang="en-US" altLang="ko-KR" sz="1200" dirty="0" smtClean="0"/>
              <a:t>=True </a:t>
            </a:r>
            <a:r>
              <a:rPr lang="ko-KR" altLang="en-US" sz="1200" dirty="0" smtClean="0"/>
              <a:t>이기 때문에 이 구문이 수행 되지 않는다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while (true) {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= 0;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read_lock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tasklist_lock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do_each_thread</a:t>
            </a:r>
            <a:r>
              <a:rPr lang="en-US" altLang="ko-KR" sz="1200" dirty="0" smtClean="0"/>
              <a:t>(g, p) {</a:t>
            </a:r>
          </a:p>
          <a:p>
            <a:r>
              <a:rPr lang="en-US" altLang="ko-KR" sz="1200" dirty="0" smtClean="0"/>
              <a:t>==&gt; Loop</a:t>
            </a:r>
            <a:r>
              <a:rPr lang="ko-KR" altLang="en-US" sz="1200" dirty="0" smtClean="0"/>
              <a:t>를 돌며 </a:t>
            </a:r>
            <a:r>
              <a:rPr lang="en-US" altLang="ko-KR" sz="1200" dirty="0" err="1" smtClean="0"/>
              <a:t>init_task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부터 모든 </a:t>
            </a:r>
            <a:r>
              <a:rPr lang="en-US" altLang="ko-KR" sz="1200" dirty="0" smtClean="0"/>
              <a:t>Task </a:t>
            </a:r>
            <a:r>
              <a:rPr lang="ko-KR" altLang="en-US" sz="1200" dirty="0" smtClean="0"/>
              <a:t>들의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task_struct</a:t>
            </a:r>
            <a:r>
              <a:rPr lang="ko-KR" altLang="en-US" sz="1200" dirty="0" smtClean="0"/>
              <a:t>를 얻어 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        if (p == current || !</a:t>
            </a:r>
            <a:r>
              <a:rPr lang="en-US" altLang="ko-KR" sz="1200" dirty="0" err="1" smtClean="0"/>
              <a:t>freeze_task</a:t>
            </a:r>
            <a:r>
              <a:rPr lang="en-US" altLang="ko-KR" sz="1200" dirty="0" smtClean="0"/>
              <a:t>(p))</a:t>
            </a:r>
          </a:p>
          <a:p>
            <a:r>
              <a:rPr lang="en-US" altLang="ko-KR" sz="1200" dirty="0" smtClean="0"/>
              <a:t>==&gt; current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시키면 안되므로 제외 시킨다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freeze_task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smtClean="0"/>
              <a:t>'p' Task</a:t>
            </a:r>
            <a:r>
              <a:rPr lang="ko-KR" altLang="en-US" sz="1200" dirty="0" smtClean="0"/>
              <a:t>가 이미 </a:t>
            </a:r>
            <a:r>
              <a:rPr lang="en-US" altLang="ko-KR" sz="1200" dirty="0" smtClean="0"/>
              <a:t>Frozen </a:t>
            </a:r>
            <a:r>
              <a:rPr lang="ko-KR" altLang="en-US" sz="1200" dirty="0" smtClean="0"/>
              <a:t>상태이거나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중이 아니라면 </a:t>
            </a:r>
            <a:r>
              <a:rPr lang="en-US" altLang="ko-KR" sz="1200" dirty="0" smtClean="0"/>
              <a:t>FALSE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그 반대로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중이라면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에 대해서 </a:t>
            </a:r>
            <a:r>
              <a:rPr lang="en-US" altLang="ko-KR" sz="1200" dirty="0" err="1" smtClean="0"/>
              <a:t>fake_signal_wake_up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호출하는데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fake_signal_wake_up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결국 </a:t>
            </a:r>
            <a:r>
              <a:rPr lang="en-US" altLang="ko-KR" sz="1200" dirty="0" err="1" smtClean="0"/>
              <a:t>signal_wake_up_state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 하여 해당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task_struct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TIF_SIGPENDING</a:t>
            </a:r>
            <a:r>
              <a:rPr lang="ko-KR" altLang="en-US" sz="1200" dirty="0" smtClean="0"/>
              <a:t>을 설정 해주고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처리 할 </a:t>
            </a:r>
            <a:r>
              <a:rPr lang="en-US" altLang="ko-KR" sz="1200" dirty="0" smtClean="0"/>
              <a:t>Signal</a:t>
            </a:r>
            <a:r>
              <a:rPr lang="ko-KR" altLang="en-US" sz="1200" dirty="0" smtClean="0"/>
              <a:t>이 있다는 의미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wake_up_state</a:t>
            </a:r>
            <a:r>
              <a:rPr lang="en-US" altLang="ko-KR" sz="1200" dirty="0" smtClean="0"/>
              <a:t>(with TASK_INTERRUPTIBLE)</a:t>
            </a:r>
            <a:r>
              <a:rPr lang="ko-KR" altLang="en-US" sz="1200" dirty="0" smtClean="0"/>
              <a:t>을 호출하여 해당 </a:t>
            </a:r>
            <a:r>
              <a:rPr lang="en-US" altLang="ko-KR" sz="1200" dirty="0" smtClean="0"/>
              <a:t>Task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Runqueue</a:t>
            </a:r>
            <a:r>
              <a:rPr lang="ko-KR" altLang="en-US" sz="1200" dirty="0" smtClean="0"/>
              <a:t>로 이동 시켜 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freeze_task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하는 경우는 현재 </a:t>
            </a:r>
            <a:r>
              <a:rPr lang="en-US" altLang="ko-KR" sz="1200" dirty="0" smtClean="0"/>
              <a:t>'p' Task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중이라는 의미이며</a:t>
            </a:r>
            <a:r>
              <a:rPr lang="en-US" altLang="ko-KR" sz="1200" dirty="0" smtClean="0"/>
              <a:t>, FALSE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하며 </a:t>
            </a:r>
            <a:r>
              <a:rPr lang="en-US" altLang="ko-KR" sz="1200" dirty="0" smtClean="0"/>
              <a:t>continue </a:t>
            </a:r>
            <a:r>
              <a:rPr lang="ko-KR" altLang="en-US" sz="1200" dirty="0" smtClean="0"/>
              <a:t>구문으로 들어가는 경우는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이미 </a:t>
            </a:r>
            <a:r>
              <a:rPr lang="en-US" altLang="ko-KR" sz="1200" dirty="0" smtClean="0"/>
              <a:t>__refrigerator()</a:t>
            </a:r>
            <a:r>
              <a:rPr lang="ko-KR" altLang="en-US" sz="1200" dirty="0" smtClean="0"/>
              <a:t>에서 해당 </a:t>
            </a:r>
            <a:r>
              <a:rPr lang="en-US" altLang="ko-KR" sz="1200" dirty="0" smtClean="0"/>
              <a:t>Task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PF_FROZEN</a:t>
            </a:r>
            <a:r>
              <a:rPr lang="ko-KR" altLang="en-US" sz="1200" dirty="0" smtClean="0"/>
              <a:t>으로 만들고 </a:t>
            </a:r>
            <a:r>
              <a:rPr lang="en-US" altLang="ko-KR" sz="1200" dirty="0" smtClean="0"/>
              <a:t>Frozen </a:t>
            </a:r>
            <a:r>
              <a:rPr lang="ko-KR" altLang="en-US" sz="1200" dirty="0" smtClean="0"/>
              <a:t>시켰다는 의미이다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                continue;</a:t>
            </a:r>
          </a:p>
          <a:p>
            <a:r>
              <a:rPr lang="en-US" altLang="ko-KR" sz="1200" dirty="0" smtClean="0"/>
              <a:t>                        if (!</a:t>
            </a:r>
            <a:r>
              <a:rPr lang="en-US" altLang="ko-KR" sz="1200" dirty="0" err="1" smtClean="0"/>
              <a:t>freezer_should_skip</a:t>
            </a:r>
            <a:r>
              <a:rPr lang="en-US" altLang="ko-KR" sz="1200" dirty="0" smtClean="0"/>
              <a:t>(p))</a:t>
            </a:r>
          </a:p>
          <a:p>
            <a:r>
              <a:rPr lang="en-US" altLang="ko-KR" sz="1200" dirty="0" smtClean="0"/>
              <a:t>                               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++;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Task Flag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PF_FREEZER_SKIP</a:t>
            </a:r>
            <a:r>
              <a:rPr lang="ko-KR" altLang="en-US" sz="1200" dirty="0" smtClean="0"/>
              <a:t>이 설정 되어 있지 않다면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올려 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수행이 이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으로 들어왔다는 의미는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freeze_task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했다는 것이고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아직 해당 </a:t>
            </a:r>
            <a:r>
              <a:rPr lang="en-US" altLang="ko-KR" sz="1200" dirty="0" smtClean="0"/>
              <a:t>Task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진행 중이라는 뜻이다</a:t>
            </a:r>
            <a:r>
              <a:rPr lang="en-US" altLang="ko-KR" sz="1200" dirty="0" smtClean="0"/>
              <a:t>. ==&gt;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++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} </a:t>
            </a:r>
            <a:r>
              <a:rPr lang="en-US" altLang="ko-KR" sz="1200" dirty="0" err="1" smtClean="0"/>
              <a:t>while_each_thread</a:t>
            </a:r>
            <a:r>
              <a:rPr lang="en-US" altLang="ko-KR" sz="1200" dirty="0" smtClean="0"/>
              <a:t>(g, p);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02359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read_unlock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tasklist_lock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    if (!</a:t>
            </a:r>
            <a:r>
              <a:rPr lang="en-US" altLang="ko-KR" sz="1200" dirty="0" err="1" smtClean="0"/>
              <a:t>user_only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wq_busy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freeze_workqueues_busy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+= </a:t>
            </a:r>
            <a:r>
              <a:rPr lang="en-US" altLang="ko-KR" sz="1200" dirty="0" err="1" smtClean="0"/>
              <a:t>wq_busy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        }   </a:t>
            </a:r>
          </a:p>
          <a:p>
            <a:r>
              <a:rPr lang="en-US" altLang="ko-KR" sz="1200" dirty="0" smtClean="0"/>
              <a:t>                if (!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|| </a:t>
            </a:r>
            <a:r>
              <a:rPr lang="en-US" altLang="ko-KR" sz="1200" dirty="0" err="1" smtClean="0"/>
              <a:t>time_after</a:t>
            </a:r>
            <a:r>
              <a:rPr lang="en-US" altLang="ko-KR" sz="1200" dirty="0" smtClean="0"/>
              <a:t>(jiffies, </a:t>
            </a:r>
            <a:r>
              <a:rPr lang="en-US" altLang="ko-KR" sz="1200" dirty="0" err="1" smtClean="0"/>
              <a:t>end_time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                        break;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todo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아니라면</a:t>
            </a:r>
            <a:r>
              <a:rPr lang="en-US" altLang="ko-KR" sz="1200" dirty="0" smtClean="0"/>
              <a:t>, break</a:t>
            </a:r>
            <a:r>
              <a:rPr lang="ko-KR" altLang="en-US" sz="1200" dirty="0" smtClean="0"/>
              <a:t>가 되지 않고 </a:t>
            </a:r>
            <a:r>
              <a:rPr lang="en-US" altLang="ko-KR" sz="1200" dirty="0" smtClean="0"/>
              <a:t>while(true)</a:t>
            </a:r>
            <a:r>
              <a:rPr lang="ko-KR" altLang="en-US" sz="1200" dirty="0" smtClean="0"/>
              <a:t>가 계속 돌게 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이는 결국 모든 </a:t>
            </a:r>
            <a:r>
              <a:rPr lang="en-US" altLang="ko-KR" sz="1200" dirty="0" smtClean="0"/>
              <a:t>User Process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상태에 </a:t>
            </a:r>
            <a:r>
              <a:rPr lang="ko-KR" altLang="en-US" sz="1200" dirty="0" err="1" smtClean="0"/>
              <a:t>들어갈때</a:t>
            </a:r>
            <a:r>
              <a:rPr lang="ko-KR" altLang="en-US" sz="1200" dirty="0" smtClean="0"/>
              <a:t> 까지 대기하는 효과를 갖는다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==&gt; </a:t>
            </a:r>
            <a:r>
              <a:rPr lang="ko-KR" altLang="en-US" sz="1200" dirty="0" smtClean="0"/>
              <a:t>이와 별개로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time_after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if </a:t>
            </a:r>
            <a:r>
              <a:rPr lang="ko-KR" altLang="en-US" sz="1200" dirty="0" smtClean="0"/>
              <a:t>문 조건에 추가 되어 있는데</a:t>
            </a:r>
            <a:r>
              <a:rPr lang="en-US" altLang="ko-KR" sz="1200" dirty="0" smtClean="0"/>
              <a:t>, 20</a:t>
            </a:r>
            <a:r>
              <a:rPr lang="ko-KR" altLang="en-US" sz="1200" dirty="0" smtClean="0"/>
              <a:t>초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freeze_timeout_msecs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내에 모든 </a:t>
            </a:r>
            <a:r>
              <a:rPr lang="en-US" altLang="ko-KR" sz="1200" dirty="0" smtClean="0"/>
              <a:t>User Process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상태에 들어가지 못하면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더 이상 대기하는 것을 포기하고 </a:t>
            </a:r>
            <a:r>
              <a:rPr lang="en-US" altLang="ko-KR" sz="1200" dirty="0" smtClean="0"/>
              <a:t>break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 때는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아닌 상태로 </a:t>
            </a:r>
            <a:r>
              <a:rPr lang="en-US" altLang="ko-KR" sz="1200" dirty="0" smtClean="0"/>
              <a:t>break </a:t>
            </a:r>
            <a:r>
              <a:rPr lang="ko-KR" altLang="en-US" sz="1200" dirty="0" smtClean="0"/>
              <a:t>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결국 이 함수는 </a:t>
            </a:r>
            <a:r>
              <a:rPr lang="en-US" altLang="ko-KR" sz="1200" dirty="0" smtClean="0"/>
              <a:t>-EBUSY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           if (</a:t>
            </a:r>
            <a:r>
              <a:rPr lang="en-US" altLang="ko-KR" sz="1200" dirty="0" err="1" smtClean="0"/>
              <a:t>pm_wakeup_pending</a:t>
            </a:r>
            <a:r>
              <a:rPr lang="en-US" altLang="ko-KR" sz="1200" dirty="0" smtClean="0"/>
              <a:t>()) {</a:t>
            </a:r>
          </a:p>
          <a:p>
            <a:r>
              <a:rPr lang="en-US" altLang="ko-KR" sz="1200" dirty="0" smtClean="0"/>
              <a:t>                        wakeup = true;</a:t>
            </a:r>
          </a:p>
          <a:p>
            <a:r>
              <a:rPr lang="en-US" altLang="ko-KR" sz="1200" dirty="0" smtClean="0"/>
              <a:t>                        break;</a:t>
            </a:r>
          </a:p>
          <a:p>
            <a:r>
              <a:rPr lang="en-US" altLang="ko-KR" sz="1200" dirty="0" smtClean="0"/>
              <a:t>                }   </a:t>
            </a:r>
          </a:p>
          <a:p>
            <a:r>
              <a:rPr lang="en-US" altLang="ko-KR" sz="1200" dirty="0" smtClean="0"/>
              <a:t>                /*  </a:t>
            </a:r>
          </a:p>
          <a:p>
            <a:r>
              <a:rPr lang="en-US" altLang="ko-KR" sz="1200" dirty="0" smtClean="0"/>
              <a:t>                 * We need to retry, but first give the freezing tasks some</a:t>
            </a:r>
          </a:p>
          <a:p>
            <a:r>
              <a:rPr lang="en-US" altLang="ko-KR" sz="1200" dirty="0" smtClean="0"/>
              <a:t>                 * time to enter the refrigerator.</a:t>
            </a:r>
          </a:p>
          <a:p>
            <a:r>
              <a:rPr lang="en-US" altLang="ko-KR" sz="1200" dirty="0" smtClean="0"/>
              <a:t>                 */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msleep</a:t>
            </a:r>
            <a:r>
              <a:rPr lang="en-US" altLang="ko-KR" sz="1200" dirty="0" smtClean="0"/>
              <a:t>(10);</a:t>
            </a:r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==&gt; </a:t>
            </a:r>
            <a:r>
              <a:rPr lang="ko-KR" altLang="en-US" sz="1200" dirty="0" smtClean="0"/>
              <a:t>결국 이 </a:t>
            </a:r>
            <a:r>
              <a:rPr lang="en-US" altLang="ko-KR" sz="1200" dirty="0" smtClean="0"/>
              <a:t>while </a:t>
            </a:r>
            <a:r>
              <a:rPr lang="ko-KR" altLang="en-US" sz="1200" dirty="0" smtClean="0"/>
              <a:t>문은 우리가 </a:t>
            </a:r>
            <a:r>
              <a:rPr lang="en-US" altLang="ko-KR" sz="1200" dirty="0" smtClean="0"/>
              <a:t>Freezing </a:t>
            </a:r>
            <a:r>
              <a:rPr lang="ko-KR" altLang="en-US" sz="1200" dirty="0" smtClean="0"/>
              <a:t>시켜야 할 모든 </a:t>
            </a:r>
            <a:r>
              <a:rPr lang="en-US" altLang="ko-KR" sz="1200" dirty="0" smtClean="0"/>
              <a:t>User Process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__refrigerator()</a:t>
            </a:r>
            <a:r>
              <a:rPr lang="ko-KR" altLang="en-US" sz="1200" dirty="0" smtClean="0"/>
              <a:t>에 들어가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상태로 </a:t>
            </a:r>
            <a:r>
              <a:rPr lang="ko-KR" altLang="en-US" sz="1200" dirty="0" err="1" smtClean="0"/>
              <a:t>들어갈때</a:t>
            </a:r>
            <a:r>
              <a:rPr lang="ko-KR" altLang="en-US" sz="1200" dirty="0" smtClean="0"/>
              <a:t> 까지 수행 된다</a:t>
            </a:r>
            <a:r>
              <a:rPr lang="en-US" altLang="ko-KR" sz="1200" dirty="0" smtClean="0"/>
              <a:t>.   </a:t>
            </a:r>
          </a:p>
          <a:p>
            <a:r>
              <a:rPr lang="en-US" altLang="ko-KR" sz="1200" dirty="0" smtClean="0"/>
              <a:t>                  </a:t>
            </a:r>
          </a:p>
          <a:p>
            <a:r>
              <a:rPr lang="en-US" altLang="ko-KR" sz="1200" dirty="0" smtClean="0"/>
              <a:t>......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todo</a:t>
            </a:r>
            <a:r>
              <a:rPr lang="en-US" altLang="ko-KR" sz="1200" dirty="0" smtClean="0"/>
              <a:t> ? -EBUSY : 0;</a:t>
            </a:r>
          </a:p>
          <a:p>
            <a:r>
              <a:rPr lang="en-US" altLang="ko-KR" sz="1200" dirty="0" smtClean="0"/>
              <a:t>==&gt; </a:t>
            </a:r>
            <a:r>
              <a:rPr lang="en-US" altLang="ko-KR" sz="1200" dirty="0" err="1" smtClean="0"/>
              <a:t>freeze_timeout_msecs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내에 모든 </a:t>
            </a:r>
            <a:r>
              <a:rPr lang="en-US" altLang="ko-KR" sz="1200" dirty="0" smtClean="0"/>
              <a:t>User Process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PF_FROZEN </a:t>
            </a:r>
            <a:r>
              <a:rPr lang="ko-KR" altLang="en-US" sz="1200" dirty="0" smtClean="0"/>
              <a:t>상태에 들어가지 못하면 </a:t>
            </a:r>
            <a:r>
              <a:rPr lang="en-US" altLang="ko-KR" sz="1200" dirty="0" smtClean="0"/>
              <a:t>-EBUSY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create_basic_memory_bitmaps</a:t>
            </a:r>
            <a:r>
              <a:rPr lang="en-US" altLang="ko-KR" sz="1200" b="1" dirty="0" smtClean="0"/>
              <a:t> // kernel/power/</a:t>
            </a:r>
            <a:r>
              <a:rPr lang="en-US" altLang="ko-KR" sz="1200" b="1" dirty="0" err="1" smtClean="0"/>
              <a:t>snapshot.c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ko-KR" altLang="en-US" sz="1200" dirty="0" smtClean="0"/>
              <a:t>의 포인터인 </a:t>
            </a:r>
            <a:r>
              <a:rPr lang="en-US" altLang="ko-KR" sz="1200" dirty="0" smtClean="0"/>
              <a:t>bm1,bm2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set-up </a:t>
            </a:r>
            <a:r>
              <a:rPr lang="ko-KR" altLang="en-US" sz="1200" dirty="0" smtClean="0"/>
              <a:t>하는 </a:t>
            </a:r>
            <a:r>
              <a:rPr lang="en-US" altLang="ko-KR" sz="1200" dirty="0" err="1" smtClean="0"/>
              <a:t>memory_bm_create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 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</a:t>
            </a:r>
            <a:r>
              <a:rPr lang="en-US" altLang="ko-KR" sz="1200" dirty="0" err="1" smtClean="0"/>
              <a:t>memory_bitmap</a:t>
            </a:r>
            <a:r>
              <a:rPr lang="ko-KR" altLang="en-US" sz="1200" dirty="0" smtClean="0"/>
              <a:t>을 전역 변수인 </a:t>
            </a:r>
            <a:r>
              <a:rPr lang="en-US" altLang="ko-KR" sz="1200" dirty="0" err="1" smtClean="0"/>
              <a:t>forbidden_pages_map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free_pages_map</a:t>
            </a:r>
            <a:r>
              <a:rPr lang="ko-KR" altLang="en-US" sz="1200" dirty="0" smtClean="0"/>
              <a:t>에 할당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 이후에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mark_nosave_pages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호출하여</a:t>
            </a:r>
            <a:r>
              <a:rPr lang="en-US" altLang="ko-KR" sz="1200" dirty="0" smtClean="0"/>
              <a:t>, kernel memory </a:t>
            </a:r>
            <a:r>
              <a:rPr lang="ko-KR" altLang="en-US" sz="1200" dirty="0" smtClean="0"/>
              <a:t>중에 </a:t>
            </a:r>
            <a:r>
              <a:rPr lang="en-US" altLang="ko-KR" sz="1200" dirty="0" smtClean="0"/>
              <a:t>snapshot image</a:t>
            </a:r>
            <a:r>
              <a:rPr lang="ko-KR" altLang="en-US" sz="1200" dirty="0" smtClean="0"/>
              <a:t>에 저장 하지 않아도 될 </a:t>
            </a:r>
            <a:r>
              <a:rPr lang="en-US" altLang="ko-KR" sz="1200" dirty="0" smtClean="0"/>
              <a:t>memory area</a:t>
            </a:r>
            <a:r>
              <a:rPr lang="ko-KR" altLang="en-US" sz="1200" dirty="0" smtClean="0"/>
              <a:t>를 설정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19572" y="1916832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Set bits in this map correspond to the page frames the contents of which</a:t>
            </a:r>
          </a:p>
          <a:p>
            <a:r>
              <a:rPr lang="en-US" altLang="ko-KR" sz="1200" dirty="0" smtClean="0"/>
              <a:t> * should not be saved during the suspend.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forbidden_pages_map</a:t>
            </a:r>
            <a:r>
              <a:rPr lang="en-US" altLang="ko-KR" sz="1200" dirty="0" smtClean="0"/>
              <a:t>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19816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/* Set bits in this map correspond to free page frames. */</a:t>
            </a:r>
          </a:p>
          <a:p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memory_bitmap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free_pages_map</a:t>
            </a:r>
            <a:r>
              <a:rPr lang="en-US" altLang="ko-KR" sz="1200" dirty="0" smtClean="0"/>
              <a:t>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4077072"/>
            <a:ext cx="2819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 Step Bm1,bm2, </a:t>
            </a:r>
            <a:r>
              <a:rPr lang="en-US" altLang="ko-KR" sz="1200" dirty="0" err="1" smtClean="0"/>
              <a:t>memory_bm_create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5445224"/>
            <a:ext cx="37586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2. Step </a:t>
            </a:r>
            <a:r>
              <a:rPr lang="en-US" altLang="ko-KR" sz="1200" dirty="0" err="1" smtClean="0"/>
              <a:t>mark_nosave_pages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forbidden_pages_map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46531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/>
              <a:t>forbidden_pages_map</a:t>
            </a:r>
            <a:r>
              <a:rPr lang="en-US" altLang="ko-KR" sz="1200" dirty="0" smtClean="0"/>
              <a:t> = bm1;</a:t>
            </a:r>
          </a:p>
          <a:p>
            <a:r>
              <a:rPr lang="en-US" altLang="ko-KR" sz="1200" dirty="0" err="1" smtClean="0"/>
              <a:t>free_pages_map</a:t>
            </a:r>
            <a:r>
              <a:rPr lang="en-US" altLang="ko-KR" sz="1200" dirty="0" smtClean="0"/>
              <a:t> = bm2;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03648" y="45091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6705</Words>
  <Application>Microsoft Office PowerPoint</Application>
  <PresentationFormat>화면 슬라이드 쇼(4:3)</PresentationFormat>
  <Paragraphs>1018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heuser</dc:creator>
  <cp:lastModifiedBy>heuser</cp:lastModifiedBy>
  <cp:revision>27</cp:revision>
  <dcterms:created xsi:type="dcterms:W3CDTF">2016-03-14T04:43:28Z</dcterms:created>
  <dcterms:modified xsi:type="dcterms:W3CDTF">2016-03-21T04:01:41Z</dcterms:modified>
</cp:coreProperties>
</file>