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57" r:id="rId5"/>
    <p:sldId id="258" r:id="rId6"/>
    <p:sldId id="272" r:id="rId7"/>
    <p:sldId id="269" r:id="rId8"/>
    <p:sldId id="259" r:id="rId9"/>
    <p:sldId id="266" r:id="rId10"/>
    <p:sldId id="260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70" r:id="rId19"/>
    <p:sldId id="277" r:id="rId20"/>
    <p:sldId id="271" r:id="rId21"/>
    <p:sldId id="278" r:id="rId22"/>
    <p:sldId id="273" r:id="rId23"/>
    <p:sldId id="274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8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.bp.blogspot.com/-ldC3SFi9Jm8/UVkV8rqVJDI/AAAAAAAAALY/qT1LG7hxQjQ/s1600/l1_page_table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80728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6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memblock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1124744"/>
            <a:ext cx="158417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1628800"/>
            <a:ext cx="158417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9712" y="4766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Memblock_type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memory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39752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reserved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95936" y="1124744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44008" y="1124744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83696" y="1124744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Phy</a:t>
            </a:r>
            <a:r>
              <a:rPr lang="en-US" altLang="ko-KR" dirty="0" smtClean="0">
                <a:solidFill>
                  <a:schemeClr val="tx1"/>
                </a:solidFill>
              </a:rPr>
              <a:t> 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40152" y="1124744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regions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95936" y="1628800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44008" y="1628800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83696" y="1628800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Phy</a:t>
            </a:r>
            <a:r>
              <a:rPr lang="en-US" altLang="ko-KR" dirty="0" smtClean="0">
                <a:solidFill>
                  <a:schemeClr val="tx1"/>
                </a:solidFill>
              </a:rPr>
              <a:t> 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0152" y="1628800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regions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95936" y="2636912"/>
            <a:ext cx="158417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Region#0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995936" y="3140968"/>
            <a:ext cx="158417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2060"/>
                </a:solidFill>
              </a:rPr>
              <a:t>Region#n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7864" y="23488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Region array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6" idx="3"/>
            <a:endCxn id="21" idx="1"/>
          </p:cNvCxnSpPr>
          <p:nvPr/>
        </p:nvCxnSpPr>
        <p:spPr>
          <a:xfrm>
            <a:off x="3635896" y="1376772"/>
            <a:ext cx="36004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31640" y="2564904"/>
            <a:ext cx="158417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Region#0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31640" y="3068960"/>
            <a:ext cx="158417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2060"/>
                </a:solidFill>
              </a:rPr>
              <a:t>Region#n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9592" y="22048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Region array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7" idx="1"/>
          </p:cNvCxnSpPr>
          <p:nvPr/>
        </p:nvCxnSpPr>
        <p:spPr>
          <a:xfrm>
            <a:off x="2051720" y="1880828"/>
            <a:ext cx="7200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3568" y="44371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DTB/ATAGS/Command line</a:t>
            </a:r>
            <a:r>
              <a:rPr lang="ko-KR" altLang="en-US" sz="1200" dirty="0" smtClean="0"/>
              <a:t>등에서 넘어오는 메모리 정보는 </a:t>
            </a:r>
            <a:r>
              <a:rPr lang="en-US" altLang="ko-KR" sz="1200" dirty="0" err="1" smtClean="0"/>
              <a:t>membank</a:t>
            </a:r>
            <a:r>
              <a:rPr lang="ko-KR" altLang="en-US" sz="1200" dirty="0" smtClean="0"/>
              <a:t>안에 저장 됨</a:t>
            </a:r>
            <a:endParaRPr lang="en-US" altLang="ko-KR" sz="1200" dirty="0" smtClean="0"/>
          </a:p>
          <a:p>
            <a:r>
              <a:rPr lang="ko-KR" altLang="en-US" sz="1200" dirty="0" smtClean="0"/>
              <a:t>이는 다시 </a:t>
            </a:r>
            <a:r>
              <a:rPr lang="en-US" altLang="ko-KR" sz="1200" dirty="0" err="1" smtClean="0"/>
              <a:t>memblock</a:t>
            </a:r>
            <a:r>
              <a:rPr lang="ko-KR" altLang="en-US" sz="1200" dirty="0" smtClean="0"/>
              <a:t>형태로 변환</a:t>
            </a:r>
            <a:r>
              <a:rPr lang="en-US" altLang="ko-KR" sz="1200" dirty="0" smtClean="0"/>
              <a:t>, h15</a:t>
            </a:r>
            <a:r>
              <a:rPr lang="ko-KR" altLang="en-US" sz="1200" dirty="0" smtClean="0"/>
              <a:t>같은 경우는 </a:t>
            </a:r>
            <a:r>
              <a:rPr lang="en-US" altLang="ko-KR" sz="1200" dirty="0" err="1" smtClean="0"/>
              <a:t>mem</a:t>
            </a:r>
            <a:r>
              <a:rPr lang="en-US" altLang="ko-KR" sz="1200" dirty="0" smtClean="0"/>
              <a:t>=1200M </a:t>
            </a:r>
            <a:r>
              <a:rPr lang="en-US" altLang="ko-KR" sz="1200" dirty="0" err="1" smtClean="0"/>
              <a:t>mem</a:t>
            </a:r>
            <a:r>
              <a:rPr lang="en-US" altLang="ko-KR" sz="1200" dirty="0" smtClean="0"/>
              <a:t>=304M@0x80000000 </a:t>
            </a:r>
            <a:r>
              <a:rPr lang="ko-KR" altLang="en-US" sz="1200" dirty="0" smtClean="0"/>
              <a:t>와 같은 형태로 </a:t>
            </a:r>
            <a:r>
              <a:rPr lang="en-US" altLang="ko-KR" sz="1200" dirty="0" smtClean="0"/>
              <a:t>command line</a:t>
            </a:r>
            <a:r>
              <a:rPr lang="ko-KR" altLang="en-US" sz="1200" dirty="0" smtClean="0"/>
              <a:t>으로 들어 온다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이는 </a:t>
            </a:r>
            <a:r>
              <a:rPr lang="en-US" altLang="ko-KR" sz="1200" dirty="0" err="1" smtClean="0"/>
              <a:t>early_mem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이라는 함수를 통해서 </a:t>
            </a:r>
            <a:r>
              <a:rPr lang="en-US" altLang="ko-KR" sz="1200" dirty="0" err="1" smtClean="0"/>
              <a:t>arm_add_memory</a:t>
            </a:r>
            <a:r>
              <a:rPr lang="ko-KR" altLang="en-US" sz="1200" dirty="0" smtClean="0"/>
              <a:t>를 호출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 함수 결국 </a:t>
            </a:r>
            <a:r>
              <a:rPr lang="en-US" altLang="ko-KR" sz="1200" dirty="0" err="1" smtClean="0"/>
              <a:t>memblock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memory type</a:t>
            </a:r>
            <a:r>
              <a:rPr lang="ko-KR" altLang="en-US" sz="1200" dirty="0" smtClean="0"/>
              <a:t>에 새로운 </a:t>
            </a:r>
            <a:r>
              <a:rPr lang="en-US" altLang="ko-KR" sz="1200" dirty="0" smtClean="0"/>
              <a:t>region</a:t>
            </a:r>
            <a:r>
              <a:rPr lang="ko-KR" altLang="en-US" sz="1200" dirty="0" smtClean="0"/>
              <a:t>을 추가하는 함수 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각 </a:t>
            </a:r>
            <a:r>
              <a:rPr lang="en-US" altLang="ko-KR" sz="1200" dirty="0" smtClean="0"/>
              <a:t>memory block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region</a:t>
            </a:r>
            <a:r>
              <a:rPr lang="ko-KR" altLang="en-US" sz="1200" dirty="0" smtClean="0"/>
              <a:t>별로 나누어 진다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403648" y="764704"/>
            <a:ext cx="71287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create </a:t>
            </a:r>
            <a:r>
              <a:rPr lang="en-US" altLang="ko-KR" sz="800" dirty="0" err="1" smtClean="0"/>
              <a:t>mapping,pgd</a:t>
            </a:r>
            <a:r>
              <a:rPr lang="en-US" altLang="ko-KR" sz="800" dirty="0" smtClean="0"/>
              <a:t> size=8,pud size=8,pmd size=4 ,start </a:t>
            </a:r>
            <a:r>
              <a:rPr lang="en-US" altLang="ko-KR" sz="800" dirty="0" err="1" smtClean="0"/>
              <a:t>addr</a:t>
            </a:r>
            <a:r>
              <a:rPr lang="en-US" altLang="ko-KR" sz="800" dirty="0" smtClean="0"/>
              <a:t>=80000000,pyhs=0,length=3bf00000,pgd=80006000[    0.000000] XXX </a:t>
            </a:r>
            <a:r>
              <a:rPr lang="en-US" altLang="ko-KR" sz="800" dirty="0" err="1" smtClean="0"/>
              <a:t>pmd</a:t>
            </a:r>
            <a:r>
              <a:rPr lang="en-US" altLang="ko-KR" sz="800" dirty="0" smtClean="0"/>
              <a:t> = 80006000,phys=0, 1140e,section size=100000</a:t>
            </a:r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 XXX set </a:t>
            </a:r>
            <a:r>
              <a:rPr lang="en-US" altLang="ko-KR" sz="800" dirty="0" err="1" smtClean="0"/>
              <a:t>pud</a:t>
            </a:r>
            <a:r>
              <a:rPr lang="en-US" altLang="ko-KR" sz="800" dirty="0" smtClean="0"/>
              <a:t> = 80006000,phys=0,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=80006000,val=1140e,11140e</a:t>
            </a:r>
          </a:p>
          <a:p>
            <a:r>
              <a:rPr lang="en-US" altLang="ko-KR" sz="800" dirty="0" smtClean="0"/>
              <a:t>[    0.000000] XXX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 = 80006000,phys=0, </a:t>
            </a:r>
            <a:r>
              <a:rPr lang="en-US" altLang="ko-KR" sz="800" dirty="0" err="1" smtClean="0"/>
              <a:t>addr</a:t>
            </a:r>
            <a:r>
              <a:rPr lang="en-US" altLang="ko-KR" sz="800" dirty="0" smtClean="0"/>
              <a:t>=80000000,value=1140e,11140e</a:t>
            </a:r>
          </a:p>
          <a:p>
            <a:r>
              <a:rPr lang="en-US" altLang="ko-KR" sz="800" dirty="0" smtClean="0"/>
              <a:t>[    0.000000] XXX set </a:t>
            </a:r>
            <a:r>
              <a:rPr lang="en-US" altLang="ko-KR" sz="800" dirty="0" err="1" smtClean="0"/>
              <a:t>pud</a:t>
            </a:r>
            <a:r>
              <a:rPr lang="en-US" altLang="ko-KR" sz="800" dirty="0" smtClean="0"/>
              <a:t> = 80006008,phys=200000,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=80006008,val=21140e,31140e</a:t>
            </a:r>
          </a:p>
          <a:p>
            <a:r>
              <a:rPr lang="en-US" altLang="ko-KR" sz="800" dirty="0" smtClean="0"/>
              <a:t>[    0.000000] XXX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 = 80006008,phys=200000, </a:t>
            </a:r>
            <a:r>
              <a:rPr lang="en-US" altLang="ko-KR" sz="800" dirty="0" err="1" smtClean="0"/>
              <a:t>addr</a:t>
            </a:r>
            <a:r>
              <a:rPr lang="en-US" altLang="ko-KR" sz="800" dirty="0" smtClean="0"/>
              <a:t>=80200000,value=21140e,31140e</a:t>
            </a:r>
          </a:p>
          <a:p>
            <a:r>
              <a:rPr lang="en-US" altLang="ko-KR" sz="800" dirty="0" smtClean="0"/>
              <a:t>[    0.000000] XXX set </a:t>
            </a:r>
            <a:r>
              <a:rPr lang="en-US" altLang="ko-KR" sz="800" dirty="0" err="1" smtClean="0"/>
              <a:t>pud</a:t>
            </a:r>
            <a:r>
              <a:rPr lang="en-US" altLang="ko-KR" sz="800" dirty="0" smtClean="0"/>
              <a:t> = 80006010,phys=400000,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=80006010,val=41140e,51140e</a:t>
            </a:r>
          </a:p>
          <a:p>
            <a:r>
              <a:rPr lang="en-US" altLang="ko-KR" sz="800" dirty="0" smtClean="0"/>
              <a:t>[    0.000000] XXX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 = 80006010,phys=400000, </a:t>
            </a:r>
            <a:r>
              <a:rPr lang="en-US" altLang="ko-KR" sz="800" dirty="0" err="1" smtClean="0"/>
              <a:t>addr</a:t>
            </a:r>
            <a:r>
              <a:rPr lang="en-US" altLang="ko-KR" sz="800" dirty="0" smtClean="0"/>
              <a:t>=80400000,value=41140e,51140e</a:t>
            </a:r>
          </a:p>
          <a:p>
            <a:r>
              <a:rPr lang="en-US" altLang="ko-KR" sz="800" dirty="0" smtClean="0"/>
              <a:t>[    0.000000] XXX set </a:t>
            </a:r>
            <a:r>
              <a:rPr lang="en-US" altLang="ko-KR" sz="800" dirty="0" err="1" smtClean="0"/>
              <a:t>pud</a:t>
            </a:r>
            <a:r>
              <a:rPr lang="en-US" altLang="ko-KR" sz="800" dirty="0" smtClean="0"/>
              <a:t> = 80006018,phys=600000,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=80006018,val=61140e,71140e</a:t>
            </a:r>
          </a:p>
          <a:p>
            <a:r>
              <a:rPr lang="en-US" altLang="ko-KR" sz="800" dirty="0" smtClean="0"/>
              <a:t>[    0.000000] XXX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 = 80006018,phys=600000, </a:t>
            </a:r>
            <a:r>
              <a:rPr lang="en-US" altLang="ko-KR" sz="800" dirty="0" err="1" smtClean="0"/>
              <a:t>addr</a:t>
            </a:r>
            <a:r>
              <a:rPr lang="en-US" altLang="ko-KR" sz="800" dirty="0" smtClean="0"/>
              <a:t>=80600000,value=61140e,71140e</a:t>
            </a:r>
          </a:p>
          <a:p>
            <a:r>
              <a:rPr lang="en-US" altLang="ko-KR" sz="800" dirty="0" smtClean="0"/>
              <a:t>[    0.000000] XXX set </a:t>
            </a:r>
            <a:r>
              <a:rPr lang="en-US" altLang="ko-KR" sz="800" dirty="0" err="1" smtClean="0"/>
              <a:t>pud</a:t>
            </a:r>
            <a:r>
              <a:rPr lang="en-US" altLang="ko-KR" sz="800" dirty="0" smtClean="0"/>
              <a:t> = 80006020,phys=800000,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=80006020,val=81140e,91140e</a:t>
            </a:r>
          </a:p>
          <a:p>
            <a:r>
              <a:rPr lang="en-US" altLang="ko-KR" sz="800" dirty="0" smtClean="0"/>
              <a:t>[    0.000000] XXX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 = 80006020,phys=800000, </a:t>
            </a:r>
            <a:r>
              <a:rPr lang="en-US" altLang="ko-KR" sz="800" dirty="0" err="1" smtClean="0"/>
              <a:t>addr</a:t>
            </a:r>
            <a:r>
              <a:rPr lang="en-US" altLang="ko-KR" sz="800" dirty="0" smtClean="0"/>
              <a:t>=80800000,value=81140e,91140e</a:t>
            </a:r>
          </a:p>
          <a:p>
            <a:r>
              <a:rPr lang="en-US" altLang="ko-KR" sz="800" dirty="0" smtClean="0"/>
              <a:t>[    0.000000] XXX set </a:t>
            </a:r>
            <a:r>
              <a:rPr lang="en-US" altLang="ko-KR" sz="800" dirty="0" err="1" smtClean="0"/>
              <a:t>pud</a:t>
            </a:r>
            <a:r>
              <a:rPr lang="en-US" altLang="ko-KR" sz="800" dirty="0" smtClean="0"/>
              <a:t> = 80006028,phys=a00000,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=80006028,val=a1140e,b1140e</a:t>
            </a:r>
          </a:p>
          <a:p>
            <a:r>
              <a:rPr lang="en-US" altLang="ko-KR" sz="800" dirty="0" smtClean="0"/>
              <a:t>[    0.000000] XXX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 = 80006028,phys=a00000, </a:t>
            </a:r>
            <a:r>
              <a:rPr lang="en-US" altLang="ko-KR" sz="800" dirty="0" err="1" smtClean="0"/>
              <a:t>addr</a:t>
            </a:r>
            <a:r>
              <a:rPr lang="en-US" altLang="ko-KR" sz="800" dirty="0" smtClean="0"/>
              <a:t>=80a00000,value=a1140e,b1140e</a:t>
            </a:r>
          </a:p>
          <a:p>
            <a:r>
              <a:rPr lang="en-US" altLang="ko-KR" sz="800" dirty="0" smtClean="0"/>
              <a:t>[    0.000000] XXX set </a:t>
            </a:r>
            <a:r>
              <a:rPr lang="en-US" altLang="ko-KR" sz="800" dirty="0" err="1" smtClean="0"/>
              <a:t>pud</a:t>
            </a:r>
            <a:r>
              <a:rPr lang="en-US" altLang="ko-KR" sz="800" dirty="0" smtClean="0"/>
              <a:t> = 80006030,phys=c00000,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=80006030,val=c1140e,d1140e</a:t>
            </a:r>
          </a:p>
          <a:p>
            <a:r>
              <a:rPr lang="en-US" altLang="ko-KR" sz="800" dirty="0" smtClean="0"/>
              <a:t>[    0.000000] XXX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 = 80006030,phys=c00000, </a:t>
            </a:r>
            <a:r>
              <a:rPr lang="en-US" altLang="ko-KR" sz="800" dirty="0" err="1" smtClean="0"/>
              <a:t>addr</a:t>
            </a:r>
            <a:r>
              <a:rPr lang="en-US" altLang="ko-KR" sz="800" dirty="0" smtClean="0"/>
              <a:t>=80c00000,value=c1140e,d1140e</a:t>
            </a:r>
          </a:p>
          <a:p>
            <a:r>
              <a:rPr lang="en-US" altLang="ko-KR" sz="800" dirty="0" smtClean="0"/>
              <a:t>[    0.000000] XXX set </a:t>
            </a:r>
            <a:r>
              <a:rPr lang="en-US" altLang="ko-KR" sz="800" dirty="0" err="1" smtClean="0"/>
              <a:t>pud</a:t>
            </a:r>
            <a:r>
              <a:rPr lang="en-US" altLang="ko-KR" sz="800" dirty="0" smtClean="0"/>
              <a:t> = 80006038,phys=e00000,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=80006038,val=e1140e,f1140e</a:t>
            </a:r>
          </a:p>
          <a:p>
            <a:r>
              <a:rPr lang="en-US" altLang="ko-KR" sz="800" dirty="0" smtClean="0"/>
              <a:t>[    0.000000] XXX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 = 80006038,phys=e00000, </a:t>
            </a:r>
            <a:r>
              <a:rPr lang="en-US" altLang="ko-KR" sz="800" dirty="0" err="1" smtClean="0"/>
              <a:t>addr</a:t>
            </a:r>
            <a:r>
              <a:rPr lang="en-US" altLang="ko-KR" sz="800" dirty="0" smtClean="0"/>
              <a:t>=80e00000,value=e1140e,f1140e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----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0.000000] XXX set </a:t>
            </a:r>
            <a:r>
              <a:rPr lang="en-US" altLang="ko-KR" sz="800" dirty="0" err="1" smtClean="0"/>
              <a:t>pud</a:t>
            </a:r>
            <a:r>
              <a:rPr lang="en-US" altLang="ko-KR" sz="800" dirty="0" smtClean="0"/>
              <a:t> = 800063d8,phys=f600000,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=800063d8,val=f61140e,f71140e</a:t>
            </a:r>
          </a:p>
          <a:p>
            <a:r>
              <a:rPr lang="en-US" altLang="ko-KR" sz="800" dirty="0" smtClean="0"/>
              <a:t>[    0.000000] XXX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 = 800063d8,phys=f600000, </a:t>
            </a:r>
            <a:r>
              <a:rPr lang="en-US" altLang="ko-KR" sz="800" dirty="0" err="1" smtClean="0"/>
              <a:t>addr</a:t>
            </a:r>
            <a:r>
              <a:rPr lang="en-US" altLang="ko-KR" sz="800" dirty="0" smtClean="0"/>
              <a:t>=8f600000,value=f61140e,f71140e</a:t>
            </a:r>
          </a:p>
          <a:p>
            <a:r>
              <a:rPr lang="en-US" altLang="ko-KR" sz="800" dirty="0" smtClean="0"/>
              <a:t>[    0.000000] XXX set </a:t>
            </a:r>
            <a:r>
              <a:rPr lang="en-US" altLang="ko-KR" sz="800" dirty="0" err="1" smtClean="0"/>
              <a:t>pud</a:t>
            </a:r>
            <a:r>
              <a:rPr lang="en-US" altLang="ko-KR" sz="800" dirty="0" smtClean="0"/>
              <a:t> = 800063e0,phys=f800000,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=800063e0,val=f81140e,f91140e</a:t>
            </a:r>
          </a:p>
          <a:p>
            <a:r>
              <a:rPr lang="en-US" altLang="ko-KR" sz="800" dirty="0" smtClean="0"/>
              <a:t>[    0.000000] XXX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 = 800063e0,phys=f800000, </a:t>
            </a:r>
            <a:r>
              <a:rPr lang="en-US" altLang="ko-KR" sz="800" dirty="0" err="1" smtClean="0"/>
              <a:t>addr</a:t>
            </a:r>
            <a:r>
              <a:rPr lang="en-US" altLang="ko-KR" sz="800" dirty="0" smtClean="0"/>
              <a:t>=8f800000,value=f81140e,f91140e</a:t>
            </a:r>
          </a:p>
          <a:p>
            <a:r>
              <a:rPr lang="en-US" altLang="ko-KR" sz="800" dirty="0" smtClean="0"/>
              <a:t>[    0.000000] XXX set </a:t>
            </a:r>
            <a:r>
              <a:rPr lang="en-US" altLang="ko-KR" sz="800" dirty="0" err="1" smtClean="0"/>
              <a:t>pud</a:t>
            </a:r>
            <a:r>
              <a:rPr lang="en-US" altLang="ko-KR" sz="800" dirty="0" smtClean="0"/>
              <a:t> = 800063e8,phys=fa00000,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=800063e8,val=fa1140e,fb1140e</a:t>
            </a:r>
          </a:p>
          <a:p>
            <a:r>
              <a:rPr lang="en-US" altLang="ko-KR" sz="800" dirty="0" smtClean="0"/>
              <a:t>[    0.000000] XXX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 = 800063e8,phys=fa00000, </a:t>
            </a:r>
            <a:r>
              <a:rPr lang="en-US" altLang="ko-KR" sz="800" dirty="0" err="1" smtClean="0"/>
              <a:t>addr</a:t>
            </a:r>
            <a:r>
              <a:rPr lang="en-US" altLang="ko-KR" sz="800" dirty="0" smtClean="0"/>
              <a:t>=8fa00000,value=fa1140e,fb1140e</a:t>
            </a:r>
          </a:p>
          <a:p>
            <a:r>
              <a:rPr lang="en-US" altLang="ko-KR" sz="800" dirty="0" smtClean="0"/>
              <a:t>[    0.000000] XXX set </a:t>
            </a:r>
            <a:r>
              <a:rPr lang="en-US" altLang="ko-KR" sz="800" dirty="0" err="1" smtClean="0"/>
              <a:t>pud</a:t>
            </a:r>
            <a:r>
              <a:rPr lang="en-US" altLang="ko-KR" sz="800" dirty="0" smtClean="0"/>
              <a:t> = 800063f0,phys=fc00000,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=800063f0,val=fc1140e,fd1140e</a:t>
            </a:r>
          </a:p>
          <a:p>
            <a:r>
              <a:rPr lang="en-US" altLang="ko-KR" sz="800" dirty="0" smtClean="0"/>
              <a:t>[    0.000000] XXX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 = 800063f0,phys=fc00000, </a:t>
            </a:r>
            <a:r>
              <a:rPr lang="en-US" altLang="ko-KR" sz="800" dirty="0" err="1" smtClean="0"/>
              <a:t>addr</a:t>
            </a:r>
            <a:r>
              <a:rPr lang="en-US" altLang="ko-KR" sz="800" dirty="0" smtClean="0"/>
              <a:t>=8fc00000,value=fc1140e,fd1140e</a:t>
            </a:r>
          </a:p>
          <a:p>
            <a:r>
              <a:rPr lang="en-US" altLang="ko-KR" sz="800" dirty="0" smtClean="0"/>
              <a:t>[    0.000000] XXX set </a:t>
            </a:r>
            <a:r>
              <a:rPr lang="en-US" altLang="ko-KR" sz="800" dirty="0" err="1" smtClean="0"/>
              <a:t>pud</a:t>
            </a:r>
            <a:r>
              <a:rPr lang="en-US" altLang="ko-KR" sz="800" dirty="0" smtClean="0"/>
              <a:t> = 800063f8,phys=fe00000,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=800063f8,val=fe1140e,ff1140e</a:t>
            </a:r>
          </a:p>
          <a:p>
            <a:r>
              <a:rPr lang="en-US" altLang="ko-KR" sz="800" dirty="0" smtClean="0"/>
              <a:t>[    0.000000] XXX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 = 800063f8,phys=fe00000, </a:t>
            </a:r>
            <a:r>
              <a:rPr lang="en-US" altLang="ko-KR" sz="800" dirty="0" err="1" smtClean="0"/>
              <a:t>addr</a:t>
            </a:r>
            <a:r>
              <a:rPr lang="en-US" altLang="ko-KR" sz="800" dirty="0" smtClean="0"/>
              <a:t>=8fe00000,value=fe1140e,ff1140e</a:t>
            </a:r>
          </a:p>
          <a:p>
            <a:r>
              <a:rPr lang="en-US" altLang="ko-KR" sz="800" dirty="0" smtClean="0"/>
              <a:t>[    0.000000] XXX set </a:t>
            </a:r>
            <a:r>
              <a:rPr lang="en-US" altLang="ko-KR" sz="800" dirty="0" err="1" smtClean="0"/>
              <a:t>pud</a:t>
            </a:r>
            <a:r>
              <a:rPr lang="en-US" altLang="ko-KR" sz="800" dirty="0" smtClean="0"/>
              <a:t> = 80006400,phys=10000000, </a:t>
            </a:r>
            <a:r>
              <a:rPr lang="en-US" altLang="ko-KR" sz="800" dirty="0" err="1" smtClean="0"/>
              <a:t>pgd</a:t>
            </a:r>
            <a:r>
              <a:rPr lang="en-US" altLang="ko-KR" sz="800" dirty="0" smtClean="0"/>
              <a:t>=80006400,val=1001140e,101114</a:t>
            </a:r>
            <a:endParaRPr lang="ko-KR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8864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Page table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8864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Page fault </a:t>
            </a:r>
            <a:r>
              <a:rPr lang="ko-KR" altLang="en-US" dirty="0" smtClean="0"/>
              <a:t>발생시 </a:t>
            </a:r>
            <a:r>
              <a:rPr lang="en-US" altLang="ko-KR" dirty="0" smtClean="0"/>
              <a:t>PTE </a:t>
            </a:r>
            <a:r>
              <a:rPr lang="ko-KR" altLang="en-US" dirty="0" smtClean="0"/>
              <a:t>구하는 방법</a:t>
            </a:r>
            <a:r>
              <a:rPr lang="en-US" altLang="ko-KR" dirty="0" smtClean="0"/>
              <a:t>, MMU H/W</a:t>
            </a:r>
            <a:r>
              <a:rPr lang="ko-KR" altLang="en-US" dirty="0" smtClean="0"/>
              <a:t>가 물리주소를 처리하는 방식을 소프트웨어 적으로 나타낸 거임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052736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Handle_mm_fault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564904"/>
            <a:ext cx="194421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pmd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pmd_alloc</a:t>
            </a:r>
            <a:r>
              <a:rPr lang="en-US" altLang="ko-KR" sz="1000" dirty="0" smtClean="0"/>
              <a:t>(mm, </a:t>
            </a:r>
            <a:r>
              <a:rPr lang="en-US" altLang="ko-KR" sz="1000" dirty="0" err="1" smtClean="0"/>
              <a:t>pud</a:t>
            </a:r>
            <a:r>
              <a:rPr lang="en-US" altLang="ko-KR" sz="1000" dirty="0" smtClean="0"/>
              <a:t>, address);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980728"/>
            <a:ext cx="4896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Level2 </a:t>
            </a:r>
            <a:r>
              <a:rPr lang="ko-KR" altLang="en-US" sz="1000" dirty="0" smtClean="0"/>
              <a:t>방식으로 해서</a:t>
            </a:r>
            <a:r>
              <a:rPr lang="en-US" altLang="ko-KR" sz="1000" dirty="0" smtClean="0"/>
              <a:t>, Level2</a:t>
            </a:r>
            <a:r>
              <a:rPr lang="ko-KR" altLang="en-US" sz="1000" dirty="0" smtClean="0"/>
              <a:t>에 대한 </a:t>
            </a:r>
            <a:r>
              <a:rPr lang="en-US" altLang="ko-KR" sz="1000" dirty="0" smtClean="0"/>
              <a:t>PTE</a:t>
            </a:r>
            <a:r>
              <a:rPr lang="ko-KR" altLang="en-US" sz="1000" dirty="0" smtClean="0"/>
              <a:t>를 찾는다</a:t>
            </a:r>
            <a:r>
              <a:rPr lang="en-US" altLang="ko-KR" sz="1000" dirty="0" smtClean="0"/>
              <a:t>. PTE</a:t>
            </a:r>
            <a:r>
              <a:rPr lang="ko-KR" altLang="en-US" sz="1000" dirty="0" smtClean="0"/>
              <a:t>가 없는 경우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를 하나 할당 받아서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이를 새로운 </a:t>
            </a:r>
            <a:r>
              <a:rPr lang="en-US" altLang="ko-KR" sz="1000" dirty="0" smtClean="0"/>
              <a:t>PTE</a:t>
            </a:r>
            <a:r>
              <a:rPr lang="ko-KR" altLang="en-US" sz="1000" dirty="0" smtClean="0"/>
              <a:t>로 추가한다</a:t>
            </a:r>
            <a:r>
              <a:rPr lang="en-US" altLang="ko-KR" sz="1000" dirty="0" smtClean="0"/>
              <a:t>. -&gt; __</a:t>
            </a:r>
            <a:r>
              <a:rPr lang="en-US" altLang="ko-KR" sz="1000" dirty="0" err="1" smtClean="0"/>
              <a:t>pte_alloc</a:t>
            </a:r>
            <a:endParaRPr lang="ko-KR" altLang="en-US" sz="1000" dirty="0" smtClean="0"/>
          </a:p>
          <a:p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628800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pgd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pgd_offset</a:t>
            </a:r>
            <a:r>
              <a:rPr lang="en-US" altLang="ko-KR" sz="1000" dirty="0" smtClean="0"/>
              <a:t>(mm, address)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1988840"/>
            <a:ext cx="194421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pud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pud_alloc</a:t>
            </a:r>
            <a:r>
              <a:rPr lang="en-US" altLang="ko-KR" sz="1000" dirty="0" smtClean="0"/>
              <a:t>(mm, </a:t>
            </a:r>
            <a:r>
              <a:rPr lang="en-US" altLang="ko-KR" sz="1000" dirty="0" err="1" smtClean="0"/>
              <a:t>pgd</a:t>
            </a:r>
            <a:r>
              <a:rPr lang="en-US" altLang="ko-KR" sz="1000" dirty="0" smtClean="0"/>
              <a:t>, address);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5656" y="3356992"/>
            <a:ext cx="194421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pte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pte_offset_map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pmd</a:t>
            </a:r>
            <a:r>
              <a:rPr lang="en-US" altLang="ko-KR" sz="1000" dirty="0" smtClean="0"/>
              <a:t>, address);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1484784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현재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pgd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테이블에서 </a:t>
            </a:r>
            <a:r>
              <a:rPr lang="en-US" altLang="ko-KR" sz="1000" dirty="0" smtClean="0"/>
              <a:t>base address</a:t>
            </a:r>
            <a:r>
              <a:rPr lang="ko-KR" altLang="en-US" sz="1000" dirty="0" smtClean="0"/>
              <a:t>를 가져온다</a:t>
            </a:r>
            <a:r>
              <a:rPr lang="en-US" altLang="ko-KR" sz="1000" dirty="0" smtClean="0"/>
              <a:t>. Virtual address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addr</a:t>
            </a:r>
            <a:r>
              <a:rPr lang="en-US" altLang="ko-KR" sz="1000" dirty="0" smtClean="0"/>
              <a:t> &gt;&gt; PGDIR_SHIFT</a:t>
            </a:r>
            <a:r>
              <a:rPr lang="ko-KR" altLang="en-US" sz="1000" dirty="0" smtClean="0"/>
              <a:t>를 통해서 </a:t>
            </a:r>
            <a:r>
              <a:rPr lang="en-US" altLang="ko-KR" sz="1000" dirty="0" err="1" smtClean="0"/>
              <a:t>pgdir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index</a:t>
            </a:r>
            <a:r>
              <a:rPr lang="ko-KR" altLang="en-US" sz="1000" dirty="0" smtClean="0"/>
              <a:t>를 구한다</a:t>
            </a:r>
            <a:r>
              <a:rPr lang="en-US" altLang="ko-KR" sz="1000" dirty="0" smtClean="0"/>
              <a:t>.  </a:t>
            </a:r>
            <a:r>
              <a:rPr lang="en-US" altLang="ko-KR" sz="1000" dirty="0" err="1" smtClean="0"/>
              <a:t>Pud</a:t>
            </a:r>
            <a:r>
              <a:rPr lang="en-US" altLang="ko-KR" sz="1000" dirty="0" smtClean="0"/>
              <a:t> = Table + index, </a:t>
            </a:r>
            <a:r>
              <a:rPr lang="ko-KR" altLang="en-US" sz="1000" dirty="0" smtClean="0"/>
              <a:t>현재 </a:t>
            </a:r>
            <a:r>
              <a:rPr lang="en-US" altLang="ko-KR" sz="1000" dirty="0" smtClean="0"/>
              <a:t>Level 1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PTE</a:t>
            </a:r>
            <a:r>
              <a:rPr lang="ko-KR" altLang="en-US" sz="1000" dirty="0" smtClean="0"/>
              <a:t>값을 가져 </a:t>
            </a:r>
            <a:r>
              <a:rPr lang="ko-KR" altLang="en-US" sz="1000" dirty="0" err="1" smtClean="0"/>
              <a:t>온것이다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91880" y="2060848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Level2</a:t>
            </a:r>
            <a:r>
              <a:rPr lang="ko-KR" altLang="en-US" sz="1000" dirty="0" smtClean="0"/>
              <a:t>이므로 </a:t>
            </a:r>
            <a:r>
              <a:rPr lang="en-US" altLang="ko-KR" sz="1000" dirty="0" smtClean="0"/>
              <a:t>PUD</a:t>
            </a:r>
            <a:r>
              <a:rPr lang="ko-KR" altLang="en-US" sz="1000" dirty="0" smtClean="0"/>
              <a:t>랑 </a:t>
            </a:r>
            <a:r>
              <a:rPr lang="en-US" altLang="ko-KR" sz="1000" dirty="0" smtClean="0"/>
              <a:t>PGD</a:t>
            </a:r>
            <a:r>
              <a:rPr lang="ko-KR" altLang="en-US" sz="1000" dirty="0" smtClean="0"/>
              <a:t>랑 같은 값이다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2564904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Level2</a:t>
            </a:r>
            <a:r>
              <a:rPr lang="ko-KR" altLang="en-US" sz="1000" dirty="0" smtClean="0"/>
              <a:t>이므로 </a:t>
            </a:r>
            <a:r>
              <a:rPr lang="en-US" altLang="ko-KR" sz="1000" dirty="0" smtClean="0"/>
              <a:t>PUD</a:t>
            </a:r>
            <a:r>
              <a:rPr lang="ko-KR" altLang="en-US" sz="1000" dirty="0" smtClean="0"/>
              <a:t>랑 </a:t>
            </a:r>
            <a:r>
              <a:rPr lang="en-US" altLang="ko-KR" sz="1000" dirty="0" smtClean="0"/>
              <a:t>PMD</a:t>
            </a:r>
            <a:r>
              <a:rPr lang="ko-KR" altLang="en-US" sz="1000" dirty="0" smtClean="0"/>
              <a:t>랑 같은 값이다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3429000"/>
            <a:ext cx="48965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Pmd_val</a:t>
            </a:r>
            <a:r>
              <a:rPr lang="ko-KR" altLang="en-US" sz="1000" dirty="0" smtClean="0"/>
              <a:t>을 통해서 현재 </a:t>
            </a:r>
            <a:r>
              <a:rPr lang="en-US" altLang="ko-KR" sz="1000" dirty="0" smtClean="0"/>
              <a:t>Level1 PTE</a:t>
            </a:r>
            <a:r>
              <a:rPr lang="ko-KR" altLang="en-US" sz="1000" dirty="0" smtClean="0"/>
              <a:t>를 가져온다</a:t>
            </a:r>
            <a:r>
              <a:rPr lang="en-US" altLang="ko-KR" sz="1000" dirty="0" smtClean="0"/>
              <a:t>. PTE</a:t>
            </a:r>
            <a:r>
              <a:rPr lang="ko-KR" altLang="en-US" sz="1000" dirty="0" smtClean="0"/>
              <a:t>에는 </a:t>
            </a:r>
            <a:r>
              <a:rPr lang="en-US" altLang="ko-KR" sz="1000" dirty="0" smtClean="0"/>
              <a:t>Level2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base address</a:t>
            </a:r>
            <a:r>
              <a:rPr lang="ko-KR" altLang="en-US" sz="1000" dirty="0" smtClean="0"/>
              <a:t>가 있으므로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Level2 </a:t>
            </a:r>
            <a:r>
              <a:rPr lang="en-US" altLang="ko-KR" sz="1000" dirty="0" err="1" smtClean="0"/>
              <a:t>pte</a:t>
            </a:r>
            <a:r>
              <a:rPr lang="en-US" altLang="ko-KR" sz="1000" dirty="0" smtClean="0"/>
              <a:t> base address = __</a:t>
            </a:r>
            <a:r>
              <a:rPr lang="en-US" altLang="ko-KR" sz="1000" dirty="0" err="1" smtClean="0"/>
              <a:t>va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pmd_val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pmd</a:t>
            </a:r>
            <a:r>
              <a:rPr lang="en-US" altLang="ko-KR" sz="1000" dirty="0" smtClean="0"/>
              <a:t>) &amp; PHYS_MASK &amp; (s32)PAGE_MASK)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Base address</a:t>
            </a:r>
            <a:r>
              <a:rPr lang="ko-KR" altLang="en-US" sz="1000" dirty="0" smtClean="0"/>
              <a:t>를 얻었으므로</a:t>
            </a:r>
            <a:r>
              <a:rPr lang="en-US" altLang="ko-KR" sz="1000" dirty="0" smtClean="0"/>
              <a:t>, address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index</a:t>
            </a:r>
            <a:r>
              <a:rPr lang="ko-KR" altLang="en-US" sz="1000" dirty="0" smtClean="0"/>
              <a:t>를 구하도록 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Index = (((</a:t>
            </a:r>
            <a:r>
              <a:rPr lang="en-US" altLang="ko-KR" sz="1000" dirty="0" err="1" smtClean="0"/>
              <a:t>addr</a:t>
            </a:r>
            <a:r>
              <a:rPr lang="en-US" altLang="ko-KR" sz="1000" dirty="0" smtClean="0"/>
              <a:t>) &gt;&gt; PAGE_SHIFT) &amp; (PTRS_PER_PTE - 1))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Level2 </a:t>
            </a:r>
            <a:r>
              <a:rPr lang="en-US" altLang="ko-KR" sz="1000" dirty="0" err="1" smtClean="0"/>
              <a:t>pte</a:t>
            </a:r>
            <a:r>
              <a:rPr lang="en-US" altLang="ko-KR" sz="1000" dirty="0" smtClean="0"/>
              <a:t> = level2 </a:t>
            </a:r>
            <a:r>
              <a:rPr lang="en-US" altLang="ko-KR" sz="1000" dirty="0" err="1" smtClean="0"/>
              <a:t>pte</a:t>
            </a:r>
            <a:r>
              <a:rPr lang="en-US" altLang="ko-KR" sz="1000" dirty="0" smtClean="0"/>
              <a:t> base address + index;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Level2 </a:t>
            </a:r>
            <a:r>
              <a:rPr lang="en-US" altLang="ko-KR" sz="1000" dirty="0" err="1" smtClean="0"/>
              <a:t>pte</a:t>
            </a:r>
            <a:r>
              <a:rPr lang="ko-KR" altLang="en-US" sz="1000" dirty="0" smtClean="0"/>
              <a:t>에는 실제 </a:t>
            </a:r>
            <a:r>
              <a:rPr lang="en-US" altLang="ko-KR" sz="1000" dirty="0" smtClean="0"/>
              <a:t>physical address </a:t>
            </a:r>
            <a:r>
              <a:rPr lang="ko-KR" altLang="en-US" sz="1000" dirty="0" smtClean="0"/>
              <a:t>및 메모리 속성값이 들어가 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3528" y="3210376"/>
            <a:ext cx="65" cy="4372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6" name="Picture 2" descr="http://1.bp.blogspot.com/-ldC3SFi9Jm8/UVkV8rqVJDI/AAAAAAAAALY/qT1LG7hxQjQ/s640/l1_page_tabl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764704"/>
            <a:ext cx="6096000" cy="2038350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1115616" y="2996952"/>
            <a:ext cx="4572000" cy="32778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 err="1" smtClean="0"/>
              <a:t>ault</a:t>
            </a:r>
            <a:r>
              <a:rPr lang="ko-KR" altLang="en-US" sz="900" dirty="0" smtClean="0"/>
              <a:t>는 해당 엔트리에 접근하면 </a:t>
            </a:r>
            <a:r>
              <a:rPr lang="en-US" altLang="ko-KR" sz="900" dirty="0" smtClean="0"/>
              <a:t>MMU</a:t>
            </a:r>
            <a:r>
              <a:rPr lang="ko-KR" altLang="en-US" sz="900" dirty="0" smtClean="0"/>
              <a:t>에서 </a:t>
            </a:r>
            <a:r>
              <a:rPr lang="en-US" altLang="ko-KR" sz="900" dirty="0" smtClean="0"/>
              <a:t>Translation Fault</a:t>
            </a:r>
            <a:r>
              <a:rPr lang="ko-KR" altLang="en-US" sz="900" dirty="0" smtClean="0"/>
              <a:t>가 발생합니다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메모리를 할당하지 않고 페이지에 </a:t>
            </a:r>
            <a:r>
              <a:rPr lang="ko-KR" altLang="en-US" sz="900" dirty="0" err="1" smtClean="0"/>
              <a:t>접근시</a:t>
            </a:r>
            <a:r>
              <a:rPr lang="ko-KR" altLang="en-US" sz="900" dirty="0" smtClean="0"/>
              <a:t> 폴트 </a:t>
            </a:r>
            <a:r>
              <a:rPr lang="ko-KR" altLang="en-US" sz="900" dirty="0" err="1" smtClean="0"/>
              <a:t>핸들러에서</a:t>
            </a:r>
            <a:r>
              <a:rPr lang="ko-KR" altLang="en-US" sz="900" dirty="0" smtClean="0"/>
              <a:t> 동적으로 메모리를 할당하는 </a:t>
            </a:r>
            <a:r>
              <a:rPr lang="ko-KR" altLang="en-US" sz="900" b="1" dirty="0" smtClean="0"/>
              <a:t>요구 </a:t>
            </a:r>
            <a:r>
              <a:rPr lang="ko-KR" altLang="en-US" sz="900" b="1" dirty="0" err="1" smtClean="0"/>
              <a:t>페이징</a:t>
            </a:r>
            <a:r>
              <a:rPr lang="en-US" altLang="ko-KR" sz="900" b="1" dirty="0" smtClean="0"/>
              <a:t>(Demand Paging)</a:t>
            </a:r>
            <a:r>
              <a:rPr lang="ko-KR" altLang="en-US" sz="900" dirty="0" smtClean="0"/>
              <a:t>을 구현하는데 활용 할 수 있습니다</a:t>
            </a:r>
            <a:r>
              <a:rPr lang="en-US" altLang="ko-KR" sz="900" dirty="0" smtClean="0"/>
              <a:t>. Page table</a:t>
            </a:r>
            <a:r>
              <a:rPr lang="ko-KR" altLang="en-US" sz="900" dirty="0" smtClean="0"/>
              <a:t>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단계 </a:t>
            </a:r>
            <a:r>
              <a:rPr lang="ko-KR" altLang="en-US" sz="900" dirty="0" err="1" smtClean="0"/>
              <a:t>페이징에</a:t>
            </a:r>
            <a:r>
              <a:rPr lang="ko-KR" altLang="en-US" sz="900" dirty="0" smtClean="0"/>
              <a:t> 사용되는 </a:t>
            </a:r>
            <a:r>
              <a:rPr lang="en-US" altLang="ko-KR" sz="900" dirty="0" smtClean="0"/>
              <a:t>L1 </a:t>
            </a:r>
            <a:r>
              <a:rPr lang="ko-KR" altLang="en-US" sz="900" dirty="0" smtClean="0"/>
              <a:t>페이지 테이블의 </a:t>
            </a:r>
            <a:r>
              <a:rPr lang="ko-KR" altLang="en-US" sz="900" dirty="0" err="1" smtClean="0"/>
              <a:t>엔트리</a:t>
            </a:r>
            <a:r>
              <a:rPr lang="ko-KR" altLang="en-US" sz="900" dirty="0" smtClean="0"/>
              <a:t> 입니다</a:t>
            </a:r>
            <a:r>
              <a:rPr lang="en-US" altLang="ko-KR" sz="900" dirty="0" smtClean="0"/>
              <a:t>. Page Table </a:t>
            </a:r>
            <a:r>
              <a:rPr lang="ko-KR" altLang="en-US" sz="900" dirty="0" err="1" smtClean="0"/>
              <a:t>엔트리는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단계 페이지 테이블의 시작 주소를 담고 있습니다</a:t>
            </a:r>
            <a:r>
              <a:rPr lang="en-US" altLang="ko-KR" sz="900" dirty="0" smtClean="0"/>
              <a:t>. 1</a:t>
            </a:r>
            <a:r>
              <a:rPr lang="ko-KR" altLang="en-US" sz="900" dirty="0" smtClean="0"/>
              <a:t>단계 </a:t>
            </a:r>
            <a:r>
              <a:rPr lang="ko-KR" altLang="en-US" sz="900" dirty="0" err="1" smtClean="0"/>
              <a:t>페이징에</a:t>
            </a:r>
            <a:r>
              <a:rPr lang="ko-KR" altLang="en-US" sz="900" dirty="0" smtClean="0"/>
              <a:t> 사용되는 </a:t>
            </a:r>
            <a:r>
              <a:rPr lang="en-US" altLang="ko-KR" sz="900" dirty="0" smtClean="0"/>
              <a:t>L1 </a:t>
            </a:r>
            <a:r>
              <a:rPr lang="ko-KR" altLang="en-US" sz="900" dirty="0" smtClean="0"/>
              <a:t>페이지 테이블 </a:t>
            </a:r>
            <a:r>
              <a:rPr lang="ko-KR" altLang="en-US" sz="900" dirty="0" err="1" smtClean="0"/>
              <a:t>엔트리는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Section</a:t>
            </a:r>
            <a:r>
              <a:rPr lang="ko-KR" altLang="en-US" sz="900" dirty="0" smtClean="0"/>
              <a:t>과 </a:t>
            </a:r>
            <a:r>
              <a:rPr lang="en-US" altLang="ko-KR" sz="900" dirty="0" err="1" smtClean="0"/>
              <a:t>Supersection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입니다</a:t>
            </a:r>
            <a:r>
              <a:rPr lang="en-US" altLang="ko-KR" sz="900" dirty="0" smtClean="0"/>
              <a:t>. 1MB </a:t>
            </a:r>
            <a:r>
              <a:rPr lang="ko-KR" altLang="en-US" sz="900" dirty="0" smtClean="0"/>
              <a:t>페이지를 사용하려면 </a:t>
            </a:r>
            <a:r>
              <a:rPr lang="en-US" altLang="ko-KR" sz="900" dirty="0" smtClean="0"/>
              <a:t>Section, 16MB </a:t>
            </a:r>
            <a:r>
              <a:rPr lang="ko-KR" altLang="en-US" sz="900" dirty="0" smtClean="0"/>
              <a:t>페이지를 사용하려면 </a:t>
            </a:r>
            <a:r>
              <a:rPr lang="en-US" altLang="ko-KR" sz="900" dirty="0" err="1" smtClean="0"/>
              <a:t>Supersection</a:t>
            </a:r>
            <a:r>
              <a:rPr lang="ko-KR" altLang="en-US" sz="900" dirty="0" smtClean="0"/>
              <a:t>을 사용합니다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페이지 테이블 </a:t>
            </a:r>
            <a:r>
              <a:rPr lang="ko-KR" altLang="en-US" sz="900" dirty="0" err="1" smtClean="0"/>
              <a:t>엔트리의</a:t>
            </a:r>
            <a:r>
              <a:rPr lang="ko-KR" altLang="en-US" sz="900" dirty="0" smtClean="0"/>
              <a:t> 각 필드들이 무엇을 의미하는지 하나씩 살펴보겠습니다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r>
              <a:rPr lang="en-US" altLang="ko-KR" sz="900" b="1" i="1" dirty="0" smtClean="0"/>
              <a:t>Section/</a:t>
            </a:r>
            <a:r>
              <a:rPr lang="en-US" altLang="ko-KR" sz="900" b="1" i="1" dirty="0" err="1" smtClean="0"/>
              <a:t>Supersection</a:t>
            </a:r>
            <a:r>
              <a:rPr lang="en-US" altLang="ko-KR" sz="900" b="1" i="1" dirty="0" smtClean="0"/>
              <a:t> Base Address</a:t>
            </a:r>
            <a:r>
              <a:rPr lang="en-US" altLang="ko-KR" sz="900" dirty="0" smtClean="0"/>
              <a:t>:1MB/16MB </a:t>
            </a:r>
            <a:r>
              <a:rPr lang="ko-KR" altLang="en-US" sz="900" dirty="0" smtClean="0"/>
              <a:t>페이지 프레임의 물리 주소를 나타냅니다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b="1" i="1" dirty="0" smtClean="0"/>
              <a:t>SBZ</a:t>
            </a:r>
            <a:r>
              <a:rPr lang="en-US" altLang="ko-KR" sz="900" dirty="0" smtClean="0"/>
              <a:t>: Should Be Zero. 0</a:t>
            </a:r>
          </a:p>
          <a:p>
            <a:r>
              <a:rPr lang="en-US" altLang="ko-KR" sz="900" b="1" i="1" dirty="0" smtClean="0"/>
              <a:t>NG</a:t>
            </a:r>
            <a:r>
              <a:rPr lang="en-US" altLang="ko-KR" sz="900" dirty="0" smtClean="0"/>
              <a:t>: Not Global. </a:t>
            </a:r>
            <a:r>
              <a:rPr lang="ko-KR" altLang="en-US" sz="900" dirty="0" smtClean="0"/>
              <a:t>글로벌 메모리 여부를 설정합니다</a:t>
            </a:r>
            <a:r>
              <a:rPr lang="en-US" altLang="ko-KR" sz="900" dirty="0" smtClean="0"/>
              <a:t>. TLB </a:t>
            </a:r>
            <a:r>
              <a:rPr lang="ko-KR" altLang="en-US" sz="900" dirty="0" err="1" smtClean="0"/>
              <a:t>플러쉬</a:t>
            </a:r>
            <a:r>
              <a:rPr lang="ko-KR" altLang="en-US" sz="900" dirty="0" smtClean="0"/>
              <a:t> 정책과 </a:t>
            </a:r>
            <a:r>
              <a:rPr lang="ko-KR" altLang="en-US" sz="900" dirty="0" err="1" smtClean="0"/>
              <a:t>관련있습니다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b="1" dirty="0" smtClean="0"/>
              <a:t>S</a:t>
            </a:r>
            <a:r>
              <a:rPr lang="en-US" altLang="ko-KR" sz="900" dirty="0" smtClean="0"/>
              <a:t>: Shareable. </a:t>
            </a:r>
            <a:r>
              <a:rPr lang="ko-KR" altLang="en-US" sz="900" dirty="0" smtClean="0"/>
              <a:t>메모리 속성에 따라 공유 가능여부를 설정합니다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b="1" i="1" dirty="0" smtClean="0"/>
              <a:t>APX/AP</a:t>
            </a:r>
            <a:r>
              <a:rPr lang="en-US" altLang="ko-KR" sz="900" i="1" dirty="0" smtClean="0"/>
              <a:t>: </a:t>
            </a:r>
            <a:r>
              <a:rPr lang="en-US" altLang="ko-KR" sz="900" dirty="0" smtClean="0"/>
              <a:t>Access Permission, </a:t>
            </a:r>
            <a:r>
              <a:rPr lang="ko-KR" altLang="en-US" sz="900" dirty="0" smtClean="0"/>
              <a:t>접근 권한을 설정하는 필드 입니다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b="1" i="1" dirty="0" smtClean="0"/>
              <a:t>TEX</a:t>
            </a:r>
            <a:r>
              <a:rPr lang="en-US" altLang="ko-KR" sz="900" dirty="0" smtClean="0"/>
              <a:t>: Type extension. </a:t>
            </a:r>
            <a:r>
              <a:rPr lang="ko-KR" altLang="en-US" sz="900" dirty="0" smtClean="0"/>
              <a:t>메모리 속성 설정에 사용됩니다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b="1" i="1" dirty="0" smtClean="0"/>
              <a:t>P</a:t>
            </a:r>
            <a:r>
              <a:rPr lang="en-US" altLang="ko-KR" sz="900" dirty="0" smtClean="0"/>
              <a:t>: Present. </a:t>
            </a:r>
            <a:r>
              <a:rPr lang="ko-KR" altLang="en-US" sz="900" dirty="0" smtClean="0"/>
              <a:t>운영체제 </a:t>
            </a:r>
            <a:r>
              <a:rPr lang="ko-KR" altLang="en-US" sz="900" dirty="0" err="1" smtClean="0"/>
              <a:t>커널과</a:t>
            </a:r>
            <a:r>
              <a:rPr lang="ko-KR" altLang="en-US" sz="900" dirty="0" smtClean="0"/>
              <a:t> 같은 시스템 소프트웨어에서 사용하는 필드입니다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주로 </a:t>
            </a:r>
            <a:r>
              <a:rPr lang="ko-KR" altLang="en-US" sz="900" dirty="0" err="1" smtClean="0"/>
              <a:t>스와핑에</a:t>
            </a:r>
            <a:r>
              <a:rPr lang="ko-KR" altLang="en-US" sz="900" dirty="0" smtClean="0"/>
              <a:t> 사용됩니다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b="1" i="1" dirty="0" smtClean="0"/>
              <a:t>Domain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도메인을 설정합니다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메모리는 </a:t>
            </a:r>
            <a:r>
              <a:rPr lang="ko-KR" altLang="en-US" sz="900" dirty="0" err="1" smtClean="0"/>
              <a:t>도메인별로</a:t>
            </a:r>
            <a:r>
              <a:rPr lang="ko-KR" altLang="en-US" sz="900" dirty="0" smtClean="0"/>
              <a:t> 접근 권한 확인 여부를 설정할 수 있습니다</a:t>
            </a:r>
            <a:r>
              <a:rPr lang="en-US" altLang="ko-KR" sz="900" dirty="0" smtClean="0"/>
              <a:t>.</a:t>
            </a:r>
            <a:r>
              <a:rPr lang="en-US" altLang="ko-KR" sz="900" i="1" dirty="0" smtClean="0"/>
              <a:t>No access, Client, Manager </a:t>
            </a:r>
            <a:r>
              <a:rPr lang="ko-KR" altLang="en-US" sz="900" dirty="0" smtClean="0"/>
              <a:t>세가지 타입으로 설정가능하며 총 </a:t>
            </a:r>
            <a:r>
              <a:rPr lang="en-US" altLang="ko-KR" sz="900" dirty="0" smtClean="0"/>
              <a:t>16</a:t>
            </a:r>
            <a:r>
              <a:rPr lang="ko-KR" altLang="en-US" sz="900" dirty="0" smtClean="0"/>
              <a:t>개 도메인이 존재합니다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b="1" i="1" dirty="0" smtClean="0"/>
              <a:t>XN</a:t>
            </a:r>
            <a:r>
              <a:rPr lang="en-US" altLang="ko-KR" sz="900" dirty="0" smtClean="0"/>
              <a:t>: Execute-Never </a:t>
            </a:r>
            <a:r>
              <a:rPr lang="ko-KR" altLang="en-US" sz="900" dirty="0" smtClean="0"/>
              <a:t>비트</a:t>
            </a:r>
            <a:r>
              <a:rPr lang="en-US" altLang="ko-KR" sz="900" dirty="0" smtClean="0"/>
              <a:t>. CPU</a:t>
            </a:r>
            <a:r>
              <a:rPr lang="ko-KR" altLang="en-US" sz="900" dirty="0" smtClean="0"/>
              <a:t>는 해당 메모리의 코드가 실행 가능한지 결정합니다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b="1" i="1" dirty="0" smtClean="0"/>
              <a:t>C</a:t>
            </a:r>
            <a:r>
              <a:rPr lang="en-US" altLang="ko-KR" sz="900" dirty="0" smtClean="0"/>
              <a:t>: Cacheable. </a:t>
            </a:r>
            <a:r>
              <a:rPr lang="ko-KR" altLang="en-US" sz="900" dirty="0" smtClean="0"/>
              <a:t>메모리 속성 설정에 사용됩니다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b="1" i="1" dirty="0" smtClean="0"/>
              <a:t>B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Bufferable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메모리 속성 설정에 사용됩니다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213" y="552450"/>
            <a:ext cx="6505575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27584" y="11663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TTBR Level 1 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11663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TTBR Level 2 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500063"/>
            <a:ext cx="661035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80112" y="476672"/>
            <a:ext cx="11521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52120" y="62068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Per_cpu_pages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7092280" y="404664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92280" y="404664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MIGRATE_UNMOVABLE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7092280" y="605880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92280" y="605880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MIGRATE_RECLAIM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7092280" y="821904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92280" y="821904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MIGRATE_MOVABLE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7092280" y="1037928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92280" y="1037928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MIGRATE_PCTYPES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7092280" y="1253952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092280" y="1253952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MIGRATE_RESERVE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7092280" y="1469976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92280" y="1469976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MIGRATE_CMA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7236296" y="116632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List_head</a:t>
            </a:r>
            <a:r>
              <a:rPr lang="en-US" altLang="ko-KR" sz="900" dirty="0" smtClean="0"/>
              <a:t> lists</a:t>
            </a:r>
            <a:endParaRPr lang="ko-KR" altLang="en-US" sz="900" dirty="0"/>
          </a:p>
        </p:txBody>
      </p:sp>
      <p:cxnSp>
        <p:nvCxnSpPr>
          <p:cNvPr id="20" name="직선 연결선 19"/>
          <p:cNvCxnSpPr>
            <a:stCxn id="4" idx="3"/>
            <a:endCxn id="9" idx="1"/>
          </p:cNvCxnSpPr>
          <p:nvPr/>
        </p:nvCxnSpPr>
        <p:spPr>
          <a:xfrm flipV="1">
            <a:off x="6732240" y="721296"/>
            <a:ext cx="360040" cy="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211960" y="476672"/>
            <a:ext cx="11521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83968" y="620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Per_cpu_pageset</a:t>
            </a:r>
            <a:endParaRPr lang="en-US" altLang="ko-KR" sz="900" dirty="0" smtClean="0"/>
          </a:p>
          <a:p>
            <a:r>
              <a:rPr lang="en-US" altLang="ko-KR" sz="900" smtClean="0"/>
              <a:t>It’s cache</a:t>
            </a:r>
            <a:endParaRPr lang="ko-KR" altLang="en-US" sz="900" dirty="0"/>
          </a:p>
        </p:txBody>
      </p:sp>
      <p:cxnSp>
        <p:nvCxnSpPr>
          <p:cNvPr id="24" name="직선 연결선 23"/>
          <p:cNvCxnSpPr>
            <a:stCxn id="22" idx="3"/>
            <a:endCxn id="4" idx="1"/>
          </p:cNvCxnSpPr>
          <p:nvPr/>
        </p:nvCxnSpPr>
        <p:spPr>
          <a:xfrm flipV="1">
            <a:off x="5364088" y="728700"/>
            <a:ext cx="216024" cy="76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39552" y="404664"/>
            <a:ext cx="8640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11560" y="47667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Pglist_data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18864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NODE_DATA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1691680" y="332656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Node_zones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91680" y="620688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zone_lists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91680" y="908720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Node_mem_map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왼쪽 중괄호 30"/>
          <p:cNvSpPr/>
          <p:nvPr/>
        </p:nvSpPr>
        <p:spPr>
          <a:xfrm>
            <a:off x="2555776" y="260648"/>
            <a:ext cx="720080" cy="3096344"/>
          </a:xfrm>
          <a:prstGeom prst="leftBrace">
            <a:avLst>
              <a:gd name="adj1" fmla="val 8333"/>
              <a:gd name="adj2" fmla="val 83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11960" y="1556792"/>
            <a:ext cx="11521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11960" y="1700808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Free_area</a:t>
            </a:r>
            <a:r>
              <a:rPr lang="en-US" altLang="ko-KR" sz="900" dirty="0" smtClean="0"/>
              <a:t>, buddy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3347864" y="1886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free pages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275856" y="476672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788024" y="11247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419872" y="620688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4427984" y="1196752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60032" y="11247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Pcp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리스트가 비어 있을 경우 </a:t>
            </a:r>
            <a:r>
              <a:rPr lang="en-US" altLang="ko-KR" sz="900" dirty="0" smtClean="0"/>
              <a:t>buddy allocator</a:t>
            </a:r>
            <a:r>
              <a:rPr lang="ko-KR" altLang="en-US" sz="900" dirty="0" smtClean="0"/>
              <a:t>에서 받아옴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3419872" y="24928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Release pages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76056" y="1166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PCP</a:t>
            </a:r>
            <a:r>
              <a:rPr lang="ko-KR" altLang="en-US" sz="900" dirty="0" smtClean="0"/>
              <a:t>리스트에 있는 경우 가져 </a:t>
            </a:r>
            <a:r>
              <a:rPr lang="ko-KR" altLang="en-US" sz="900" dirty="0" err="1" smtClean="0"/>
              <a:t>온다음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리스트에서 삭제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539552" y="170080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이는 </a:t>
            </a:r>
            <a:r>
              <a:rPr lang="en-US" altLang="ko-KR" dirty="0" smtClean="0"/>
              <a:t>kernel</a:t>
            </a:r>
            <a:r>
              <a:rPr lang="ko-KR" altLang="en-US" dirty="0" smtClean="0"/>
              <a:t>에서 사용하는 메모리임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835696" y="3717032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Node_zones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왼쪽 중괄호 45"/>
          <p:cNvSpPr/>
          <p:nvPr/>
        </p:nvSpPr>
        <p:spPr>
          <a:xfrm>
            <a:off x="2915816" y="3573016"/>
            <a:ext cx="720080" cy="3096344"/>
          </a:xfrm>
          <a:prstGeom prst="leftBrace">
            <a:avLst>
              <a:gd name="adj1" fmla="val 8333"/>
              <a:gd name="adj2" fmla="val 83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79512" y="314096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</a:t>
            </a:r>
            <a:r>
              <a:rPr lang="ko-KR" altLang="en-US" dirty="0" smtClean="0"/>
              <a:t>영역에서 요청</a:t>
            </a:r>
            <a:r>
              <a:rPr lang="en-US" altLang="ko-KR" dirty="0" smtClean="0"/>
              <a:t>, page fault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796136" y="3717032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lruvec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092280" y="3515816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92280" y="3515816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LRU_INACTIVATE_ANON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7092280" y="3717032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092280" y="3717032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LRU_ACTIVATE_ANON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7092280" y="3933056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092280" y="3933056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LRU_INACTIVATE_FILE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7092280" y="4149080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092280" y="4149080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LRU_ACTIVATE_FILE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6660232" y="3645024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lists</a:t>
            </a:r>
            <a:endParaRPr lang="ko-KR" altLang="en-US" sz="900" dirty="0"/>
          </a:p>
        </p:txBody>
      </p:sp>
      <p:cxnSp>
        <p:nvCxnSpPr>
          <p:cNvPr id="63" name="직선 연결선 62"/>
          <p:cNvCxnSpPr>
            <a:stCxn id="48" idx="3"/>
            <a:endCxn id="51" idx="1"/>
          </p:cNvCxnSpPr>
          <p:nvPr/>
        </p:nvCxnSpPr>
        <p:spPr>
          <a:xfrm flipV="1">
            <a:off x="6660232" y="3825044"/>
            <a:ext cx="43204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851920" y="37890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alloc_zeroed_user_highpage_movable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9912" y="34290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High memory</a:t>
            </a:r>
            <a:r>
              <a:rPr lang="ko-KR" altLang="en-US" sz="900" dirty="0" smtClean="0"/>
              <a:t>로 </a:t>
            </a:r>
            <a:r>
              <a:rPr lang="ko-KR" altLang="en-US" sz="900" dirty="0" err="1" smtClean="0"/>
              <a:t>부터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page</a:t>
            </a:r>
            <a:r>
              <a:rPr lang="ko-KR" altLang="en-US" sz="900" dirty="0" smtClean="0"/>
              <a:t>를 할당 받음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3851920" y="4221088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mem_cgroup_newpage_charge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51920" y="4653136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mem_cgroup_charge_common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1920" y="5013176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__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mem_cgroup_try_charge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92080" y="49411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Mem_cgrop</a:t>
            </a:r>
            <a:r>
              <a:rPr lang="ko-KR" altLang="en-US" sz="900" dirty="0" smtClean="0"/>
              <a:t>를 찾음</a:t>
            </a:r>
            <a:r>
              <a:rPr lang="en-US" altLang="ko-KR" sz="900" dirty="0" smtClean="0"/>
              <a:t>. Task</a:t>
            </a:r>
            <a:r>
              <a:rPr lang="ko-KR" altLang="en-US" sz="900" dirty="0" smtClean="0"/>
              <a:t>별로 </a:t>
            </a:r>
            <a:r>
              <a:rPr lang="en-US" altLang="ko-KR" sz="900" dirty="0" err="1" smtClean="0"/>
              <a:t>cgroup</a:t>
            </a:r>
            <a:r>
              <a:rPr lang="ko-KR" altLang="en-US" sz="900" dirty="0" smtClean="0"/>
              <a:t>이 되어있는 경우 </a:t>
            </a:r>
            <a:r>
              <a:rPr lang="en-US" altLang="ko-KR" sz="900" dirty="0" smtClean="0"/>
              <a:t>task</a:t>
            </a:r>
            <a:r>
              <a:rPr lang="ko-KR" altLang="en-US" sz="900" dirty="0" smtClean="0"/>
              <a:t>에 속한 </a:t>
            </a:r>
            <a:r>
              <a:rPr lang="en-US" altLang="ko-KR" sz="900" dirty="0" err="1" smtClean="0"/>
              <a:t>memcg</a:t>
            </a:r>
            <a:r>
              <a:rPr lang="ko-KR" altLang="en-US" sz="900" dirty="0" smtClean="0"/>
              <a:t>를 가져오고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아니면 </a:t>
            </a:r>
            <a:r>
              <a:rPr lang="en-US" altLang="ko-KR" sz="900" dirty="0" err="1" smtClean="0"/>
              <a:t>root_memcg</a:t>
            </a:r>
            <a:r>
              <a:rPr lang="ko-KR" altLang="en-US" sz="900" dirty="0" smtClean="0"/>
              <a:t>를 가져옴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3851920" y="5445224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__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mem_cgroup_commit_charge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64088" y="544522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Page</a:t>
            </a:r>
            <a:r>
              <a:rPr lang="ko-KR" altLang="en-US" sz="900" dirty="0" smtClean="0"/>
              <a:t>에 해당하는 </a:t>
            </a:r>
            <a:r>
              <a:rPr lang="en-US" altLang="ko-KR" sz="900" dirty="0" err="1" smtClean="0"/>
              <a:t>page_cgroup</a:t>
            </a:r>
            <a:r>
              <a:rPr lang="ko-KR" altLang="en-US" sz="900" dirty="0" smtClean="0"/>
              <a:t>를 찾음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lrucare</a:t>
            </a:r>
            <a:r>
              <a:rPr lang="en-US" altLang="ko-KR" sz="900" dirty="0" smtClean="0"/>
              <a:t> flag</a:t>
            </a:r>
            <a:r>
              <a:rPr lang="ko-KR" altLang="en-US" sz="900" dirty="0" smtClean="0"/>
              <a:t>에 따라서 </a:t>
            </a:r>
            <a:r>
              <a:rPr lang="en-US" altLang="ko-KR" sz="900" dirty="0" smtClean="0"/>
              <a:t>true</a:t>
            </a:r>
            <a:r>
              <a:rPr lang="ko-KR" altLang="en-US" sz="900" dirty="0" smtClean="0"/>
              <a:t>인 경우는 </a:t>
            </a:r>
            <a:r>
              <a:rPr lang="en-US" altLang="ko-KR" sz="900" dirty="0" err="1" smtClean="0"/>
              <a:t>mem_cgroup</a:t>
            </a:r>
            <a:r>
              <a:rPr lang="ko-KR" altLang="en-US" sz="900" dirty="0" smtClean="0"/>
              <a:t>에 속한 </a:t>
            </a:r>
            <a:r>
              <a:rPr lang="en-US" altLang="ko-KR" sz="900" dirty="0" err="1" smtClean="0"/>
              <a:t>lruvec</a:t>
            </a:r>
            <a:r>
              <a:rPr lang="ko-KR" altLang="en-US" sz="900" dirty="0" smtClean="0"/>
              <a:t>를 가져와서 </a:t>
            </a:r>
            <a:r>
              <a:rPr lang="en-US" altLang="ko-KR" sz="900" dirty="0" smtClean="0"/>
              <a:t>page</a:t>
            </a:r>
            <a:r>
              <a:rPr lang="ko-KR" altLang="en-US" sz="900" dirty="0" smtClean="0"/>
              <a:t>를 </a:t>
            </a:r>
            <a:r>
              <a:rPr lang="en-US" altLang="ko-KR" sz="900" dirty="0" smtClean="0"/>
              <a:t>add</a:t>
            </a:r>
            <a:r>
              <a:rPr lang="ko-KR" altLang="en-US" sz="900" dirty="0" smtClean="0"/>
              <a:t>함</a:t>
            </a:r>
            <a:endParaRPr lang="ko-KR" altLang="en-US" sz="900" dirty="0"/>
          </a:p>
        </p:txBody>
      </p:sp>
      <p:cxnSp>
        <p:nvCxnSpPr>
          <p:cNvPr id="75" name="직선 화살표 연결선 74"/>
          <p:cNvCxnSpPr>
            <a:stCxn id="64" idx="2"/>
          </p:cNvCxnSpPr>
          <p:nvPr/>
        </p:nvCxnSpPr>
        <p:spPr>
          <a:xfrm flipH="1">
            <a:off x="4499992" y="4077072"/>
            <a:ext cx="360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8" idx="2"/>
            <a:endCxn id="69" idx="0"/>
          </p:cNvCxnSpPr>
          <p:nvPr/>
        </p:nvCxnSpPr>
        <p:spPr>
          <a:xfrm>
            <a:off x="4535996" y="450912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69" idx="2"/>
            <a:endCxn id="70" idx="0"/>
          </p:cNvCxnSpPr>
          <p:nvPr/>
        </p:nvCxnSpPr>
        <p:spPr>
          <a:xfrm>
            <a:off x="4535996" y="4941168"/>
            <a:ext cx="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0" idx="2"/>
            <a:endCxn id="72" idx="0"/>
          </p:cNvCxnSpPr>
          <p:nvPr/>
        </p:nvCxnSpPr>
        <p:spPr>
          <a:xfrm>
            <a:off x="4535996" y="530120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24000" y="260648"/>
          <a:ext cx="60960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shareed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Anonymous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Stack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Malloc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Mmap</a:t>
                      </a:r>
                      <a:r>
                        <a:rPr lang="en-US" altLang="ko-KR" dirty="0" smtClean="0"/>
                        <a:t>(ANON,PRIVATE)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Mmap</a:t>
                      </a:r>
                      <a:r>
                        <a:rPr lang="en-US" altLang="ko-KR" dirty="0" smtClean="0"/>
                        <a:t>(ANON,SHARED)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Mmap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fd,PRIVATE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Binary</a:t>
                      </a:r>
                      <a:r>
                        <a:rPr lang="en-US" altLang="ko-KR" baseline="0" dirty="0" smtClean="0"/>
                        <a:t>/shared library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Mmap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fd,SHARED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76056" y="7647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2280" y="11247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22768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22768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그림 7" descr="Memory-Ty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708920"/>
            <a:ext cx="5137716" cy="4056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764704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404664"/>
            <a:ext cx="4680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Page_address_slot</a:t>
            </a: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page_address_htable</a:t>
            </a:r>
            <a:r>
              <a:rPr lang="en-US" altLang="ko-KR" sz="900" dirty="0" smtClean="0"/>
              <a:t>[128], page </a:t>
            </a:r>
            <a:r>
              <a:rPr lang="ko-KR" altLang="en-US" sz="900" dirty="0" smtClean="0"/>
              <a:t>포인터에 대한 </a:t>
            </a:r>
            <a:r>
              <a:rPr lang="en-US" altLang="ko-KR" sz="900" dirty="0" smtClean="0"/>
              <a:t>hash table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683568" y="980728"/>
            <a:ext cx="136815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55776" y="764704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27784" y="764704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Page_address_map</a:t>
            </a:r>
            <a:endParaRPr lang="ko-KR" altLang="en-US" sz="900" dirty="0"/>
          </a:p>
        </p:txBody>
      </p:sp>
      <p:cxnSp>
        <p:nvCxnSpPr>
          <p:cNvPr id="20" name="직선 화살표 연결선 19"/>
          <p:cNvCxnSpPr>
            <a:stCxn id="3" idx="3"/>
            <a:endCxn id="17" idx="1"/>
          </p:cNvCxnSpPr>
          <p:nvPr/>
        </p:nvCxnSpPr>
        <p:spPr>
          <a:xfrm>
            <a:off x="2051720" y="8727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995936" y="764704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67944" y="764704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Page_address_map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5508104" y="764704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80112" y="764704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Page_address_map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2627784" y="1469976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99792" y="1469976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Page_address_map</a:t>
            </a:r>
            <a:endParaRPr lang="ko-KR" altLang="en-US" sz="900" dirty="0"/>
          </a:p>
        </p:txBody>
      </p:sp>
      <p:cxnSp>
        <p:nvCxnSpPr>
          <p:cNvPr id="28" name="직선 화살표 연결선 27"/>
          <p:cNvCxnSpPr>
            <a:endCxn id="22" idx="1"/>
          </p:cNvCxnSpPr>
          <p:nvPr/>
        </p:nvCxnSpPr>
        <p:spPr>
          <a:xfrm flipV="1">
            <a:off x="3779912" y="880120"/>
            <a:ext cx="288032" cy="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4" idx="1"/>
          </p:cNvCxnSpPr>
          <p:nvPr/>
        </p:nvCxnSpPr>
        <p:spPr>
          <a:xfrm>
            <a:off x="5220072" y="836712"/>
            <a:ext cx="360040" cy="43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6" idx="3"/>
            <a:endCxn id="25" idx="1"/>
          </p:cNvCxnSpPr>
          <p:nvPr/>
        </p:nvCxnSpPr>
        <p:spPr>
          <a:xfrm>
            <a:off x="2051720" y="1556792"/>
            <a:ext cx="576064" cy="21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75856" y="1916832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page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3347864" y="1916832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347864" y="2132856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47864" y="2348880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47864" y="2118048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Virtual address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3347864" y="2348880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list</a:t>
            </a:r>
            <a:endParaRPr lang="ko-KR" altLang="en-US" sz="900" dirty="0"/>
          </a:p>
        </p:txBody>
      </p:sp>
      <p:cxnSp>
        <p:nvCxnSpPr>
          <p:cNvPr id="40" name="직선 연결선 39"/>
          <p:cNvCxnSpPr>
            <a:endCxn id="34" idx="0"/>
          </p:cNvCxnSpPr>
          <p:nvPr/>
        </p:nvCxnSpPr>
        <p:spPr>
          <a:xfrm>
            <a:off x="2771800" y="1700808"/>
            <a:ext cx="11881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15616" y="141277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128</a:t>
            </a:r>
            <a:r>
              <a:rPr lang="ko-KR" altLang="en-US" sz="900" dirty="0" smtClean="0"/>
              <a:t>개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539552" y="2996952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Struct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page_address_map</a:t>
            </a:r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page_address_maps</a:t>
            </a:r>
            <a:r>
              <a:rPr lang="en-US" altLang="ko-KR" sz="900" dirty="0" smtClean="0"/>
              <a:t>[512], virtual address</a:t>
            </a:r>
            <a:r>
              <a:rPr lang="ko-KR" altLang="en-US" sz="900" dirty="0" smtClean="0"/>
              <a:t>에 대한 </a:t>
            </a:r>
            <a:r>
              <a:rPr lang="en-US" altLang="ko-KR" sz="900" dirty="0" smtClean="0"/>
              <a:t>index table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755576" y="3356992"/>
            <a:ext cx="136815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755576" y="357301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55576" y="372541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5576" y="436510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55576" y="422108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5616" y="3789040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512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2771800" y="3284984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page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2843808" y="3284984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843808" y="3501008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843808" y="3717032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43808" y="3486200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Virtual address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2843808" y="3717032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list</a:t>
            </a:r>
            <a:endParaRPr lang="ko-KR" altLang="en-US" sz="900" dirty="0"/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2123728" y="3429000"/>
            <a:ext cx="79208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64088" y="2276872"/>
            <a:ext cx="25202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Page</a:t>
            </a:r>
            <a:r>
              <a:rPr lang="ko-KR" altLang="en-US" sz="900" b="1" dirty="0" smtClean="0"/>
              <a:t>에 대한 새로운 </a:t>
            </a:r>
            <a:r>
              <a:rPr lang="en-US" altLang="ko-KR" sz="900" b="1" dirty="0" smtClean="0"/>
              <a:t>virtual address</a:t>
            </a:r>
            <a:r>
              <a:rPr lang="ko-KR" altLang="en-US" sz="900" b="1" dirty="0" smtClean="0"/>
              <a:t>를 </a:t>
            </a:r>
            <a:r>
              <a:rPr lang="ko-KR" altLang="en-US" sz="900" b="1" dirty="0" err="1" smtClean="0"/>
              <a:t>할당시에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page_address_maps</a:t>
            </a:r>
            <a:r>
              <a:rPr lang="ko-KR" altLang="en-US" sz="900" b="1" dirty="0" smtClean="0"/>
              <a:t>의 하나의 노드를 </a:t>
            </a:r>
            <a:r>
              <a:rPr lang="en-US" altLang="ko-KR" sz="900" b="1" dirty="0" smtClean="0"/>
              <a:t>page </a:t>
            </a:r>
            <a:r>
              <a:rPr lang="ko-KR" altLang="en-US" sz="900" b="1" dirty="0" err="1" smtClean="0"/>
              <a:t>해쉬에</a:t>
            </a:r>
            <a:r>
              <a:rPr lang="ko-KR" altLang="en-US" sz="900" b="1" dirty="0" smtClean="0"/>
              <a:t> 테이블에 </a:t>
            </a:r>
            <a:r>
              <a:rPr lang="en-US" altLang="ko-KR" sz="900" b="1" dirty="0" smtClean="0"/>
              <a:t>add </a:t>
            </a:r>
            <a:r>
              <a:rPr lang="ko-KR" altLang="en-US" sz="900" b="1" dirty="0" smtClean="0"/>
              <a:t>함</a:t>
            </a:r>
            <a:endParaRPr lang="ko-KR" altLang="en-US" sz="900" b="1" dirty="0"/>
          </a:p>
        </p:txBody>
      </p:sp>
      <p:cxnSp>
        <p:nvCxnSpPr>
          <p:cNvPr id="63" name="구부러진 연결선 62"/>
          <p:cNvCxnSpPr>
            <a:endCxn id="23" idx="2"/>
          </p:cNvCxnSpPr>
          <p:nvPr/>
        </p:nvCxnSpPr>
        <p:spPr>
          <a:xfrm rot="5400000" flipH="1" flipV="1">
            <a:off x="3761910" y="1286762"/>
            <a:ext cx="2664296" cy="20522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11760" y="1166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High memory </a:t>
            </a:r>
            <a:r>
              <a:rPr lang="ko-KR" altLang="en-US" dirty="0" smtClean="0"/>
              <a:t>할당 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kmap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35968" y="1133128"/>
            <a:ext cx="136815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51920" y="1052736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51920" y="1772816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41277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inode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11247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VMA in</a:t>
            </a:r>
          </a:p>
          <a:p>
            <a:r>
              <a:rPr lang="en-US" altLang="ko-KR" sz="900" dirty="0" smtClean="0"/>
              <a:t>Process A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18448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VMA in</a:t>
            </a:r>
          </a:p>
          <a:p>
            <a:r>
              <a:rPr lang="en-US" altLang="ko-KR" sz="900" dirty="0" smtClean="0"/>
              <a:t>Process B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971600" y="1340768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83768" y="1268760"/>
            <a:ext cx="100811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3768" y="12687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Address_space</a:t>
            </a:r>
            <a:endParaRPr lang="en-US" altLang="ko-KR" sz="900" dirty="0" smtClean="0"/>
          </a:p>
          <a:p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i_mmap</a:t>
            </a:r>
            <a:r>
              <a:rPr lang="en-US" altLang="ko-KR" sz="900" dirty="0" smtClean="0"/>
              <a:t>( </a:t>
            </a:r>
            <a:r>
              <a:rPr lang="en-US" altLang="ko-KR" sz="900" dirty="0" err="1" smtClean="0"/>
              <a:t>rb</a:t>
            </a:r>
            <a:r>
              <a:rPr lang="en-US" altLang="ko-KR" sz="900" dirty="0" smtClean="0"/>
              <a:t> tree)</a:t>
            </a:r>
            <a:endParaRPr lang="ko-KR" altLang="en-US" sz="900" dirty="0"/>
          </a:p>
        </p:txBody>
      </p:sp>
      <p:cxnSp>
        <p:nvCxnSpPr>
          <p:cNvPr id="15" name="직선 연결선 14"/>
          <p:cNvCxnSpPr>
            <a:stCxn id="4" idx="1"/>
          </p:cNvCxnSpPr>
          <p:nvPr/>
        </p:nvCxnSpPr>
        <p:spPr>
          <a:xfrm flipH="1">
            <a:off x="3491880" y="1340768"/>
            <a:ext cx="3600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1"/>
          </p:cNvCxnSpPr>
          <p:nvPr/>
        </p:nvCxnSpPr>
        <p:spPr>
          <a:xfrm flipH="1" flipV="1">
            <a:off x="3491880" y="1556792"/>
            <a:ext cx="36004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</p:cNvCxnSpPr>
          <p:nvPr/>
        </p:nvCxnSpPr>
        <p:spPr>
          <a:xfrm flipV="1">
            <a:off x="1979712" y="1556792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95736" y="18864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Address_space</a:t>
            </a:r>
            <a:r>
              <a:rPr lang="en-US" altLang="ko-KR" dirty="0" smtClean="0"/>
              <a:t> to map page with </a:t>
            </a:r>
            <a:r>
              <a:rPr lang="en-US" altLang="ko-KR" dirty="0" err="1" smtClean="0"/>
              <a:t>vma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483768" y="1268760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483768" y="1700808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55776" y="1844824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Page_tree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2483768" y="3284984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331640" y="4005064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203848" y="4005064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555776" y="335699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Page #1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1475656" y="414908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Page #3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414908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Page #n</a:t>
            </a:r>
            <a:endParaRPr lang="ko-KR" altLang="en-US" sz="900" dirty="0"/>
          </a:p>
        </p:txBody>
      </p:sp>
      <p:cxnSp>
        <p:nvCxnSpPr>
          <p:cNvPr id="44" name="직선 연결선 43"/>
          <p:cNvCxnSpPr>
            <a:stCxn id="37" idx="2"/>
            <a:endCxn id="38" idx="0"/>
          </p:cNvCxnSpPr>
          <p:nvPr/>
        </p:nvCxnSpPr>
        <p:spPr>
          <a:xfrm flipH="1">
            <a:off x="1835696" y="3861048"/>
            <a:ext cx="115212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2"/>
            <a:endCxn id="39" idx="0"/>
          </p:cNvCxnSpPr>
          <p:nvPr/>
        </p:nvCxnSpPr>
        <p:spPr>
          <a:xfrm>
            <a:off x="2987824" y="3861048"/>
            <a:ext cx="72008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5" idx="2"/>
            <a:endCxn id="37" idx="0"/>
          </p:cNvCxnSpPr>
          <p:nvPr/>
        </p:nvCxnSpPr>
        <p:spPr>
          <a:xfrm>
            <a:off x="2987824" y="213285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Reverse mapping </a:t>
            </a:r>
            <a:r>
              <a:rPr lang="ko-KR" altLang="en-US" sz="1000" dirty="0" smtClean="0"/>
              <a:t>이란</a:t>
            </a:r>
            <a:r>
              <a:rPr lang="en-US" altLang="ko-KR" sz="1000" dirty="0" smtClean="0"/>
              <a:t>?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만 있을때 이를 사용하는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들을 알 수 가 없음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Swap out</a:t>
            </a:r>
            <a:r>
              <a:rPr lang="ko-KR" altLang="en-US" sz="1000" dirty="0" smtClean="0"/>
              <a:t>시 </a:t>
            </a:r>
            <a:r>
              <a:rPr lang="en-US" altLang="ko-KR" sz="1000" dirty="0" smtClean="0"/>
              <a:t>page </a:t>
            </a:r>
            <a:r>
              <a:rPr lang="ko-KR" altLang="en-US" sz="1000" dirty="0" smtClean="0"/>
              <a:t>만으로도 해당 </a:t>
            </a:r>
            <a:r>
              <a:rPr lang="en-US" altLang="ko-KR" sz="1000" dirty="0" err="1" smtClean="0"/>
              <a:t>vma</a:t>
            </a:r>
            <a:r>
              <a:rPr lang="ko-KR" altLang="en-US" sz="1000" dirty="0" smtClean="0"/>
              <a:t>를 찾을 수 있음</a:t>
            </a:r>
            <a:endParaRPr lang="en-US" altLang="ko-KR" sz="1000" dirty="0" smtClean="0"/>
          </a:p>
          <a:p>
            <a:r>
              <a:rPr lang="en-US" altLang="ko-KR" sz="1000" dirty="0" smtClean="0"/>
              <a:t>Page-&gt;mapping</a:t>
            </a:r>
            <a:r>
              <a:rPr lang="ko-KR" altLang="en-US" sz="1000" dirty="0" smtClean="0"/>
              <a:t>은 보통 파일 </a:t>
            </a:r>
            <a:r>
              <a:rPr lang="en-US" altLang="ko-KR" sz="1000" dirty="0" smtClean="0"/>
              <a:t>mapping</a:t>
            </a:r>
            <a:r>
              <a:rPr lang="ko-KR" altLang="en-US" sz="1000" dirty="0" err="1" smtClean="0"/>
              <a:t>할때</a:t>
            </a:r>
            <a:r>
              <a:rPr lang="ko-KR" altLang="en-US" sz="1000" dirty="0" smtClean="0"/>
              <a:t> 쓰이는 구조체인데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File </a:t>
            </a:r>
            <a:r>
              <a:rPr lang="ko-KR" altLang="en-US" sz="1000" dirty="0" smtClean="0"/>
              <a:t>인 경우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기존 </a:t>
            </a:r>
            <a:r>
              <a:rPr lang="en-US" altLang="ko-KR" sz="1000" dirty="0" err="1" smtClean="0"/>
              <a:t>address_space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i_mmap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vma</a:t>
            </a:r>
            <a:r>
              <a:rPr lang="ko-KR" altLang="en-US" sz="1000" dirty="0" smtClean="0"/>
              <a:t>를 </a:t>
            </a:r>
            <a:r>
              <a:rPr lang="en-US" altLang="ko-KR" sz="1000" dirty="0" err="1" smtClean="0"/>
              <a:t>rb</a:t>
            </a:r>
            <a:r>
              <a:rPr lang="en-US" altLang="ko-KR" sz="1000" dirty="0" smtClean="0"/>
              <a:t> tree </a:t>
            </a:r>
            <a:r>
              <a:rPr lang="ko-KR" altLang="en-US" sz="1000" dirty="0" smtClean="0"/>
              <a:t>형식으로 저장 시킴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851920" y="2132856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51920" y="2852936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249289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Page frame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22048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VMA in</a:t>
            </a:r>
          </a:p>
          <a:p>
            <a:r>
              <a:rPr lang="en-US" altLang="ko-KR" sz="900" dirty="0" smtClean="0"/>
              <a:t>Process A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29249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VMA in</a:t>
            </a:r>
          </a:p>
          <a:p>
            <a:r>
              <a:rPr lang="en-US" altLang="ko-KR" sz="900" dirty="0" smtClean="0"/>
              <a:t>Process B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971600" y="2420888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83768" y="2348880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3768" y="25649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Address_space</a:t>
            </a:r>
            <a:endParaRPr lang="en-US" altLang="ko-KR" sz="900" dirty="0" smtClean="0"/>
          </a:p>
          <a:p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i_mmap</a:t>
            </a:r>
            <a:r>
              <a:rPr lang="en-US" altLang="ko-KR" sz="900" dirty="0" smtClean="0"/>
              <a:t>( </a:t>
            </a:r>
            <a:r>
              <a:rPr lang="en-US" altLang="ko-KR" sz="900" dirty="0" err="1" smtClean="0"/>
              <a:t>rb</a:t>
            </a:r>
            <a:r>
              <a:rPr lang="en-US" altLang="ko-KR" sz="900" dirty="0" smtClean="0"/>
              <a:t> tree)</a:t>
            </a:r>
            <a:endParaRPr lang="ko-KR" altLang="en-US" sz="900" dirty="0"/>
          </a:p>
        </p:txBody>
      </p:sp>
      <p:cxnSp>
        <p:nvCxnSpPr>
          <p:cNvPr id="15" name="직선 연결선 14"/>
          <p:cNvCxnSpPr>
            <a:stCxn id="4" idx="1"/>
          </p:cNvCxnSpPr>
          <p:nvPr/>
        </p:nvCxnSpPr>
        <p:spPr>
          <a:xfrm flipH="1">
            <a:off x="3491880" y="2420888"/>
            <a:ext cx="3600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1"/>
          </p:cNvCxnSpPr>
          <p:nvPr/>
        </p:nvCxnSpPr>
        <p:spPr>
          <a:xfrm flipH="1" flipV="1">
            <a:off x="3491880" y="2636912"/>
            <a:ext cx="36004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</p:cNvCxnSpPr>
          <p:nvPr/>
        </p:nvCxnSpPr>
        <p:spPr>
          <a:xfrm flipV="1">
            <a:off x="1979712" y="2636912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536" y="3717032"/>
            <a:ext cx="6984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Anonymous</a:t>
            </a:r>
            <a:r>
              <a:rPr lang="ko-KR" altLang="en-US" sz="1000" dirty="0" smtClean="0"/>
              <a:t>인 경우는 </a:t>
            </a:r>
            <a:r>
              <a:rPr lang="en-US" altLang="ko-KR" sz="1000" dirty="0" smtClean="0"/>
              <a:t>PAGE_MAPPING_ANON</a:t>
            </a:r>
            <a:r>
              <a:rPr lang="ko-KR" altLang="en-US" sz="1000" dirty="0" smtClean="0"/>
              <a:t>이라는 상수값을 추가해서 </a:t>
            </a:r>
            <a:r>
              <a:rPr lang="en-US" altLang="ko-KR" sz="1000" dirty="0" err="1" smtClean="0"/>
              <a:t>anon_vma</a:t>
            </a:r>
            <a:r>
              <a:rPr lang="ko-KR" altLang="en-US" sz="1000" dirty="0" smtClean="0"/>
              <a:t>를 할당 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 smtClean="0"/>
              <a:t>Anon_vma</a:t>
            </a:r>
            <a:r>
              <a:rPr lang="ko-KR" altLang="en-US" sz="1000" dirty="0" smtClean="0"/>
              <a:t>에는 </a:t>
            </a:r>
            <a:r>
              <a:rPr lang="en-US" altLang="ko-KR" sz="1000" dirty="0" err="1" smtClean="0"/>
              <a:t>rb_root</a:t>
            </a:r>
            <a:r>
              <a:rPr lang="ko-KR" altLang="en-US" sz="1000" dirty="0" smtClean="0"/>
              <a:t>라는 트리를 가지고 있음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지 할당시 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rb_root</a:t>
            </a:r>
            <a:r>
              <a:rPr lang="ko-KR" altLang="en-US" sz="1000" dirty="0" smtClean="0"/>
              <a:t>에 해당에 </a:t>
            </a:r>
            <a:r>
              <a:rPr lang="en-US" altLang="ko-KR" sz="1000" dirty="0" smtClean="0"/>
              <a:t>VMA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insert </a:t>
            </a:r>
            <a:r>
              <a:rPr lang="ko-KR" altLang="en-US" sz="1000" dirty="0" smtClean="0"/>
              <a:t>시킴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3851920" y="5661248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71600" y="530120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Page frame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923928" y="50131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VMA in</a:t>
            </a:r>
          </a:p>
          <a:p>
            <a:r>
              <a:rPr lang="en-US" altLang="ko-KR" sz="900" dirty="0" smtClean="0"/>
              <a:t>Process A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3923928" y="57332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VMA in</a:t>
            </a:r>
          </a:p>
          <a:p>
            <a:r>
              <a:rPr lang="en-US" altLang="ko-KR" sz="900" dirty="0" smtClean="0"/>
              <a:t>Process B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971600" y="5229200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83768" y="5157192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83768" y="53732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Anon_vma</a:t>
            </a:r>
            <a:endParaRPr lang="en-US" altLang="ko-KR" sz="900" dirty="0" smtClean="0"/>
          </a:p>
          <a:p>
            <a:r>
              <a:rPr lang="en-US" altLang="ko-KR" sz="900" dirty="0" smtClean="0"/>
              <a:t> </a:t>
            </a:r>
            <a:r>
              <a:rPr lang="en-US" altLang="ko-KR" sz="900" dirty="0" err="1" smtClean="0"/>
              <a:t>rb_root</a:t>
            </a:r>
            <a:r>
              <a:rPr lang="en-US" altLang="ko-KR" sz="900" dirty="0" smtClean="0"/>
              <a:t>( </a:t>
            </a:r>
            <a:r>
              <a:rPr lang="en-US" altLang="ko-KR" sz="900" dirty="0" err="1" smtClean="0"/>
              <a:t>rb</a:t>
            </a:r>
            <a:r>
              <a:rPr lang="en-US" altLang="ko-KR" sz="900" dirty="0" smtClean="0"/>
              <a:t> tree)</a:t>
            </a:r>
            <a:endParaRPr lang="ko-KR" altLang="en-US" sz="900" dirty="0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3491880" y="5229200"/>
            <a:ext cx="3600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1"/>
          </p:cNvCxnSpPr>
          <p:nvPr/>
        </p:nvCxnSpPr>
        <p:spPr>
          <a:xfrm flipH="1" flipV="1">
            <a:off x="3491880" y="5445224"/>
            <a:ext cx="36004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5" idx="3"/>
          </p:cNvCxnSpPr>
          <p:nvPr/>
        </p:nvCxnSpPr>
        <p:spPr>
          <a:xfrm flipV="1">
            <a:off x="1979712" y="5445224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851920" y="4941168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68144" y="1196752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즉 </a:t>
            </a:r>
            <a:r>
              <a:rPr lang="en-US" altLang="ko-KR" dirty="0" smtClean="0"/>
              <a:t>, reclaim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swap out</a:t>
            </a:r>
            <a:r>
              <a:rPr lang="ko-KR" altLang="en-US" dirty="0" smtClean="0"/>
              <a:t>시에 여러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에서 공유하는 </a:t>
            </a:r>
            <a:r>
              <a:rPr lang="en-US" altLang="ko-KR" dirty="0" smtClean="0"/>
              <a:t>Page frame</a:t>
            </a:r>
            <a:r>
              <a:rPr lang="ko-KR" altLang="en-US" dirty="0" smtClean="0"/>
              <a:t>에 대해서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mapcount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-1 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process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pgd</a:t>
            </a:r>
            <a:r>
              <a:rPr lang="ko-KR" altLang="en-US" dirty="0" smtClean="0"/>
              <a:t>에서 해당 하는 주소의 </a:t>
            </a:r>
            <a:r>
              <a:rPr lang="en-US" altLang="ko-KR" dirty="0" err="1" smtClean="0"/>
              <a:t>pte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clean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80728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3326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Mem_section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124744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124744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Section_mem_map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3275856" y="1052736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page#0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928" y="1052736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63616" y="1052736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20072" y="1052736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Page#n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4437112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Bootmem_init</a:t>
            </a:r>
            <a:r>
              <a:rPr lang="en-US" altLang="ko-KR" sz="1200" dirty="0" smtClean="0"/>
              <a:t> -&gt; </a:t>
            </a:r>
            <a:r>
              <a:rPr lang="en-US" altLang="ko-KR" sz="1200" dirty="0" err="1" smtClean="0"/>
              <a:t>arm_memory_present</a:t>
            </a:r>
            <a:r>
              <a:rPr lang="en-US" altLang="ko-KR" sz="1200" dirty="0" smtClean="0"/>
              <a:t>(); </a:t>
            </a:r>
            <a:r>
              <a:rPr lang="ko-KR" altLang="en-US" sz="1200" dirty="0" smtClean="0"/>
              <a:t>해당 함수에서 각 </a:t>
            </a:r>
            <a:r>
              <a:rPr lang="en-US" altLang="ko-KR" sz="1200" dirty="0" err="1" smtClean="0"/>
              <a:t>memblock</a:t>
            </a:r>
            <a:r>
              <a:rPr lang="en-US" altLang="ko-KR" sz="1200" dirty="0" smtClean="0"/>
              <a:t> region </a:t>
            </a:r>
            <a:r>
              <a:rPr lang="ko-KR" altLang="en-US" sz="1200" dirty="0" smtClean="0"/>
              <a:t>별로 </a:t>
            </a:r>
            <a:r>
              <a:rPr lang="en-US" altLang="ko-KR" sz="1200" dirty="0" smtClean="0"/>
              <a:t>start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/end </a:t>
            </a:r>
            <a:r>
              <a:rPr lang="en-US" altLang="ko-KR" sz="1200" dirty="0" err="1" smtClean="0"/>
              <a:t>pfn</a:t>
            </a:r>
            <a:r>
              <a:rPr lang="ko-KR" altLang="en-US" sz="1200" dirty="0" smtClean="0"/>
              <a:t>을 </a:t>
            </a:r>
            <a:r>
              <a:rPr lang="en-US" altLang="ko-KR" sz="1200" dirty="0" err="1" smtClean="0"/>
              <a:t>memory_present</a:t>
            </a:r>
            <a:r>
              <a:rPr lang="ko-KR" altLang="en-US" sz="1200" dirty="0" smtClean="0"/>
              <a:t>에 넘긴다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Pfn</a:t>
            </a:r>
            <a:r>
              <a:rPr lang="ko-KR" altLang="en-US" sz="1200" dirty="0" smtClean="0"/>
              <a:t>에 맞는 </a:t>
            </a:r>
            <a:r>
              <a:rPr lang="en-US" altLang="ko-KR" sz="1200" dirty="0" smtClean="0"/>
              <a:t>section</a:t>
            </a:r>
            <a:r>
              <a:rPr lang="ko-KR" altLang="en-US" sz="1200" dirty="0" smtClean="0"/>
              <a:t>을 검출 해서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pfn_to_section_nr</a:t>
            </a:r>
            <a:r>
              <a:rPr lang="en-US" altLang="ko-KR" sz="1200" dirty="0" smtClean="0"/>
              <a:t>) , </a:t>
            </a:r>
            <a:r>
              <a:rPr lang="ko-KR" altLang="en-US" sz="1200" dirty="0" smtClean="0"/>
              <a:t>해당 </a:t>
            </a:r>
            <a:r>
              <a:rPr lang="en-US" altLang="ko-KR" sz="1200" dirty="0" smtClean="0"/>
              <a:t>section</a:t>
            </a:r>
            <a:r>
              <a:rPr lang="ko-KR" altLang="en-US" sz="1200" dirty="0" smtClean="0"/>
              <a:t>은 사용 중으로 표시 한다</a:t>
            </a:r>
            <a:r>
              <a:rPr lang="en-US" altLang="ko-KR" sz="1200" dirty="0" smtClean="0"/>
              <a:t>. SECTION_MARKED_PRESENT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03848" y="1166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Sparse memory </a:t>
            </a:r>
            <a:r>
              <a:rPr lang="ko-KR" altLang="en-US" dirty="0" smtClean="0"/>
              <a:t>자료 구조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03848" y="6206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page array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9" idx="3"/>
            <a:endCxn id="12" idx="1"/>
          </p:cNvCxnSpPr>
          <p:nvPr/>
        </p:nvCxnSpPr>
        <p:spPr>
          <a:xfrm>
            <a:off x="1691680" y="1247855"/>
            <a:ext cx="1584176" cy="5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67544" y="1772816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7544" y="1916832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95536" y="1916832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Section_mem_map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3275856" y="1844824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page#0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23928" y="1844824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63616" y="1844824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20072" y="1844824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Page#n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40" idx="3"/>
            <a:endCxn id="41" idx="1"/>
          </p:cNvCxnSpPr>
          <p:nvPr/>
        </p:nvCxnSpPr>
        <p:spPr>
          <a:xfrm>
            <a:off x="1691680" y="2039943"/>
            <a:ext cx="1584176" cy="5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67544" y="2564904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67544" y="270892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95536" y="270892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Section_mem_map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3275856" y="2636912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page#0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23928" y="2636912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63616" y="2636912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20072" y="2636912"/>
            <a:ext cx="6396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Page#n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48" idx="3"/>
            <a:endCxn id="49" idx="1"/>
          </p:cNvCxnSpPr>
          <p:nvPr/>
        </p:nvCxnSpPr>
        <p:spPr>
          <a:xfrm>
            <a:off x="1691680" y="2832031"/>
            <a:ext cx="1584176" cy="5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1560" y="141277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#0,marked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827584" y="21235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27584" y="29969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#n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1520" y="357301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메모리 크기에 따라서</a:t>
            </a:r>
            <a:r>
              <a:rPr lang="en-US" altLang="ko-KR" sz="1200" dirty="0" smtClean="0"/>
              <a:t>, section array</a:t>
            </a:r>
            <a:r>
              <a:rPr lang="ko-KR" altLang="en-US" sz="1200" dirty="0" smtClean="0"/>
              <a:t>의 크기가 결정 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 </a:t>
            </a:r>
            <a:r>
              <a:rPr lang="en-US" altLang="ko-KR" sz="1200" dirty="0" smtClean="0"/>
              <a:t>section</a:t>
            </a:r>
            <a:r>
              <a:rPr lang="ko-KR" altLang="en-US" sz="1200" dirty="0" smtClean="0"/>
              <a:t>은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page</a:t>
            </a:r>
            <a:r>
              <a:rPr lang="ko-KR" altLang="en-US" sz="1200" dirty="0" smtClean="0"/>
              <a:t>의 배열을 가지게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084168" y="1700808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Page array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section</a:t>
            </a:r>
            <a:r>
              <a:rPr lang="ko-KR" altLang="en-US" sz="1200" dirty="0" smtClean="0"/>
              <a:t>별로 </a:t>
            </a:r>
            <a:r>
              <a:rPr lang="ko-KR" altLang="en-US" sz="1200" dirty="0" err="1" smtClean="0"/>
              <a:t>할당시</a:t>
            </a:r>
            <a:r>
              <a:rPr lang="en-US" altLang="ko-KR" sz="1200" dirty="0" smtClean="0"/>
              <a:t>, section</a:t>
            </a:r>
            <a:r>
              <a:rPr lang="ko-KR" altLang="en-US" sz="1200" dirty="0" smtClean="0"/>
              <a:t>이 현재 사용 중인 것</a:t>
            </a:r>
            <a:r>
              <a:rPr lang="en-US" altLang="ko-KR" sz="1200" dirty="0" smtClean="0"/>
              <a:t>(SECTION_MARKED_PRESENT)</a:t>
            </a:r>
            <a:r>
              <a:rPr lang="ko-KR" altLang="en-US" sz="1200" dirty="0" smtClean="0"/>
              <a:t>에 대해서만 </a:t>
            </a:r>
            <a:r>
              <a:rPr lang="en-US" altLang="ko-KR" sz="1200" dirty="0" smtClean="0"/>
              <a:t>page array</a:t>
            </a:r>
            <a:r>
              <a:rPr lang="ko-KR" altLang="en-US" sz="1200" dirty="0" smtClean="0"/>
              <a:t>를 할당 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698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Swap cache</a:t>
            </a:r>
            <a:r>
              <a:rPr lang="ko-KR" altLang="en-US" sz="1000" dirty="0" smtClean="0"/>
              <a:t>란</a:t>
            </a:r>
            <a:r>
              <a:rPr lang="en-US" altLang="ko-KR" sz="1000" dirty="0" smtClean="0"/>
              <a:t>?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Swap in </a:t>
            </a:r>
            <a:r>
              <a:rPr lang="ko-KR" altLang="en-US" sz="1000" dirty="0" err="1" smtClean="0"/>
              <a:t>할때</a:t>
            </a:r>
            <a:r>
              <a:rPr lang="en-US" altLang="ko-KR" sz="1000" dirty="0" smtClean="0"/>
              <a:t>, swap cache</a:t>
            </a:r>
            <a:r>
              <a:rPr lang="ko-KR" altLang="en-US" sz="1000" dirty="0" smtClean="0"/>
              <a:t>에 없고</a:t>
            </a:r>
            <a:r>
              <a:rPr lang="en-US" altLang="ko-KR" sz="1000" dirty="0" smtClean="0"/>
              <a:t>, swap </a:t>
            </a:r>
            <a:r>
              <a:rPr lang="ko-KR" altLang="en-US" sz="1000" dirty="0" smtClean="0"/>
              <a:t>파일로 </a:t>
            </a:r>
            <a:r>
              <a:rPr lang="ko-KR" altLang="en-US" sz="1000" dirty="0" err="1" smtClean="0"/>
              <a:t>부터</a:t>
            </a:r>
            <a:r>
              <a:rPr lang="ko-KR" altLang="en-US" sz="1000" dirty="0" smtClean="0"/>
              <a:t> 읽어 들이면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새로운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할당 한다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95536" y="3068960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55776" y="3212976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83768" y="234888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New Page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14096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Process A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627784" y="335699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Process B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2483768" y="2276872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23928" y="1844824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1916832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Swap cache</a:t>
            </a:r>
            <a:endParaRPr lang="ko-KR" altLang="en-US" sz="900" dirty="0"/>
          </a:p>
        </p:txBody>
      </p:sp>
      <p:cxnSp>
        <p:nvCxnSpPr>
          <p:cNvPr id="15" name="직선 연결선 14"/>
          <p:cNvCxnSpPr>
            <a:stCxn id="4" idx="3"/>
            <a:endCxn id="33" idx="2"/>
          </p:cNvCxnSpPr>
          <p:nvPr/>
        </p:nvCxnSpPr>
        <p:spPr>
          <a:xfrm flipV="1">
            <a:off x="1403648" y="2996952"/>
            <a:ext cx="46805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1"/>
            <a:endCxn id="33" idx="2"/>
          </p:cNvCxnSpPr>
          <p:nvPr/>
        </p:nvCxnSpPr>
        <p:spPr>
          <a:xfrm flipH="1" flipV="1">
            <a:off x="1871700" y="2996952"/>
            <a:ext cx="68407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2" idx="1"/>
          </p:cNvCxnSpPr>
          <p:nvPr/>
        </p:nvCxnSpPr>
        <p:spPr>
          <a:xfrm flipV="1">
            <a:off x="3491880" y="2132856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536" y="3883114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Swap out</a:t>
            </a:r>
            <a:r>
              <a:rPr lang="ko-KR" altLang="en-US" sz="1000" dirty="0" smtClean="0"/>
              <a:t>시 </a:t>
            </a:r>
            <a:r>
              <a:rPr lang="en-US" altLang="ko-KR" sz="1000" dirty="0" smtClean="0"/>
              <a:t>. Page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anonymous</a:t>
            </a:r>
            <a:r>
              <a:rPr lang="ko-KR" altLang="en-US" sz="1000" dirty="0" smtClean="0"/>
              <a:t>이고 </a:t>
            </a:r>
            <a:r>
              <a:rPr lang="en-US" altLang="ko-KR" sz="1000" dirty="0" smtClean="0"/>
              <a:t>cache</a:t>
            </a:r>
            <a:r>
              <a:rPr lang="ko-KR" altLang="en-US" sz="1000" dirty="0" smtClean="0"/>
              <a:t>에 없는 경우 </a:t>
            </a:r>
            <a:r>
              <a:rPr lang="en-US" altLang="ko-KR" sz="1000" dirty="0" smtClean="0"/>
              <a:t>cache</a:t>
            </a:r>
            <a:r>
              <a:rPr lang="ko-KR" altLang="en-US" sz="1000" dirty="0" smtClean="0"/>
              <a:t>에 삽입한다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그리고 나서 </a:t>
            </a:r>
            <a:r>
              <a:rPr lang="en-US" altLang="ko-KR" sz="1000" dirty="0" err="1" smtClean="0"/>
              <a:t>try_to_unmap</a:t>
            </a:r>
            <a:r>
              <a:rPr lang="ko-KR" altLang="en-US" sz="1000" dirty="0" smtClean="0"/>
              <a:t>를 수행 한다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Rmap</a:t>
            </a:r>
            <a:r>
              <a:rPr lang="ko-KR" altLang="en-US" sz="1000" dirty="0" smtClean="0"/>
              <a:t>을 이용해서 각 </a:t>
            </a:r>
            <a:r>
              <a:rPr lang="en-US" altLang="ko-KR" sz="1000" dirty="0" smtClean="0"/>
              <a:t>process </a:t>
            </a:r>
            <a:r>
              <a:rPr lang="en-US" altLang="ko-KR" sz="1000" dirty="0" err="1" smtClean="0"/>
              <a:t>pgd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에 해당하는 </a:t>
            </a:r>
            <a:r>
              <a:rPr lang="en-US" altLang="ko-KR" sz="1000" dirty="0" err="1" smtClean="0"/>
              <a:t>pte</a:t>
            </a:r>
            <a:r>
              <a:rPr lang="ko-KR" altLang="en-US" sz="1000" dirty="0" smtClean="0"/>
              <a:t>를 가져 온다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Pte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page_check_address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page,mm,address</a:t>
            </a:r>
            <a:r>
              <a:rPr lang="en-US" altLang="ko-KR" sz="1000" dirty="0" smtClean="0"/>
              <a:t>,*ptl,0);</a:t>
            </a:r>
          </a:p>
          <a:p>
            <a:r>
              <a:rPr lang="en-US" altLang="ko-KR" sz="1000" dirty="0" smtClean="0"/>
              <a:t>Swap entry</a:t>
            </a:r>
            <a:r>
              <a:rPr lang="ko-KR" altLang="en-US" sz="1000" dirty="0" smtClean="0"/>
              <a:t>를 </a:t>
            </a:r>
            <a:r>
              <a:rPr lang="en-US" altLang="ko-KR" sz="1000" dirty="0" err="1" smtClean="0"/>
              <a:t>pte</a:t>
            </a:r>
            <a:r>
              <a:rPr lang="ko-KR" altLang="en-US" sz="1000" dirty="0" smtClean="0"/>
              <a:t>로 변경 </a:t>
            </a:r>
            <a:r>
              <a:rPr lang="ko-KR" altLang="en-US" sz="1000" dirty="0" err="1" smtClean="0"/>
              <a:t>한다음에</a:t>
            </a:r>
            <a:r>
              <a:rPr lang="ko-KR" altLang="en-US" sz="1000" dirty="0" smtClean="0"/>
              <a:t>  </a:t>
            </a:r>
            <a:r>
              <a:rPr lang="en-US" altLang="ko-KR" sz="1000" dirty="0" err="1" smtClean="0"/>
              <a:t>pte</a:t>
            </a:r>
            <a:r>
              <a:rPr lang="ko-KR" altLang="en-US" sz="1000" dirty="0" smtClean="0"/>
              <a:t>값을 </a:t>
            </a:r>
            <a:r>
              <a:rPr lang="en-US" altLang="ko-KR" sz="1000" dirty="0" err="1" smtClean="0"/>
              <a:t>swap_pte</a:t>
            </a:r>
            <a:r>
              <a:rPr lang="ko-KR" altLang="en-US" sz="1000" dirty="0" smtClean="0"/>
              <a:t>값으로 변경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즉 </a:t>
            </a:r>
            <a:r>
              <a:rPr lang="en-US" altLang="ko-KR" sz="1000" dirty="0" smtClean="0"/>
              <a:t>swap cache</a:t>
            </a:r>
            <a:r>
              <a:rPr lang="ko-KR" altLang="en-US" sz="1000" dirty="0" smtClean="0"/>
              <a:t>에 있는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를 가리키도록 변경이 된다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Set_pte_at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mm,address,pte,swp_pte</a:t>
            </a:r>
            <a:r>
              <a:rPr lang="en-US" altLang="ko-KR" sz="1000" dirty="0" smtClean="0"/>
              <a:t>);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1547664" y="2132856"/>
            <a:ext cx="64807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75656" y="191683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Swap device</a:t>
            </a:r>
            <a:endParaRPr lang="ko-KR" altLang="en-US" sz="900" dirty="0"/>
          </a:p>
        </p:txBody>
      </p:sp>
      <p:cxnSp>
        <p:nvCxnSpPr>
          <p:cNvPr id="36" name="직선 화살표 연결선 35"/>
          <p:cNvCxnSpPr>
            <a:stCxn id="33" idx="3"/>
            <a:endCxn id="11" idx="1"/>
          </p:cNvCxnSpPr>
          <p:nvPr/>
        </p:nvCxnSpPr>
        <p:spPr>
          <a:xfrm>
            <a:off x="2195736" y="256490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76056" y="2204864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나중에 </a:t>
            </a:r>
            <a:r>
              <a:rPr lang="en-US" altLang="ko-KR" dirty="0" smtClean="0"/>
              <a:t>process A &amp; B</a:t>
            </a:r>
            <a:r>
              <a:rPr lang="ko-KR" altLang="en-US" dirty="0" smtClean="0"/>
              <a:t>가 같은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에 접근 하면</a:t>
            </a:r>
            <a:r>
              <a:rPr lang="en-US" altLang="ko-KR" dirty="0" smtClean="0"/>
              <a:t>, swap device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읽는 것이 아니라 </a:t>
            </a:r>
            <a:r>
              <a:rPr lang="en-US" altLang="ko-KR" dirty="0" smtClean="0"/>
              <a:t>swap cache</a:t>
            </a:r>
            <a:r>
              <a:rPr lang="ko-KR" altLang="en-US" dirty="0" smtClean="0"/>
              <a:t>에 접근해서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를 가져 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[anonvma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3419475" cy="4210050"/>
          </a:xfrm>
          <a:prstGeom prst="rect">
            <a:avLst/>
          </a:prstGeom>
          <a:noFill/>
        </p:spPr>
      </p:pic>
      <p:pic>
        <p:nvPicPr>
          <p:cNvPr id="35844" name="Picture 4" descr="[AV&#10;Chain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76872"/>
            <a:ext cx="3257550" cy="20193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835696" y="11663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Anonymous for reverse mapping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7647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old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9087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3968" y="4293096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Parent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anon_vma</a:t>
            </a:r>
            <a:r>
              <a:rPr lang="ko-KR" altLang="en-US" dirty="0" smtClean="0"/>
              <a:t>에 새로운 </a:t>
            </a:r>
            <a:r>
              <a:rPr lang="en-US" altLang="ko-KR" dirty="0" err="1" smtClean="0"/>
              <a:t>vma</a:t>
            </a:r>
            <a:r>
              <a:rPr lang="ko-KR" altLang="en-US" dirty="0" smtClean="0"/>
              <a:t>를 링크 거는 경우</a:t>
            </a:r>
            <a:r>
              <a:rPr lang="en-US" altLang="ko-KR" dirty="0" smtClean="0"/>
              <a:t>:</a:t>
            </a:r>
          </a:p>
          <a:p>
            <a:r>
              <a:rPr lang="en-US" altLang="ko-KR" dirty="0" err="1" smtClean="0"/>
              <a:t>Avc</a:t>
            </a:r>
            <a:r>
              <a:rPr lang="en-US" altLang="ko-KR" dirty="0" smtClean="0"/>
              <a:t>(anon VMA chain)</a:t>
            </a:r>
            <a:r>
              <a:rPr lang="ko-KR" altLang="en-US" dirty="0" smtClean="0"/>
              <a:t>을 할당 하고 이를 </a:t>
            </a:r>
            <a:r>
              <a:rPr lang="en-US" altLang="ko-KR" dirty="0" err="1" smtClean="0"/>
              <a:t>av</a:t>
            </a:r>
            <a:r>
              <a:rPr lang="ko-KR" altLang="en-US" dirty="0" smtClean="0"/>
              <a:t>에 링크 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445224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Page</a:t>
            </a:r>
            <a:r>
              <a:rPr lang="ko-KR" altLang="en-US" dirty="0" smtClean="0"/>
              <a:t>를 할당 받으면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 </a:t>
            </a:r>
            <a:r>
              <a:rPr lang="en-US" altLang="ko-KR" dirty="0" err="1" smtClean="0"/>
              <a:t>anon_vma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marking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-&gt;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777686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단순히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단계 </a:t>
            </a:r>
            <a:r>
              <a:rPr lang="ko-KR" altLang="en-US" sz="1000" dirty="0" err="1" smtClean="0"/>
              <a:t>페이징을</a:t>
            </a:r>
            <a:r>
              <a:rPr lang="ko-KR" altLang="en-US" sz="1000" dirty="0" smtClean="0"/>
              <a:t> 이용하는 경우 </a:t>
            </a:r>
            <a:r>
              <a:rPr lang="en-US" altLang="ko-KR" sz="1000" dirty="0" smtClean="0"/>
              <a:t>(PAE </a:t>
            </a:r>
            <a:r>
              <a:rPr lang="ko-KR" altLang="en-US" sz="1000" dirty="0" smtClean="0"/>
              <a:t>미사용 시 </a:t>
            </a:r>
            <a:r>
              <a:rPr lang="en-US" altLang="ko-KR" sz="1000" dirty="0" smtClean="0"/>
              <a:t>x86, ARM, MIPS32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en-US" altLang="ko-KR" sz="1000" dirty="0" err="1" smtClean="0"/>
              <a:t>pud</a:t>
            </a:r>
            <a:r>
              <a:rPr lang="ko-KR" altLang="en-US" sz="1000" dirty="0" smtClean="0"/>
              <a:t>와 </a:t>
            </a:r>
            <a:r>
              <a:rPr lang="en-US" altLang="ko-KR" sz="1000" dirty="0" err="1" smtClean="0"/>
              <a:t>pmd</a:t>
            </a:r>
            <a:r>
              <a:rPr lang="ko-KR" altLang="en-US" sz="1000" dirty="0" smtClean="0"/>
              <a:t>는 생략되고 해당 엔트리는 </a:t>
            </a:r>
            <a:r>
              <a:rPr lang="en-US" altLang="ko-KR" sz="1000" dirty="0" err="1" smtClean="0"/>
              <a:t>pgd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내의 </a:t>
            </a:r>
            <a:r>
              <a:rPr lang="ko-KR" altLang="en-US" sz="1000" dirty="0" err="1" smtClean="0"/>
              <a:t>엔트리를</a:t>
            </a:r>
            <a:r>
              <a:rPr lang="ko-KR" altLang="en-US" sz="1000" dirty="0" smtClean="0"/>
              <a:t> 가리키도록 설정되며</a:t>
            </a:r>
            <a:br>
              <a:rPr lang="ko-KR" altLang="en-US" sz="1000" dirty="0" smtClean="0"/>
            </a:br>
            <a:r>
              <a:rPr lang="ko-KR" altLang="en-US" sz="1000" dirty="0" smtClean="0"/>
              <a:t>이에 대한 처리는 </a:t>
            </a:r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asm</a:t>
            </a:r>
            <a:r>
              <a:rPr lang="en-US" altLang="ko-KR" sz="1000" dirty="0" smtClean="0"/>
              <a:t>-generic/</a:t>
            </a:r>
            <a:r>
              <a:rPr lang="en-US" altLang="ko-KR" sz="1000" dirty="0" err="1" smtClean="0"/>
              <a:t>pgtable-nopud.h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asm</a:t>
            </a:r>
            <a:r>
              <a:rPr lang="en-US" altLang="ko-KR" sz="1000" dirty="0" smtClean="0"/>
              <a:t>-generic/</a:t>
            </a:r>
            <a:r>
              <a:rPr lang="en-US" altLang="ko-KR" sz="1000" dirty="0" err="1" smtClean="0"/>
              <a:t>pgtable-nopmd.h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에서 수행한다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en-US" altLang="ko-KR" sz="1000" dirty="0" smtClean="0"/>
              <a:t>3</a:t>
            </a:r>
            <a:r>
              <a:rPr lang="ko-KR" altLang="en-US" sz="1000" dirty="0" smtClean="0"/>
              <a:t>단계 </a:t>
            </a:r>
            <a:r>
              <a:rPr lang="ko-KR" altLang="en-US" sz="1000" dirty="0" err="1" smtClean="0"/>
              <a:t>페이징</a:t>
            </a:r>
            <a:r>
              <a:rPr lang="ko-KR" altLang="en-US" sz="1000" dirty="0" smtClean="0"/>
              <a:t> 시에는 </a:t>
            </a:r>
            <a:r>
              <a:rPr lang="en-US" altLang="ko-KR" sz="1000" dirty="0" err="1" smtClean="0"/>
              <a:t>pud</a:t>
            </a:r>
            <a:r>
              <a:rPr lang="ko-KR" altLang="en-US" sz="1000" dirty="0" smtClean="0"/>
              <a:t>를 생략한다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최종 페이지 프레임 정보를 저장하는 페이지 테이블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pte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의 경우에는</a:t>
            </a:r>
            <a:br>
              <a:rPr lang="ko-KR" altLang="en-US" sz="1000" dirty="0" smtClean="0"/>
            </a:br>
            <a:r>
              <a:rPr lang="ko-KR" altLang="en-US" sz="1000" dirty="0" smtClean="0"/>
              <a:t>페이지의 물리 주소와 함께 해당 페이지에 대한 접근 정보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pgprot_t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포함한다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이 중 필수적인 것은 </a:t>
            </a:r>
            <a:r>
              <a:rPr lang="en-US" altLang="ko-KR" sz="1000" dirty="0" smtClean="0"/>
              <a:t>present, accessed(young), read/write, dirty</a:t>
            </a:r>
            <a:r>
              <a:rPr lang="ko-KR" altLang="en-US" sz="1000" dirty="0" smtClean="0"/>
              <a:t>이며</a:t>
            </a:r>
            <a:br>
              <a:rPr lang="ko-KR" altLang="en-US" sz="1000" dirty="0" smtClean="0"/>
            </a:br>
            <a:r>
              <a:rPr lang="ko-KR" altLang="en-US" sz="1000" dirty="0" smtClean="0"/>
              <a:t>비선형 파일 매핑을 위한 </a:t>
            </a:r>
            <a:r>
              <a:rPr lang="en-US" altLang="ko-KR" sz="1000" dirty="0" smtClean="0"/>
              <a:t>file </a:t>
            </a:r>
            <a:r>
              <a:rPr lang="ko-KR" altLang="en-US" sz="1000" dirty="0" smtClean="0"/>
              <a:t>플래그도 필요하다</a:t>
            </a:r>
            <a:r>
              <a:rPr lang="en-US" altLang="ko-KR" sz="1000" dirty="0" smtClean="0"/>
              <a:t>. (present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인 경우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en-US" altLang="ko-KR" sz="1000" dirty="0" smtClean="0"/>
              <a:t>ARM </a:t>
            </a:r>
            <a:r>
              <a:rPr lang="ko-KR" altLang="en-US" sz="1000" dirty="0" smtClean="0"/>
              <a:t>아키텍처의 경우 페이지 테이블 구성이 </a:t>
            </a:r>
            <a:r>
              <a:rPr lang="en-US" altLang="ko-KR" sz="1000" dirty="0" smtClean="0"/>
              <a:t>x86</a:t>
            </a:r>
            <a:r>
              <a:rPr lang="ko-KR" altLang="en-US" sz="1000" dirty="0" smtClean="0"/>
              <a:t>과 많이 달라서</a:t>
            </a:r>
            <a:br>
              <a:rPr lang="ko-KR" altLang="en-US" sz="1000" dirty="0" smtClean="0"/>
            </a:br>
            <a:r>
              <a:rPr lang="ko-KR" altLang="en-US" sz="1000" dirty="0" smtClean="0"/>
              <a:t>하드웨어에서 제공하는 페이지 테이블 형식을 확장하여 사용한다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en-US" altLang="ko-KR" sz="1000" dirty="0" smtClean="0"/>
              <a:t>ARM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단계 테이블은 </a:t>
            </a:r>
            <a:r>
              <a:rPr lang="en-US" altLang="ko-KR" sz="1000" dirty="0" smtClean="0"/>
              <a:t>16KB </a:t>
            </a:r>
            <a:r>
              <a:rPr lang="ko-KR" altLang="en-US" sz="1000" dirty="0" smtClean="0"/>
              <a:t>크기이며 각각 </a:t>
            </a:r>
            <a:r>
              <a:rPr lang="en-US" altLang="ko-KR" sz="1000" dirty="0" smtClean="0"/>
              <a:t>1MB </a:t>
            </a:r>
            <a:r>
              <a:rPr lang="ko-KR" altLang="en-US" sz="1000" dirty="0" smtClean="0"/>
              <a:t>영역을 관리하는 </a:t>
            </a:r>
            <a:r>
              <a:rPr lang="en-US" altLang="ko-KR" sz="1000" dirty="0" smtClean="0"/>
              <a:t>4096</a:t>
            </a:r>
            <a:r>
              <a:rPr lang="ko-KR" altLang="en-US" sz="1000" dirty="0" smtClean="0"/>
              <a:t>개의 </a:t>
            </a:r>
            <a:r>
              <a:rPr lang="ko-KR" altLang="en-US" sz="1000" dirty="0" err="1" smtClean="0"/>
              <a:t>엔트리로</a:t>
            </a:r>
            <a:r>
              <a:rPr lang="ko-KR" altLang="en-US" sz="1000" dirty="0" smtClean="0"/>
              <a:t> 구성된다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en-US" altLang="ko-KR" sz="1000" dirty="0" smtClean="0"/>
              <a:t>2</a:t>
            </a:r>
            <a:r>
              <a:rPr lang="ko-KR" altLang="en-US" sz="1000" dirty="0" smtClean="0"/>
              <a:t>단계 </a:t>
            </a:r>
            <a:r>
              <a:rPr lang="en-US" altLang="ko-KR" sz="1000" dirty="0" err="1" smtClean="0"/>
              <a:t>jKB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크기이며 </a:t>
            </a:r>
            <a:r>
              <a:rPr lang="en-US" altLang="ko-KR" sz="1000" dirty="0" smtClean="0"/>
              <a:t>4KB </a:t>
            </a:r>
            <a:r>
              <a:rPr lang="ko-KR" altLang="en-US" sz="1000" dirty="0" smtClean="0"/>
              <a:t>크기의 페이지를 관리하는 </a:t>
            </a:r>
            <a:r>
              <a:rPr lang="en-US" altLang="ko-KR" sz="1000" dirty="0" smtClean="0"/>
              <a:t>256</a:t>
            </a:r>
            <a:r>
              <a:rPr lang="ko-KR" altLang="en-US" sz="1000" dirty="0" smtClean="0"/>
              <a:t>개의 </a:t>
            </a:r>
            <a:r>
              <a:rPr lang="ko-KR" altLang="en-US" sz="1000" dirty="0" err="1" smtClean="0"/>
              <a:t>엔트리로</a:t>
            </a:r>
            <a:r>
              <a:rPr lang="ko-KR" altLang="en-US" sz="1000" dirty="0" smtClean="0"/>
              <a:t> 구성된다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err="1" smtClean="0"/>
              <a:t>리눅스에서는</a:t>
            </a:r>
            <a:r>
              <a:rPr lang="ko-KR" altLang="en-US" sz="1000" dirty="0" smtClean="0"/>
              <a:t> 각 페이지 테이블이 하나의 페이지에 속해있다고 가정하며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또한 </a:t>
            </a:r>
            <a:r>
              <a:rPr lang="en-US" altLang="ko-KR" sz="1000" dirty="0" smtClean="0"/>
              <a:t>ARM</a:t>
            </a:r>
            <a:r>
              <a:rPr lang="ko-KR" altLang="en-US" sz="1000" dirty="0" smtClean="0"/>
              <a:t>의 페이지 테이블 엔트리는 </a:t>
            </a:r>
            <a:r>
              <a:rPr lang="en-US" altLang="ko-KR" sz="1000" dirty="0" smtClean="0"/>
              <a:t>accessed </a:t>
            </a:r>
            <a:r>
              <a:rPr lang="ko-KR" altLang="en-US" sz="1000" dirty="0" smtClean="0"/>
              <a:t>플래그와 </a:t>
            </a:r>
            <a:r>
              <a:rPr lang="en-US" altLang="ko-KR" sz="1000" dirty="0" smtClean="0"/>
              <a:t>dirty </a:t>
            </a:r>
            <a:r>
              <a:rPr lang="ko-KR" altLang="en-US" sz="1000" dirty="0" smtClean="0"/>
              <a:t>플래그 등도 포함하고 있지 않으므로</a:t>
            </a:r>
            <a:br>
              <a:rPr lang="ko-KR" altLang="en-US" sz="1000" dirty="0" smtClean="0"/>
            </a:br>
            <a:r>
              <a:rPr lang="en-US" altLang="ko-KR" sz="1000" dirty="0" smtClean="0"/>
              <a:t>2</a:t>
            </a:r>
            <a:r>
              <a:rPr lang="ko-KR" altLang="en-US" sz="1000" dirty="0" smtClean="0"/>
              <a:t>단계 테이블은 하드웨어용 테이블과 </a:t>
            </a:r>
            <a:r>
              <a:rPr lang="ko-KR" altLang="en-US" sz="1000" dirty="0" err="1" smtClean="0"/>
              <a:t>리눅스용</a:t>
            </a:r>
            <a:r>
              <a:rPr lang="ko-KR" altLang="en-US" sz="1000" dirty="0" smtClean="0"/>
              <a:t> 테이블로 중복되어 구성되며</a:t>
            </a:r>
            <a:br>
              <a:rPr lang="ko-KR" altLang="en-US" sz="1000" dirty="0" smtClean="0"/>
            </a:br>
            <a:r>
              <a:rPr lang="en-US" altLang="ko-KR" sz="1000" dirty="0" smtClean="0"/>
              <a:t>4KB </a:t>
            </a:r>
            <a:r>
              <a:rPr lang="ko-KR" altLang="en-US" sz="1000" dirty="0" smtClean="0"/>
              <a:t>크기를 맞추기 위해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</a:t>
            </a:r>
            <a:r>
              <a:rPr lang="ko-KR" altLang="en-US" sz="1000" dirty="0" err="1" smtClean="0"/>
              <a:t>엔트리를</a:t>
            </a:r>
            <a:r>
              <a:rPr lang="ko-KR" altLang="en-US" sz="1000" dirty="0" smtClean="0"/>
              <a:t> 하나로 묶어서 관리하게 되므로</a:t>
            </a:r>
            <a:br>
              <a:rPr lang="ko-KR" altLang="en-US" sz="1000" dirty="0" smtClean="0"/>
            </a:br>
            <a:r>
              <a:rPr lang="en-US" altLang="ko-KR" sz="1000" dirty="0" smtClean="0"/>
              <a:t>1</a:t>
            </a:r>
            <a:r>
              <a:rPr lang="ko-KR" altLang="en-US" sz="1000" dirty="0" smtClean="0"/>
              <a:t>단계 테이블의 </a:t>
            </a:r>
            <a:r>
              <a:rPr lang="ko-KR" altLang="en-US" sz="1000" dirty="0" err="1" smtClean="0"/>
              <a:t>엔트리도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개를 한 묶음으로 처리하게 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이를 간단히 </a:t>
            </a:r>
            <a:r>
              <a:rPr lang="en-US" altLang="ko-KR" sz="1000" dirty="0" smtClean="0"/>
              <a:t>ASCII Art</a:t>
            </a:r>
            <a:r>
              <a:rPr lang="ko-KR" altLang="en-US" sz="1000" dirty="0" smtClean="0"/>
              <a:t>로 나타내면 다음과 같다</a:t>
            </a:r>
            <a:r>
              <a:rPr lang="en-US" altLang="ko-KR" sz="1000" dirty="0" smtClean="0"/>
              <a:t>. (arch/arm/include/</a:t>
            </a:r>
            <a:r>
              <a:rPr lang="en-US" altLang="ko-KR" sz="1000" dirty="0" err="1" smtClean="0"/>
              <a:t>asm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pgtable.h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참조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  </a:t>
            </a:r>
            <a:r>
              <a:rPr lang="en-US" altLang="ko-KR" sz="1000" dirty="0" err="1" smtClean="0"/>
              <a:t>pgd</a:t>
            </a:r>
            <a:r>
              <a:rPr lang="en-US" altLang="ko-KR" sz="1000" dirty="0" smtClean="0"/>
              <a:t>             </a:t>
            </a:r>
            <a:r>
              <a:rPr lang="en-US" altLang="ko-KR" sz="1000" dirty="0" err="1" smtClean="0"/>
              <a:t>pte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  |        |</a:t>
            </a:r>
            <a:br>
              <a:rPr lang="en-US" altLang="ko-KR" sz="1000" dirty="0" smtClean="0"/>
            </a:br>
            <a:r>
              <a:rPr lang="en-US" altLang="ko-KR" sz="1000" dirty="0" smtClean="0"/>
              <a:t>  +--------+ </a:t>
            </a:r>
            <a:br>
              <a:rPr lang="en-US" altLang="ko-KR" sz="1000" dirty="0" smtClean="0"/>
            </a:br>
            <a:r>
              <a:rPr lang="en-US" altLang="ko-KR" sz="1000" dirty="0" smtClean="0"/>
              <a:t>  |        |          +------------+ +0</a:t>
            </a:r>
            <a:br>
              <a:rPr lang="en-US" altLang="ko-KR" sz="1000" dirty="0" smtClean="0"/>
            </a:br>
            <a:r>
              <a:rPr lang="en-US" altLang="ko-KR" sz="1000" dirty="0" smtClean="0"/>
              <a:t>  +- - - - +        |  Linux pt 0  |</a:t>
            </a:r>
            <a:br>
              <a:rPr lang="en-US" altLang="ko-KR" sz="1000" dirty="0" smtClean="0"/>
            </a:br>
            <a:r>
              <a:rPr lang="en-US" altLang="ko-KR" sz="1000" dirty="0" smtClean="0"/>
              <a:t>  |        |         +------------+ +1024</a:t>
            </a:r>
            <a:br>
              <a:rPr lang="en-US" altLang="ko-KR" sz="1000" dirty="0" smtClean="0"/>
            </a:br>
            <a:r>
              <a:rPr lang="en-US" altLang="ko-KR" sz="1000" dirty="0" smtClean="0"/>
              <a:t>  +--------+ +0   |  Linux pt 1  |</a:t>
            </a:r>
            <a:br>
              <a:rPr lang="en-US" altLang="ko-KR" sz="1000" dirty="0" smtClean="0"/>
            </a:br>
            <a:r>
              <a:rPr lang="en-US" altLang="ko-KR" sz="1000" dirty="0" smtClean="0"/>
              <a:t>  |        | -----&gt; +------------+ +2048</a:t>
            </a:r>
            <a:br>
              <a:rPr lang="en-US" altLang="ko-KR" sz="1000" dirty="0" smtClean="0"/>
            </a:br>
            <a:r>
              <a:rPr lang="en-US" altLang="ko-KR" sz="1000" dirty="0" smtClean="0"/>
              <a:t>  +- - - - +  +4   | H/W pt 0 |</a:t>
            </a:r>
            <a:br>
              <a:rPr lang="en-US" altLang="ko-KR" sz="1000" dirty="0" smtClean="0"/>
            </a:br>
            <a:r>
              <a:rPr lang="en-US" altLang="ko-KR" sz="1000" dirty="0" smtClean="0"/>
              <a:t>  |        |  ---</a:t>
            </a:r>
            <a:r>
              <a:rPr lang="en-US" altLang="ko-KR" sz="1000" dirty="0" smtClean="0">
                <a:sym typeface="Wingdings" pitchFamily="2" charset="2"/>
              </a:rPr>
              <a:t>-&gt; </a:t>
            </a:r>
            <a:r>
              <a:rPr lang="en-US" altLang="ko-KR" sz="1000" dirty="0" smtClean="0"/>
              <a:t> +------------+ +3072</a:t>
            </a:r>
            <a:br>
              <a:rPr lang="en-US" altLang="ko-KR" sz="1000" dirty="0" smtClean="0"/>
            </a:br>
            <a:r>
              <a:rPr lang="en-US" altLang="ko-KR" sz="1000" dirty="0" smtClean="0"/>
              <a:t>  +--------+  +8   | H/W pt 1 |</a:t>
            </a:r>
            <a:br>
              <a:rPr lang="en-US" altLang="ko-KR" sz="1000" dirty="0" smtClean="0"/>
            </a:br>
            <a:r>
              <a:rPr lang="en-US" altLang="ko-KR" sz="1000" dirty="0" smtClean="0"/>
              <a:t>  |        |          +------------+ +4096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페이지를 관리하기 위한 접근 정보는 </a:t>
            </a:r>
            <a:r>
              <a:rPr lang="ko-KR" altLang="en-US" sz="1000" dirty="0" err="1" smtClean="0"/>
              <a:t>리눅스용</a:t>
            </a:r>
            <a:r>
              <a:rPr lang="ko-KR" altLang="en-US" sz="1000" dirty="0" smtClean="0"/>
              <a:t> 테이블에서 관리하므로</a:t>
            </a:r>
            <a:br>
              <a:rPr lang="ko-KR" altLang="en-US" sz="1000" dirty="0" smtClean="0"/>
            </a:br>
            <a:r>
              <a:rPr lang="en-US" altLang="ko-KR" sz="1000" dirty="0" err="1" smtClean="0"/>
              <a:t>pte</a:t>
            </a:r>
            <a:r>
              <a:rPr lang="ko-KR" altLang="en-US" sz="1000" dirty="0" smtClean="0"/>
              <a:t>를 이용하는 모든 연산은 </a:t>
            </a:r>
            <a:r>
              <a:rPr lang="ko-KR" altLang="en-US" sz="1000" dirty="0" err="1" smtClean="0"/>
              <a:t>리눅스용</a:t>
            </a:r>
            <a:r>
              <a:rPr lang="ko-KR" altLang="en-US" sz="1000" dirty="0" smtClean="0"/>
              <a:t> 테이블에서 수행되고</a:t>
            </a:r>
            <a:br>
              <a:rPr lang="ko-KR" altLang="en-US" sz="1000" dirty="0" smtClean="0"/>
            </a:br>
            <a:r>
              <a:rPr lang="ko-KR" altLang="en-US" sz="1000" dirty="0" smtClean="0"/>
              <a:t>필요한 경우에는 하드웨어용 테이블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pte</a:t>
            </a:r>
            <a:r>
              <a:rPr lang="en-US" altLang="ko-KR" sz="1000" dirty="0" smtClean="0"/>
              <a:t> - 2048)</a:t>
            </a:r>
            <a:r>
              <a:rPr lang="ko-KR" altLang="en-US" sz="1000" dirty="0" smtClean="0"/>
              <a:t>을 수정한다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ARM Page </a:t>
            </a:r>
            <a:r>
              <a:rPr lang="ko-KR" altLang="en-US" sz="1400" b="1" dirty="0" smtClean="0"/>
              <a:t>테이블에서 </a:t>
            </a:r>
            <a:r>
              <a:rPr lang="en-US" altLang="ko-KR" sz="1400" b="1" dirty="0" smtClean="0"/>
              <a:t>2MB </a:t>
            </a:r>
            <a:r>
              <a:rPr lang="ko-KR" altLang="en-US" sz="1400" b="1" dirty="0" smtClean="0"/>
              <a:t>가 씩 할당 하는 이유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916832"/>
            <a:ext cx="12961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2276872"/>
            <a:ext cx="12961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1124744"/>
            <a:ext cx="1296144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60032" y="1628800"/>
            <a:ext cx="1296144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1052736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Pmd</a:t>
            </a:r>
            <a:r>
              <a:rPr lang="en-US" altLang="ko-KR" sz="1000" dirty="0" smtClean="0"/>
              <a:t> table </a:t>
            </a:r>
            <a:r>
              <a:rPr lang="ko-KR" altLang="en-US" sz="1000" dirty="0" smtClean="0"/>
              <a:t>은 각 </a:t>
            </a:r>
            <a:r>
              <a:rPr lang="en-US" altLang="ko-KR" sz="1000" dirty="0" smtClean="0"/>
              <a:t>4096 </a:t>
            </a:r>
            <a:r>
              <a:rPr lang="ko-KR" altLang="en-US" sz="1000" dirty="0" smtClean="0"/>
              <a:t>단위의  페이지를 관리 함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62880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Virtual address</a:t>
            </a:r>
          </a:p>
          <a:p>
            <a:r>
              <a:rPr lang="en-US" altLang="ko-KR" sz="1000" dirty="0" smtClean="0"/>
              <a:t>0xB000F1A0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692696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User application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memory fault </a:t>
            </a:r>
            <a:r>
              <a:rPr lang="ko-KR" altLang="en-US" sz="1000" dirty="0" smtClean="0"/>
              <a:t>발생시 다음과 같이 물리메모리를 할당함</a:t>
            </a:r>
            <a:endParaRPr lang="ko-KR" altLang="en-US" sz="1000" dirty="0"/>
          </a:p>
        </p:txBody>
      </p: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4860032" y="238488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7" idx="1"/>
          </p:cNvCxnSpPr>
          <p:nvPr/>
        </p:nvCxnSpPr>
        <p:spPr>
          <a:xfrm>
            <a:off x="3131840" y="1916832"/>
            <a:ext cx="172819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860032" y="278092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31840" y="2276872"/>
            <a:ext cx="17281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536" y="2348880"/>
            <a:ext cx="1296144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가상주소를 이용해서 현재 </a:t>
            </a:r>
            <a:r>
              <a:rPr lang="en-US" altLang="ko-KR" sz="1000" dirty="0" smtClean="0"/>
              <a:t>process page table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pmd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를 찾음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pmd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value</a:t>
            </a:r>
            <a:r>
              <a:rPr lang="ko-KR" altLang="en-US" sz="1000" dirty="0" smtClean="0"/>
              <a:t>값은 </a:t>
            </a:r>
            <a:r>
              <a:rPr lang="en-US" altLang="ko-KR" sz="1000" dirty="0" err="1" smtClean="0"/>
              <a:t>pmd</a:t>
            </a:r>
            <a:r>
              <a:rPr lang="en-US" altLang="ko-KR" sz="1000" dirty="0" smtClean="0"/>
              <a:t> table</a:t>
            </a:r>
            <a:r>
              <a:rPr lang="ko-KR" altLang="en-US" sz="1000" dirty="0" smtClean="0"/>
              <a:t>을 가리킴</a:t>
            </a:r>
            <a:r>
              <a:rPr lang="en-US" altLang="ko-KR" sz="1000" dirty="0" smtClean="0"/>
              <a:t>,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234888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1MB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979712" y="19888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1MB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7504" y="22048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47864" y="2996952"/>
            <a:ext cx="129614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가상주소를 이용해서 현재 </a:t>
            </a:r>
            <a:r>
              <a:rPr lang="en-US" altLang="ko-KR" sz="1000" dirty="0" smtClean="0"/>
              <a:t>process page table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PTE</a:t>
            </a:r>
            <a:r>
              <a:rPr lang="ko-KR" altLang="en-US" sz="1000" dirty="0" smtClean="0"/>
              <a:t>를 찾음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203848" y="27089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28184" y="1124744"/>
            <a:ext cx="1296144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해당 값이 비어 있으면 </a:t>
            </a:r>
            <a:r>
              <a:rPr lang="en-US" altLang="ko-KR" sz="1000" dirty="0" smtClean="0"/>
              <a:t>PTE</a:t>
            </a:r>
            <a:r>
              <a:rPr lang="ko-KR" altLang="en-US" sz="1000" dirty="0" smtClean="0"/>
              <a:t>를 할당 하는데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이때 한 개의 페이지를 할당 받는다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652120" y="10527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4860032" y="1988840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40424" y="1670611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256 * 4 =1024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202077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256 * 4 =1024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932040" y="234888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256 * 4 =1024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004048" y="274085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256 * 4 =1024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732240" y="2636912"/>
            <a:ext cx="1296144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MMU</a:t>
            </a:r>
            <a:r>
              <a:rPr lang="ko-KR" altLang="en-US" sz="1000" dirty="0" smtClean="0"/>
              <a:t>에서 해당 주소를 변환 할때는 </a:t>
            </a:r>
            <a:r>
              <a:rPr lang="en-US" altLang="ko-KR" sz="1000" dirty="0" smtClean="0"/>
              <a:t>page+2048 </a:t>
            </a:r>
            <a:r>
              <a:rPr lang="ko-KR" altLang="en-US" sz="1000" dirty="0" smtClean="0"/>
              <a:t>에서 부터  시작함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 주소가 실제 </a:t>
            </a:r>
            <a:r>
              <a:rPr lang="en-US" altLang="ko-KR" sz="1000" dirty="0" smtClean="0"/>
              <a:t>TTBR</a:t>
            </a:r>
            <a:r>
              <a:rPr lang="ko-KR" altLang="en-US" sz="1000" dirty="0" smtClean="0"/>
              <a:t>에 저장 되는 주소임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300192" y="24928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64088" y="4005064"/>
            <a:ext cx="1296144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ARM PTE</a:t>
            </a:r>
            <a:r>
              <a:rPr lang="ko-KR" altLang="en-US" sz="1000" dirty="0" smtClean="0"/>
              <a:t>에는 </a:t>
            </a:r>
            <a:r>
              <a:rPr lang="en-US" altLang="ko-KR" sz="1000" dirty="0" smtClean="0"/>
              <a:t>YOUNG/DIRTY</a:t>
            </a:r>
            <a:r>
              <a:rPr lang="ko-KR" altLang="en-US" sz="1000" dirty="0" smtClean="0"/>
              <a:t>와 같이 리눅스 </a:t>
            </a:r>
            <a:r>
              <a:rPr lang="en-US" altLang="ko-KR" sz="1000" dirty="0" smtClean="0"/>
              <a:t>MM</a:t>
            </a:r>
            <a:r>
              <a:rPr lang="ko-KR" altLang="en-US" sz="1000" dirty="0" smtClean="0"/>
              <a:t>에서 사용하는 </a:t>
            </a:r>
            <a:r>
              <a:rPr lang="en-US" altLang="ko-KR" sz="1000" dirty="0" smtClean="0"/>
              <a:t>PTE value</a:t>
            </a:r>
            <a:r>
              <a:rPr lang="ko-KR" altLang="en-US" sz="1000" dirty="0" smtClean="0"/>
              <a:t>가 없음 그래서 똑같은 주소를 참조 하되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다른 속성값을 가진 새로운 </a:t>
            </a:r>
            <a:r>
              <a:rPr lang="en-US" altLang="ko-KR" sz="1000" dirty="0" smtClean="0"/>
              <a:t>PTE </a:t>
            </a:r>
            <a:r>
              <a:rPr lang="ko-KR" altLang="en-US" sz="1000" dirty="0" smtClean="0"/>
              <a:t>값을 생성 함</a:t>
            </a:r>
            <a:endParaRPr lang="en-US" altLang="ko-KR" sz="1000" dirty="0" smtClean="0"/>
          </a:p>
          <a:p>
            <a:r>
              <a:rPr lang="en-US" altLang="ko-KR" sz="1000" dirty="0" smtClean="0"/>
              <a:t>Page ~ Page + 2048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292080" y="37170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491880" y="4221088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07904" y="45091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MMU</a:t>
            </a:r>
            <a:endParaRPr lang="ko-KR" altLang="en-US" dirty="0"/>
          </a:p>
        </p:txBody>
      </p:sp>
      <p:cxnSp>
        <p:nvCxnSpPr>
          <p:cNvPr id="43" name="Shape 42"/>
          <p:cNvCxnSpPr>
            <a:stCxn id="40" idx="0"/>
            <a:endCxn id="7" idx="1"/>
          </p:cNvCxnSpPr>
          <p:nvPr/>
        </p:nvCxnSpPr>
        <p:spPr>
          <a:xfrm rot="5400000" flipH="1" flipV="1">
            <a:off x="3599892" y="2960948"/>
            <a:ext cx="1836204" cy="6840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40" idx="3"/>
          </p:cNvCxnSpPr>
          <p:nvPr/>
        </p:nvCxnSpPr>
        <p:spPr>
          <a:xfrm flipH="1" flipV="1">
            <a:off x="4788024" y="2780928"/>
            <a:ext cx="72008" cy="1908212"/>
          </a:xfrm>
          <a:prstGeom prst="bentConnector4">
            <a:avLst>
              <a:gd name="adj1" fmla="val -317465"/>
              <a:gd name="adj2" fmla="val 622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804248" y="4221088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020272" y="4509120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Linux MM</a:t>
            </a:r>
            <a:endParaRPr lang="ko-KR" altLang="en-US" dirty="0"/>
          </a:p>
        </p:txBody>
      </p:sp>
      <p:cxnSp>
        <p:nvCxnSpPr>
          <p:cNvPr id="50" name="꺾인 연결선 49"/>
          <p:cNvCxnSpPr/>
          <p:nvPr/>
        </p:nvCxnSpPr>
        <p:spPr>
          <a:xfrm rot="16200000" flipV="1">
            <a:off x="4806026" y="1682806"/>
            <a:ext cx="2736304" cy="2628292"/>
          </a:xfrm>
          <a:prstGeom prst="bentConnector3">
            <a:avLst>
              <a:gd name="adj1" fmla="val 1258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3528" y="5301208"/>
            <a:ext cx="64087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inline void __</a:t>
            </a:r>
            <a:r>
              <a:rPr lang="en-US" altLang="ko-KR" sz="1000" dirty="0" err="1" smtClean="0"/>
              <a:t>pmd_populate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pmd_t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pmdp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phys_addr_t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pte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              </a:t>
            </a:r>
            <a:r>
              <a:rPr lang="en-US" altLang="ko-KR" sz="1000" dirty="0" err="1" smtClean="0"/>
              <a:t>pmdval_t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prot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pmdval_t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pmdval</a:t>
            </a:r>
            <a:r>
              <a:rPr lang="en-US" altLang="ko-KR" sz="1000" dirty="0" smtClean="0"/>
              <a:t> = (</a:t>
            </a:r>
            <a:r>
              <a:rPr lang="en-US" altLang="ko-KR" sz="1000" dirty="0" err="1" smtClean="0"/>
              <a:t>pte</a:t>
            </a:r>
            <a:r>
              <a:rPr lang="en-US" altLang="ko-KR" sz="1000" dirty="0" smtClean="0"/>
              <a:t> + PTE_HWTABLE_OFF) | </a:t>
            </a:r>
            <a:r>
              <a:rPr lang="en-US" altLang="ko-KR" sz="1000" dirty="0" err="1" smtClean="0"/>
              <a:t>prot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pmdp</a:t>
            </a:r>
            <a:r>
              <a:rPr lang="en-US" altLang="ko-KR" sz="1000" dirty="0" smtClean="0"/>
              <a:t>[0] = __</a:t>
            </a:r>
            <a:r>
              <a:rPr lang="en-US" altLang="ko-KR" sz="1000" dirty="0" err="1" smtClean="0"/>
              <a:t>pmd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pmdval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ifndef</a:t>
            </a:r>
            <a:r>
              <a:rPr lang="en-US" altLang="ko-KR" sz="1000" dirty="0" smtClean="0"/>
              <a:t> CONFIG_ARM_LPAE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pmdp</a:t>
            </a:r>
            <a:r>
              <a:rPr lang="en-US" altLang="ko-KR" sz="1000" dirty="0" smtClean="0"/>
              <a:t>[1] = __</a:t>
            </a:r>
            <a:r>
              <a:rPr lang="en-US" altLang="ko-KR" sz="1000" dirty="0" err="1" smtClean="0"/>
              <a:t>pmd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pmdval</a:t>
            </a:r>
            <a:r>
              <a:rPr lang="en-US" altLang="ko-KR" sz="1000" dirty="0" smtClean="0"/>
              <a:t> + 256 * </a:t>
            </a:r>
            <a:r>
              <a:rPr lang="en-US" altLang="ko-KR" sz="1000" dirty="0" err="1" smtClean="0"/>
              <a:t>sizeof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pte_t</a:t>
            </a:r>
            <a:r>
              <a:rPr lang="en-US" altLang="ko-KR" sz="1000" dirty="0" smtClean="0"/>
              <a:t>));</a:t>
            </a:r>
          </a:p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endif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flush_pmd_entry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pmdp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}</a:t>
            </a:r>
          </a:p>
          <a:p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851920" y="5877272"/>
            <a:ext cx="2664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Pte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page 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(page 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할당받음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가리키고</a:t>
            </a:r>
            <a:r>
              <a:rPr lang="en-US" altLang="ko-KR" sz="1000" dirty="0" smtClean="0"/>
              <a:t>, PTE_HWTABLE_OFF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2048 </a:t>
            </a:r>
            <a:r>
              <a:rPr lang="ko-KR" altLang="en-US" sz="1000" dirty="0" smtClean="0"/>
              <a:t>이다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즉 </a:t>
            </a:r>
            <a:r>
              <a:rPr lang="en-US" altLang="ko-KR" sz="1000" dirty="0" smtClean="0"/>
              <a:t>MMU</a:t>
            </a:r>
            <a:r>
              <a:rPr lang="ko-KR" altLang="en-US" sz="1000" dirty="0" smtClean="0"/>
              <a:t>에서 사용할 값을 </a:t>
            </a:r>
            <a:r>
              <a:rPr lang="en-US" altLang="ko-KR" sz="1000" dirty="0" smtClean="0"/>
              <a:t>PTE</a:t>
            </a:r>
            <a:r>
              <a:rPr lang="ko-KR" altLang="en-US" sz="1000" dirty="0" smtClean="0"/>
              <a:t>로 넣는다</a:t>
            </a:r>
            <a:endParaRPr lang="en-US" altLang="ko-KR" sz="1000" dirty="0" smtClean="0"/>
          </a:p>
          <a:p>
            <a:r>
              <a:rPr lang="ko-KR" altLang="en-US" sz="1000" dirty="0" smtClean="0"/>
              <a:t>그리고 </a:t>
            </a:r>
            <a:r>
              <a:rPr lang="en-US" altLang="ko-KR" sz="1000" dirty="0" smtClean="0"/>
              <a:t>1024 </a:t>
            </a:r>
            <a:r>
              <a:rPr lang="ko-KR" altLang="en-US" sz="1000" dirty="0" smtClean="0"/>
              <a:t>떨어진</a:t>
            </a:r>
            <a:r>
              <a:rPr lang="en-US" altLang="ko-KR" sz="1000" dirty="0" smtClean="0"/>
              <a:t>(page + 3072) </a:t>
            </a:r>
            <a:r>
              <a:rPr lang="ko-KR" altLang="en-US" sz="1000" dirty="0" smtClean="0"/>
              <a:t>주소는 는 두번째 </a:t>
            </a:r>
            <a:r>
              <a:rPr lang="en-US" altLang="ko-KR" sz="1000" dirty="0" smtClean="0"/>
              <a:t>PMD </a:t>
            </a:r>
            <a:r>
              <a:rPr lang="ko-KR" altLang="en-US" sz="1000" dirty="0" smtClean="0"/>
              <a:t>값으로 넣는다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660232" y="5301208"/>
            <a:ext cx="20882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이는 </a:t>
            </a:r>
            <a:r>
              <a:rPr lang="en-US" altLang="ko-KR" sz="1000" dirty="0" smtClean="0"/>
              <a:t>2 level page table</a:t>
            </a:r>
            <a:r>
              <a:rPr lang="ko-KR" altLang="en-US" sz="1000" dirty="0" smtClean="0"/>
              <a:t>에 대한</a:t>
            </a:r>
            <a:endParaRPr lang="en-US" altLang="ko-KR" sz="1000" dirty="0" smtClean="0"/>
          </a:p>
          <a:p>
            <a:r>
              <a:rPr lang="en-US" altLang="ko-KR" sz="1000" dirty="0" smtClean="0"/>
              <a:t>PTE</a:t>
            </a:r>
            <a:r>
              <a:rPr lang="ko-KR" altLang="en-US" sz="1000" dirty="0" smtClean="0"/>
              <a:t>를 채워 놓는 과정임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페이지 </a:t>
            </a:r>
            <a:r>
              <a:rPr lang="en-US" altLang="ko-KR" sz="1000" dirty="0" smtClean="0"/>
              <a:t>fault</a:t>
            </a:r>
            <a:r>
              <a:rPr lang="ko-KR" altLang="en-US" sz="1000" dirty="0" smtClean="0"/>
              <a:t>시 </a:t>
            </a:r>
            <a:r>
              <a:rPr lang="en-US" altLang="ko-KR" sz="1000" dirty="0" smtClean="0"/>
              <a:t>, Linux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MM</a:t>
            </a:r>
            <a:r>
              <a:rPr lang="ko-KR" altLang="en-US" sz="1000" dirty="0" smtClean="0"/>
              <a:t>에서 사용하는 </a:t>
            </a:r>
            <a:r>
              <a:rPr lang="en-US" altLang="ko-KR" sz="1000" dirty="0" err="1" smtClean="0"/>
              <a:t>pte</a:t>
            </a:r>
            <a:r>
              <a:rPr lang="ko-KR" altLang="en-US" sz="1000" dirty="0" smtClean="0"/>
              <a:t>이에 접근 시에는 </a:t>
            </a:r>
            <a:r>
              <a:rPr lang="en-US" altLang="ko-KR" sz="1000" dirty="0" err="1" smtClean="0"/>
              <a:t>pte_offset_map</a:t>
            </a:r>
            <a:r>
              <a:rPr lang="ko-KR" altLang="en-US" sz="1000" dirty="0" smtClean="0"/>
              <a:t>을 사용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이는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의 주소값을 가리킴</a:t>
            </a:r>
            <a:r>
              <a:rPr lang="en-US" altLang="ko-KR" sz="1000" dirty="0" smtClean="0"/>
              <a:t>(+2048</a:t>
            </a:r>
            <a:r>
              <a:rPr lang="ko-KR" altLang="en-US" sz="1000" dirty="0" smtClean="0"/>
              <a:t>부터는 </a:t>
            </a:r>
            <a:r>
              <a:rPr lang="en-US" altLang="ko-KR" sz="1000" dirty="0" smtClean="0"/>
              <a:t>MMU </a:t>
            </a:r>
            <a:r>
              <a:rPr lang="ko-KR" altLang="en-US" sz="1000" dirty="0" smtClean="0"/>
              <a:t>가 사용</a:t>
            </a:r>
            <a:r>
              <a:rPr lang="en-US" altLang="ko-KR" sz="1000" smtClean="0"/>
              <a:t>)</a:t>
            </a:r>
            <a:r>
              <a:rPr lang="ko-KR" altLang="en-US" sz="1000" smtClean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og3.com/sbdm/img.my/uploads/201212/29/1356773401_53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772816"/>
            <a:ext cx="8820150" cy="33147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95736" y="3326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Hash lists </a:t>
            </a:r>
            <a:r>
              <a:rPr lang="ko-KR" altLang="en-US" smtClean="0"/>
              <a:t>구조</a:t>
            </a:r>
            <a:r>
              <a:rPr lang="ko-KR" altLang="en-US" smtClean="0"/>
              <a:t>도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Zone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SPARSE</a:t>
            </a:r>
            <a:r>
              <a:rPr lang="ko-KR" altLang="en-US" dirty="0" smtClean="0"/>
              <a:t>인 경우는 각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pageblock_flags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bitmap</a:t>
            </a:r>
            <a:r>
              <a:rPr lang="ko-KR" altLang="en-US" dirty="0" smtClean="0"/>
              <a:t>을 가지고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 </a:t>
            </a:r>
            <a:r>
              <a:rPr lang="en-US" altLang="ko-KR" dirty="0" smtClean="0"/>
              <a:t>page group</a:t>
            </a:r>
            <a:r>
              <a:rPr lang="ko-KR" altLang="en-US" dirty="0" smtClean="0"/>
              <a:t>이 어떤 </a:t>
            </a:r>
            <a:r>
              <a:rPr lang="en-US" altLang="ko-KR" dirty="0" smtClean="0"/>
              <a:t>MIGRATIOIN </a:t>
            </a:r>
            <a:r>
              <a:rPr lang="ko-KR" altLang="en-US" dirty="0" smtClean="0"/>
              <a:t>에 속해 있는지를 나타내는 </a:t>
            </a:r>
            <a:r>
              <a:rPr lang="en-US" altLang="ko-KR" dirty="0" smtClean="0"/>
              <a:t>bitmap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5616" y="2276872"/>
            <a:ext cx="410445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619672" y="227687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051720" y="227687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483768" y="227687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915816" y="227687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중괄호 8"/>
          <p:cNvSpPr/>
          <p:nvPr/>
        </p:nvSpPr>
        <p:spPr>
          <a:xfrm rot="5400000">
            <a:off x="1187624" y="2888940"/>
            <a:ext cx="432048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3429000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각 페이지 </a:t>
            </a:r>
            <a:r>
              <a:rPr lang="en-US" altLang="ko-KR" sz="1000" dirty="0" smtClean="0"/>
              <a:t>group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NR_PAGEBLOCK_BITS (4) , 4</a:t>
            </a:r>
            <a:r>
              <a:rPr lang="ko-KR" altLang="en-US" sz="1000" dirty="0" smtClean="0"/>
              <a:t>개의 </a:t>
            </a:r>
            <a:r>
              <a:rPr lang="ko-KR" altLang="en-US" sz="1000" dirty="0" err="1" smtClean="0"/>
              <a:t>비트를</a:t>
            </a:r>
            <a:r>
              <a:rPr lang="ko-KR" altLang="en-US" sz="1000" dirty="0" smtClean="0"/>
              <a:t> 가진다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3848" y="1166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Sparse memory </a:t>
            </a:r>
            <a:r>
              <a:rPr lang="ko-KR" altLang="en-US" dirty="0" smtClean="0"/>
              <a:t>자료 구조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03648" y="548680"/>
            <a:ext cx="70567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service&gt;1:debugMain $ </a:t>
            </a:r>
            <a:r>
              <a:rPr lang="en-US" altLang="ko-KR" sz="1200" dirty="0" err="1" smtClean="0"/>
              <a:t>sh</a:t>
            </a:r>
            <a:endParaRPr lang="en-US" altLang="ko-KR" sz="1200" dirty="0" smtClean="0"/>
          </a:p>
          <a:p>
            <a:r>
              <a:rPr lang="en-US" altLang="ko-KR" sz="1200" dirty="0" err="1" smtClean="0"/>
              <a:t>esg</a:t>
            </a:r>
            <a:r>
              <a:rPr lang="en-US" altLang="ko-KR" sz="1200" dirty="0" smtClean="0"/>
              <a:t> | </a:t>
            </a:r>
            <a:r>
              <a:rPr lang="en-US" altLang="ko-KR" sz="1200" dirty="0" err="1" smtClean="0"/>
              <a:t>grep</a:t>
            </a:r>
            <a:r>
              <a:rPr lang="en-US" altLang="ko-KR" sz="1200" dirty="0" smtClean="0"/>
              <a:t> XXX000135.499001:tvservic&gt;n000000c] [IF_DVR_ERR   ][dvr_common_isMainPipelineId:1559] 96AFCa7f24f408C40Ae7072ccDB1A36 is Not </a:t>
            </a:r>
            <a:r>
              <a:rPr lang="en-US" altLang="ko-KR" sz="1200" dirty="0" err="1" smtClean="0"/>
              <a:t>MainPipelineId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[    0.000000] XXX 0th back start=0,size=1006632960</a:t>
            </a:r>
          </a:p>
          <a:p>
            <a:r>
              <a:rPr lang="en-US" altLang="ko-KR" sz="1200" dirty="0" smtClean="0"/>
              <a:t>[    0.000000] XXX </a:t>
            </a:r>
            <a:r>
              <a:rPr lang="en-US" altLang="ko-KR" sz="1200" dirty="0" err="1" smtClean="0"/>
              <a:t>lowmem</a:t>
            </a:r>
            <a:r>
              <a:rPr lang="en-US" altLang="ko-KR" sz="1200" dirty="0" smtClean="0"/>
              <a:t> init=1006632960</a:t>
            </a:r>
          </a:p>
          <a:p>
            <a:r>
              <a:rPr lang="en-US" altLang="ko-KR" sz="1200" dirty="0" smtClean="0"/>
              <a:t>[    0.000000] XXX </a:t>
            </a:r>
            <a:r>
              <a:rPr lang="en-US" altLang="ko-KR" sz="1200" dirty="0" err="1" smtClean="0"/>
              <a:t>vaddrd</a:t>
            </a:r>
            <a:r>
              <a:rPr lang="en-US" altLang="ko-KR" sz="1200" dirty="0" smtClean="0"/>
              <a:t>=7f000000,pmd size=2097152,pgd </a:t>
            </a:r>
            <a:r>
              <a:rPr lang="en-US" altLang="ko-KR" sz="1200" dirty="0" err="1" smtClean="0"/>
              <a:t>ptr</a:t>
            </a:r>
            <a:r>
              <a:rPr lang="en-US" altLang="ko-KR" sz="1200" dirty="0" smtClean="0"/>
              <a:t>=80004000,pgdir shift=21</a:t>
            </a:r>
          </a:p>
          <a:p>
            <a:r>
              <a:rPr lang="en-US" altLang="ko-KR" sz="1200" dirty="0" smtClean="0"/>
              <a:t>[    0.000000] XXX </a:t>
            </a:r>
            <a:r>
              <a:rPr lang="en-US" altLang="ko-KR" sz="1200" dirty="0" err="1" smtClean="0"/>
              <a:t>addr</a:t>
            </a:r>
            <a:r>
              <a:rPr lang="en-US" altLang="ko-KR" sz="1200" dirty="0" smtClean="0"/>
              <a:t>=7f000000,pgd offset=2147508160,pgd index=1016</a:t>
            </a:r>
          </a:p>
          <a:p>
            <a:r>
              <a:rPr lang="en-US" altLang="ko-KR" sz="1200" dirty="0" smtClean="0"/>
              <a:t>[    0.000000] XXX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 min=0,maxlow=245760,maxhigh=245760,phys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 offset=0</a:t>
            </a:r>
          </a:p>
          <a:p>
            <a:r>
              <a:rPr lang="en-US" altLang="ko-KR" sz="1200" dirty="0" smtClean="0"/>
              <a:t>[    0.000000] XXX boot pages=8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74888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0.000000]  memory size = 0x3bf00000 reserved size = 0x124e6f6</a:t>
            </a:r>
          </a:p>
          <a:p>
            <a:r>
              <a:rPr lang="en-US" altLang="ko-KR" sz="1000" dirty="0" smtClean="0"/>
              <a:t>[    0.000000]  memory.cnt  = 0x1</a:t>
            </a:r>
          </a:p>
          <a:p>
            <a:r>
              <a:rPr lang="en-US" altLang="ko-KR" sz="1000" dirty="0" smtClean="0"/>
              <a:t>[    0.000000]  memory[0x0]     [0x00000000000000-0x0000003befffff], 0x3bf00000 bytes</a:t>
            </a:r>
          </a:p>
          <a:p>
            <a:r>
              <a:rPr lang="en-US" altLang="ko-KR" sz="1000" dirty="0" smtClean="0"/>
              <a:t>[    0.000000]  reserved.cnt  = 0x3</a:t>
            </a:r>
          </a:p>
          <a:p>
            <a:r>
              <a:rPr lang="en-US" altLang="ko-KR" sz="1000" dirty="0" smtClean="0"/>
              <a:t>[    0.000000]  reserved[0x0]   [0x00000000001000-0x000000000024ad], 0x14ae bytes</a:t>
            </a:r>
          </a:p>
          <a:p>
            <a:r>
              <a:rPr lang="en-US" altLang="ko-KR" sz="1000" dirty="0" smtClean="0"/>
              <a:t>[    0.000000]  reserved[0x1]   [0x00000000004000-0x00000000007fff], 0x4000 bytes</a:t>
            </a:r>
          </a:p>
          <a:p>
            <a:r>
              <a:rPr lang="en-US" altLang="ko-KR" sz="1000" dirty="0" smtClean="0"/>
              <a:t>[    0.000000]  reserved[0x2]   [0x000000000082c0-0x00000001251507], 0x1249248 bytes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93305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webOS</a:t>
            </a:r>
            <a:r>
              <a:rPr lang="en-US" altLang="ko-KR" dirty="0" smtClean="0"/>
              <a:t> TV </a:t>
            </a:r>
            <a:r>
              <a:rPr lang="en-US" altLang="ko-KR" dirty="0" err="1" smtClean="0"/>
              <a:t>memblock</a:t>
            </a:r>
            <a:r>
              <a:rPr lang="en-US" altLang="ko-KR" dirty="0" smtClean="0"/>
              <a:t> dump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915816" y="1124744"/>
            <a:ext cx="1872208" cy="2016224"/>
          </a:xfrm>
          <a:prstGeom prst="rect">
            <a:avLst/>
          </a:prstGeom>
          <a:solidFill>
            <a:schemeClr val="accent3">
              <a:lumMod val="40000"/>
              <a:lumOff val="6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Kernel 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79440" y="1179076"/>
            <a:ext cx="180020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2979440" y="2907268"/>
            <a:ext cx="1800200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851648" y="2907268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0x8000000, PAGE_OFFSET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779640" y="1179076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0xFFFFFFFF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4859868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0x0000000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9440" y="2187188"/>
            <a:ext cx="1800200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2204864"/>
            <a:ext cx="5184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0x8004000, </a:t>
            </a:r>
            <a:r>
              <a:rPr lang="en-US" altLang="ko-KR" sz="1000" dirty="0" err="1" smtClean="0"/>
              <a:t>swapper_pg_dir</a:t>
            </a:r>
            <a:r>
              <a:rPr lang="en-US" altLang="ko-KR" sz="1000" dirty="0" smtClean="0"/>
              <a:t>: kernel page table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virtual address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5589240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PAGE_SHIFT=12, PMD_SIZE=2MB</a:t>
            </a:r>
          </a:p>
          <a:p>
            <a:r>
              <a:rPr lang="en-US" altLang="ko-KR" sz="1000" dirty="0" smtClean="0"/>
              <a:t>VMALLOC_START = 0xbc800000</a:t>
            </a:r>
          </a:p>
          <a:p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87824" y="1412776"/>
            <a:ext cx="1800200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788024" y="1412776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0xbc800000, VMALLOC_START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251520" y="1196752"/>
            <a:ext cx="180020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2915816" y="7647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virtual address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9512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physical address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12" idx="1"/>
          </p:cNvCxnSpPr>
          <p:nvPr/>
        </p:nvCxnSpPr>
        <p:spPr>
          <a:xfrm flipH="1">
            <a:off x="2051720" y="2310299"/>
            <a:ext cx="927720" cy="241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4581128"/>
            <a:ext cx="1800200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4581128"/>
            <a:ext cx="1601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0x4000, </a:t>
            </a:r>
            <a:r>
              <a:rPr lang="en-US" altLang="ko-KR" sz="1000" dirty="0" err="1" smtClean="0"/>
              <a:t>swapper_pg_dir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51520" y="2924944"/>
            <a:ext cx="1800200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2843808" y="3140968"/>
            <a:ext cx="1944216" cy="2016224"/>
          </a:xfrm>
          <a:prstGeom prst="rect">
            <a:avLst/>
          </a:prstGeom>
          <a:solidFill>
            <a:schemeClr val="accent2">
              <a:lumMod val="20000"/>
              <a:lumOff val="8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Process 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520" y="4077072"/>
            <a:ext cx="1800200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323528" y="4077072"/>
            <a:ext cx="10134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0xb0000, </a:t>
            </a:r>
            <a:r>
              <a:rPr lang="en-US" altLang="ko-KR" sz="1000" dirty="0" err="1" smtClean="0"/>
              <a:t>pmd</a:t>
            </a:r>
            <a:endParaRPr lang="ko-KR" altLang="en-US" sz="1000" dirty="0"/>
          </a:p>
        </p:txBody>
      </p:sp>
      <p:cxnSp>
        <p:nvCxnSpPr>
          <p:cNvPr id="31" name="직선 화살표 연결선 30"/>
          <p:cNvCxnSpPr>
            <a:endCxn id="28" idx="3"/>
          </p:cNvCxnSpPr>
          <p:nvPr/>
        </p:nvCxnSpPr>
        <p:spPr>
          <a:xfrm flipH="1">
            <a:off x="2051720" y="1988840"/>
            <a:ext cx="936104" cy="2211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39752" y="1916832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0x80006028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67744" y="1700808"/>
            <a:ext cx="88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0x8000603C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2051720" y="1628800"/>
            <a:ext cx="936104" cy="2211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520" y="3830851"/>
            <a:ext cx="1800200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3861048"/>
            <a:ext cx="997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0xc0000, </a:t>
            </a:r>
            <a:r>
              <a:rPr lang="en-US" altLang="ko-KR" sz="1000" dirty="0" err="1" smtClean="0"/>
              <a:t>pmd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556792"/>
            <a:ext cx="684076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1556792"/>
            <a:ext cx="215185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177281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Direct mapping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56248" y="1556792"/>
            <a:ext cx="71169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76328" y="1556792"/>
            <a:ext cx="150378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3968" y="18448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vmalloc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28184" y="1556792"/>
            <a:ext cx="93610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8184" y="184482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Persistent map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164288" y="191683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Fixmaps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7864" y="191683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8G </a:t>
            </a:r>
          </a:p>
          <a:p>
            <a:r>
              <a:rPr lang="en-US" altLang="ko-KR" sz="1000" dirty="0" smtClean="0"/>
              <a:t>Safe guard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2924944"/>
            <a:ext cx="100811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Page_offset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6" idx="0"/>
          </p:cNvCxnSpPr>
          <p:nvPr/>
        </p:nvCxnSpPr>
        <p:spPr>
          <a:xfrm flipV="1">
            <a:off x="1259632" y="25649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983632" y="2564904"/>
            <a:ext cx="3642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79912" y="2924944"/>
            <a:ext cx="128776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Vmalloc</a:t>
            </a:r>
            <a:endParaRPr lang="en-US" altLang="ko-KR" dirty="0" smtClean="0"/>
          </a:p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H="1" flipV="1">
            <a:off x="4139952" y="2564904"/>
            <a:ext cx="2838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0152" y="2996952"/>
            <a:ext cx="128776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pkmap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7" idx="0"/>
          </p:cNvCxnSpPr>
          <p:nvPr/>
        </p:nvCxnSpPr>
        <p:spPr>
          <a:xfrm flipH="1" flipV="1">
            <a:off x="6228184" y="2564904"/>
            <a:ext cx="3558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83768" y="2996952"/>
            <a:ext cx="100811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Vmalloc_min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3568" y="4293096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Normal zone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는 전부 </a:t>
            </a:r>
            <a:r>
              <a:rPr lang="en-US" altLang="ko-KR" dirty="0" smtClean="0"/>
              <a:t>buddy</a:t>
            </a:r>
            <a:r>
              <a:rPr lang="ko-KR" altLang="en-US" dirty="0" smtClean="0"/>
              <a:t>로 관리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물론 </a:t>
            </a:r>
            <a:r>
              <a:rPr lang="en-US" altLang="ko-KR" dirty="0" err="1" smtClean="0"/>
              <a:t>pcp</a:t>
            </a:r>
            <a:r>
              <a:rPr lang="ko-KR" altLang="en-US" dirty="0" smtClean="0"/>
              <a:t>에 들어 갈 수도 있음</a:t>
            </a:r>
            <a:endParaRPr lang="en-US" altLang="ko-KR" dirty="0" smtClean="0"/>
          </a:p>
          <a:p>
            <a:r>
              <a:rPr lang="en-US" altLang="ko-KR" dirty="0" err="1" smtClean="0"/>
              <a:t>Highmem</a:t>
            </a:r>
            <a:r>
              <a:rPr lang="en-US" altLang="ko-KR" dirty="0" smtClean="0"/>
              <a:t> zone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pcp</a:t>
            </a:r>
            <a:r>
              <a:rPr lang="ko-KR" altLang="en-US" dirty="0" smtClean="0"/>
              <a:t>에 관리 됨</a:t>
            </a:r>
            <a:endParaRPr lang="en-US" altLang="ko-KR" dirty="0" smtClean="0"/>
          </a:p>
          <a:p>
            <a:r>
              <a:rPr lang="ko-KR" altLang="en-US" dirty="0" smtClean="0"/>
              <a:t>예를 들어서 </a:t>
            </a:r>
            <a:r>
              <a:rPr lang="en-US" altLang="ko-KR" dirty="0" smtClean="0"/>
              <a:t>user space</a:t>
            </a:r>
            <a:r>
              <a:rPr lang="ko-KR" altLang="en-US" dirty="0" smtClean="0"/>
              <a:t>에서 메모리를 요청 한 경우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pcp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를 하나 얻어 오고 이를 사용자 메모리 영역과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시킴</a:t>
            </a:r>
            <a:endParaRPr lang="en-US" altLang="ko-KR" dirty="0" smtClean="0"/>
          </a:p>
          <a:p>
            <a:r>
              <a:rPr lang="en-US" altLang="ko-KR" dirty="0" smtClean="0"/>
              <a:t>0x70001234 -&gt; </a:t>
            </a:r>
            <a:r>
              <a:rPr lang="en-US" altLang="ko-KR" dirty="0" err="1" smtClean="0"/>
              <a:t>phsical</a:t>
            </a:r>
            <a:r>
              <a:rPr lang="en-US" altLang="ko-KR" dirty="0" smtClean="0"/>
              <a:t> memory 0x20001FEA</a:t>
            </a:r>
            <a:r>
              <a:rPr lang="ko-KR" altLang="en-US" dirty="0" smtClean="0"/>
              <a:t>와 맵핑 됨</a:t>
            </a:r>
            <a:r>
              <a:rPr lang="en-US" altLang="ko-KR" dirty="0" smtClean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47667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0xC0000000+896MB </a:t>
            </a:r>
            <a:r>
              <a:rPr lang="ko-KR" altLang="en-US" sz="1200" dirty="0" smtClean="0"/>
              <a:t>이후의 </a:t>
            </a:r>
            <a:r>
              <a:rPr lang="ko-KR" altLang="en-US" sz="1200" dirty="0" err="1" smtClean="0"/>
              <a:t>커널</a:t>
            </a:r>
            <a:r>
              <a:rPr lang="ko-KR" altLang="en-US" sz="1200" dirty="0" smtClean="0"/>
              <a:t> 가상 메모리는 물리 메모리와 </a:t>
            </a:r>
            <a:r>
              <a:rPr lang="en-US" altLang="ko-KR" sz="1200" dirty="0" smtClean="0"/>
              <a:t>1:1 </a:t>
            </a:r>
            <a:r>
              <a:rPr lang="ko-KR" altLang="en-US" sz="1200" dirty="0" err="1" smtClean="0"/>
              <a:t>맵핑이</a:t>
            </a:r>
            <a:r>
              <a:rPr lang="ko-KR" altLang="en-US" sz="1200" dirty="0" smtClean="0"/>
              <a:t> 아닌 </a:t>
            </a:r>
            <a:r>
              <a:rPr lang="en-US" altLang="ko-KR" sz="1200" dirty="0" smtClean="0"/>
              <a:t>, dynamic mapping</a:t>
            </a:r>
            <a:r>
              <a:rPr lang="ko-KR" altLang="en-US" sz="1200" dirty="0" smtClean="0"/>
              <a:t>을 사용한다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불연속 메모리 할당</a:t>
            </a:r>
            <a:r>
              <a:rPr lang="en-US" altLang="ko-KR" sz="1200" dirty="0" smtClean="0"/>
              <a:t>, user space</a:t>
            </a:r>
            <a:r>
              <a:rPr lang="ko-KR" altLang="en-US" sz="1200" dirty="0" smtClean="0"/>
              <a:t>와의 </a:t>
            </a:r>
            <a:r>
              <a:rPr lang="en-US" altLang="ko-KR" sz="1200" dirty="0" smtClean="0"/>
              <a:t>mapping</a:t>
            </a:r>
            <a:r>
              <a:rPr lang="ko-KR" altLang="en-US" sz="1200" dirty="0" smtClean="0"/>
              <a:t>을 위한 </a:t>
            </a:r>
            <a:r>
              <a:rPr lang="en-US" altLang="ko-KR" sz="1200" dirty="0" err="1" smtClean="0"/>
              <a:t>pkmap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등등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하이메모리</a:t>
            </a:r>
            <a:r>
              <a:rPr lang="ko-KR" altLang="en-US" sz="1200" dirty="0" smtClean="0"/>
              <a:t> 지정된 물리메모리는 사용자 영역이던</a:t>
            </a:r>
            <a:r>
              <a:rPr lang="en-US" altLang="ko-KR" sz="1200" dirty="0" smtClean="0"/>
              <a:t>, C+896</a:t>
            </a:r>
            <a:r>
              <a:rPr lang="ko-KR" altLang="en-US" sz="1200" dirty="0" smtClean="0"/>
              <a:t>영역이던 아무 곳이나 </a:t>
            </a:r>
            <a:r>
              <a:rPr lang="ko-KR" altLang="en-US" sz="1200" err="1" smtClean="0"/>
              <a:t>맵핑해서</a:t>
            </a:r>
            <a:r>
              <a:rPr lang="ko-KR" altLang="en-US" sz="1200" smtClean="0"/>
              <a:t> 사용 되어짐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15616" y="188640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 </a:t>
            </a:r>
            <a:r>
              <a:rPr lang="ko-KR" altLang="en-US" dirty="0" smtClean="0"/>
              <a:t>모드에서 물리 주소로 변환 하기 공식</a:t>
            </a:r>
            <a:endParaRPr lang="en-US" altLang="ko-KR" dirty="0" smtClean="0"/>
          </a:p>
          <a:p>
            <a:r>
              <a:rPr lang="en-US" altLang="ko-KR" b="1" dirty="0" smtClean="0"/>
              <a:t>phys = </a:t>
            </a:r>
            <a:r>
              <a:rPr lang="en-US" altLang="ko-KR" b="1" dirty="0" err="1" smtClean="0"/>
              <a:t>virt</a:t>
            </a:r>
            <a:r>
              <a:rPr lang="en-US" altLang="ko-KR" b="1" dirty="0" smtClean="0"/>
              <a:t> - PAGE_OFFSET + PHYS_OFFSET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95736" y="1340768"/>
            <a:ext cx="266429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323528" y="13407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Virtual address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835696" y="2996952"/>
            <a:ext cx="1944216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0" name="TextBox 39"/>
          <p:cNvSpPr txBox="1"/>
          <p:nvPr/>
        </p:nvSpPr>
        <p:spPr>
          <a:xfrm>
            <a:off x="5796136" y="2492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Pmd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35696" y="2996952"/>
            <a:ext cx="1944216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PTE(</a:t>
            </a:r>
            <a:r>
              <a:rPr lang="ko-KR" altLang="en-US" sz="900" dirty="0" smtClean="0"/>
              <a:t>물리 주소 </a:t>
            </a:r>
            <a:r>
              <a:rPr lang="en-US" altLang="ko-KR" sz="900" dirty="0" smtClean="0"/>
              <a:t>+ attribute)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835696" y="3198168"/>
            <a:ext cx="1944216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PTE(</a:t>
            </a:r>
            <a:r>
              <a:rPr lang="ko-KR" altLang="en-US" sz="900" dirty="0" smtClean="0"/>
              <a:t>물리 주소 </a:t>
            </a:r>
            <a:r>
              <a:rPr lang="en-US" altLang="ko-KR" sz="900" dirty="0" smtClean="0"/>
              <a:t>+ attribute)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835696" y="3414192"/>
            <a:ext cx="1944216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PTE(</a:t>
            </a:r>
            <a:r>
              <a:rPr lang="ko-KR" altLang="en-US" sz="900" dirty="0" smtClean="0"/>
              <a:t>물리 주소 </a:t>
            </a:r>
            <a:r>
              <a:rPr lang="en-US" altLang="ko-KR" sz="900" dirty="0" smtClean="0"/>
              <a:t>+ attribute)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1835696" y="4566320"/>
            <a:ext cx="1944216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PTE(</a:t>
            </a:r>
            <a:r>
              <a:rPr lang="ko-KR" altLang="en-US" sz="900" dirty="0" smtClean="0"/>
              <a:t>물리 주소 </a:t>
            </a:r>
            <a:r>
              <a:rPr lang="en-US" altLang="ko-KR" sz="900" dirty="0" smtClean="0"/>
              <a:t>+ attribute)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1835696" y="5430416"/>
            <a:ext cx="1944216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PTE(</a:t>
            </a:r>
            <a:r>
              <a:rPr lang="ko-KR" altLang="en-US" sz="900" dirty="0" smtClean="0"/>
              <a:t>물리 주소 </a:t>
            </a:r>
            <a:r>
              <a:rPr lang="en-US" altLang="ko-KR" sz="900" dirty="0" smtClean="0"/>
              <a:t>+ attribute)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600" y="24208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TTBR</a:t>
            </a:r>
            <a:endParaRPr lang="ko-KR" altLang="en-US" dirty="0"/>
          </a:p>
        </p:txBody>
      </p:sp>
      <p:cxnSp>
        <p:nvCxnSpPr>
          <p:cNvPr id="48" name="직선 화살표 연결선 47"/>
          <p:cNvCxnSpPr>
            <a:stCxn id="46" idx="2"/>
            <a:endCxn id="41" idx="1"/>
          </p:cNvCxnSpPr>
          <p:nvPr/>
        </p:nvCxnSpPr>
        <p:spPr>
          <a:xfrm>
            <a:off x="1583668" y="2790220"/>
            <a:ext cx="252028" cy="32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95736" y="1340768"/>
            <a:ext cx="936104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PGD offset(12)</a:t>
            </a:r>
            <a:endParaRPr lang="ko-KR" altLang="en-US" sz="900" dirty="0"/>
          </a:p>
        </p:txBody>
      </p:sp>
      <p:cxnSp>
        <p:nvCxnSpPr>
          <p:cNvPr id="54" name="구부러진 연결선 53"/>
          <p:cNvCxnSpPr>
            <a:stCxn id="51" idx="1"/>
            <a:endCxn id="44" idx="1"/>
          </p:cNvCxnSpPr>
          <p:nvPr/>
        </p:nvCxnSpPr>
        <p:spPr>
          <a:xfrm rot="10800000" flipV="1">
            <a:off x="1835696" y="1456184"/>
            <a:ext cx="360040" cy="3225552"/>
          </a:xfrm>
          <a:prstGeom prst="curvedConnector3">
            <a:avLst>
              <a:gd name="adj1" fmla="val 431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1520" y="33569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TTBR </a:t>
            </a:r>
            <a:r>
              <a:rPr lang="ko-KR" altLang="en-US" sz="900" b="1" dirty="0" smtClean="0"/>
              <a:t>주소 </a:t>
            </a:r>
            <a:r>
              <a:rPr lang="en-US" altLang="ko-KR" sz="900" b="1" dirty="0" smtClean="0"/>
              <a:t>+ </a:t>
            </a:r>
            <a:r>
              <a:rPr lang="en-US" altLang="ko-KR" sz="900" b="1" dirty="0" err="1" smtClean="0"/>
              <a:t>gdb</a:t>
            </a:r>
            <a:r>
              <a:rPr lang="en-US" altLang="ko-KR" sz="900" b="1" dirty="0" smtClean="0"/>
              <a:t> offset</a:t>
            </a:r>
          </a:p>
          <a:p>
            <a:r>
              <a:rPr lang="en-US" altLang="ko-KR" sz="900" b="1" dirty="0" smtClean="0"/>
              <a:t>(</a:t>
            </a:r>
            <a:r>
              <a:rPr lang="en-US" altLang="ko-KR" sz="900" b="1" dirty="0" err="1" smtClean="0"/>
              <a:t>Pgd_offset</a:t>
            </a:r>
            <a:r>
              <a:rPr lang="en-US" altLang="ko-KR" sz="900" b="1" dirty="0" smtClean="0"/>
              <a:t>())</a:t>
            </a:r>
            <a:endParaRPr lang="ko-KR" altLang="en-US" sz="900" b="1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2267744" y="1700808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619672" y="2348880"/>
            <a:ext cx="266429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1619672" y="2348880"/>
            <a:ext cx="1368152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TTB </a:t>
            </a:r>
            <a:r>
              <a:rPr lang="ko-KR" altLang="en-US" sz="900" dirty="0" smtClean="0"/>
              <a:t>주소</a:t>
            </a:r>
            <a:r>
              <a:rPr lang="en-US" altLang="ko-KR" sz="900" dirty="0" smtClean="0"/>
              <a:t>,18bit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339752" y="17008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12,pg</a:t>
            </a:r>
            <a:r>
              <a:rPr lang="ko-KR" altLang="en-US" sz="900" dirty="0" smtClean="0"/>
              <a:t>에 대한 테이블 </a:t>
            </a:r>
            <a:r>
              <a:rPr lang="en-US" altLang="ko-KR" sz="900" dirty="0" smtClean="0"/>
              <a:t>offset</a:t>
            </a:r>
            <a:endParaRPr lang="ko-KR" alt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3851920" y="4581128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LSB </a:t>
            </a:r>
            <a:r>
              <a:rPr lang="ko-KR" altLang="en-US" sz="900" dirty="0" smtClean="0"/>
              <a:t>비트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개를 체크 </a:t>
            </a:r>
            <a:r>
              <a:rPr lang="en-US" altLang="ko-KR" sz="900" dirty="0" smtClean="0"/>
              <a:t>1,0 </a:t>
            </a:r>
            <a:r>
              <a:rPr lang="ko-KR" altLang="en-US" sz="900" dirty="0" smtClean="0"/>
              <a:t>이면 </a:t>
            </a:r>
            <a:r>
              <a:rPr lang="en-US" altLang="ko-KR" sz="900" dirty="0" smtClean="0"/>
              <a:t>L1 </a:t>
            </a:r>
            <a:r>
              <a:rPr lang="ko-KR" altLang="en-US" sz="900" dirty="0" smtClean="0"/>
              <a:t>테이블</a:t>
            </a:r>
            <a:r>
              <a:rPr lang="en-US" altLang="ko-KR" sz="900" dirty="0" smtClean="0"/>
              <a:t>, 0,1</a:t>
            </a:r>
            <a:r>
              <a:rPr lang="ko-KR" altLang="en-US" sz="900" dirty="0" smtClean="0"/>
              <a:t>이면 </a:t>
            </a:r>
            <a:r>
              <a:rPr lang="en-US" altLang="ko-KR" sz="900" dirty="0" smtClean="0"/>
              <a:t>L2 </a:t>
            </a:r>
            <a:r>
              <a:rPr lang="ko-KR" altLang="en-US" sz="900" dirty="0" smtClean="0"/>
              <a:t>테이블</a:t>
            </a:r>
            <a:r>
              <a:rPr lang="en-US" altLang="ko-KR" sz="900" dirty="0" smtClean="0"/>
              <a:t>, </a:t>
            </a:r>
          </a:p>
          <a:p>
            <a:r>
              <a:rPr lang="ko-KR" altLang="en-US" sz="900" dirty="0" smtClean="0"/>
              <a:t>초기 </a:t>
            </a:r>
            <a:r>
              <a:rPr lang="en-US" altLang="ko-KR" sz="900" dirty="0" smtClean="0"/>
              <a:t>12</a:t>
            </a:r>
            <a:r>
              <a:rPr lang="ko-KR" altLang="en-US" sz="900" dirty="0" smtClean="0"/>
              <a:t>비트는 물리주소 </a:t>
            </a:r>
            <a:r>
              <a:rPr lang="en-US" altLang="ko-KR" sz="900" dirty="0" smtClean="0"/>
              <a:t>: L2</a:t>
            </a:r>
            <a:r>
              <a:rPr lang="ko-KR" altLang="en-US" sz="900" dirty="0" smtClean="0"/>
              <a:t>인 경우는 </a:t>
            </a:r>
            <a:r>
              <a:rPr lang="en-US" altLang="ko-KR" sz="900" dirty="0" smtClean="0"/>
              <a:t>L2</a:t>
            </a:r>
            <a:r>
              <a:rPr lang="ko-KR" altLang="en-US" sz="900" dirty="0" smtClean="0"/>
              <a:t>테이블에 대한 주소임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3131840" y="1340768"/>
            <a:ext cx="936104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PMD offset(8)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067944" y="1340768"/>
            <a:ext cx="936104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page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offset(12)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5868144" y="2996952"/>
            <a:ext cx="1944216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2060104" y="27173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Pgd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868144" y="3861048"/>
            <a:ext cx="1944216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PTE(</a:t>
            </a:r>
            <a:r>
              <a:rPr lang="ko-KR" altLang="en-US" sz="900" dirty="0" smtClean="0"/>
              <a:t>물리 주소 </a:t>
            </a:r>
            <a:r>
              <a:rPr lang="en-US" altLang="ko-KR" sz="900" dirty="0" smtClean="0"/>
              <a:t>+ attribute)</a:t>
            </a:r>
            <a:endParaRPr lang="ko-KR" altLang="en-US" sz="900" dirty="0"/>
          </a:p>
        </p:txBody>
      </p:sp>
      <p:cxnSp>
        <p:nvCxnSpPr>
          <p:cNvPr id="75" name="구부러진 연결선 74"/>
          <p:cNvCxnSpPr>
            <a:stCxn id="44" idx="3"/>
            <a:endCxn id="73" idx="1"/>
          </p:cNvCxnSpPr>
          <p:nvPr/>
        </p:nvCxnSpPr>
        <p:spPr>
          <a:xfrm flipV="1">
            <a:off x="3779912" y="3976464"/>
            <a:ext cx="2088232" cy="7052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 76"/>
          <p:cNvCxnSpPr>
            <a:stCxn id="69" idx="2"/>
            <a:endCxn id="79" idx="0"/>
          </p:cNvCxnSpPr>
          <p:nvPr/>
        </p:nvCxnSpPr>
        <p:spPr>
          <a:xfrm rot="16200000" flipH="1">
            <a:off x="2941222" y="2230270"/>
            <a:ext cx="2433464" cy="11161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23928" y="4005064"/>
            <a:ext cx="15841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Pmd</a:t>
            </a:r>
            <a:r>
              <a:rPr lang="en-US" altLang="ko-KR" sz="900" dirty="0" smtClean="0"/>
              <a:t> table + </a:t>
            </a:r>
            <a:r>
              <a:rPr lang="en-US" altLang="ko-KR" sz="900" dirty="0" err="1" smtClean="0"/>
              <a:t>pmd</a:t>
            </a:r>
            <a:r>
              <a:rPr lang="en-US" altLang="ko-KR" sz="900" dirty="0" smtClean="0"/>
              <a:t> offset</a:t>
            </a:r>
          </a:p>
          <a:p>
            <a:r>
              <a:rPr lang="en-US" altLang="ko-KR" sz="900" dirty="0" err="1" smtClean="0"/>
              <a:t>pte_offset_map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pmd,addr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6084168" y="90872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Pkmap_base</a:t>
            </a:r>
            <a:r>
              <a:rPr lang="en-US" altLang="ko-KR" dirty="0" smtClean="0"/>
              <a:t> 0xbfe00000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15616" y="1916832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create_mapping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1916832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 level  paging</a:t>
            </a:r>
            <a:r>
              <a:rPr lang="ko-KR" altLang="en-US" sz="1000" dirty="0" smtClean="0"/>
              <a:t>으로서 </a:t>
            </a:r>
            <a:r>
              <a:rPr lang="en-US" altLang="ko-KR" sz="1000" dirty="0" smtClean="0"/>
              <a:t>SECTION_SIZE </a:t>
            </a:r>
            <a:r>
              <a:rPr lang="ko-KR" altLang="en-US" sz="1000" dirty="0" smtClean="0"/>
              <a:t>단위로 물리메모리주소와 </a:t>
            </a:r>
            <a:r>
              <a:rPr lang="en-US" altLang="ko-KR" sz="1000" dirty="0" smtClean="0"/>
              <a:t>protection attribute</a:t>
            </a:r>
            <a:r>
              <a:rPr lang="ko-KR" altLang="en-US" sz="1000" dirty="0" smtClean="0"/>
              <a:t>를 설정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556792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Map_lowmem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548680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Setup_arch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836712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Arm_memblock_init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411760" y="764704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메모리뱅크 수만큼 메모리 </a:t>
            </a:r>
            <a:r>
              <a:rPr lang="en-US" altLang="ko-KR" sz="1000" dirty="0" smtClean="0"/>
              <a:t>block</a:t>
            </a:r>
            <a:r>
              <a:rPr lang="ko-KR" altLang="en-US" sz="1000" dirty="0" smtClean="0"/>
              <a:t>을 구성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실제 물리메모리의 시작 주소와 사이즈가 할당 됨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196752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Paging_init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1556792"/>
            <a:ext cx="6192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메모리 </a:t>
            </a:r>
            <a:r>
              <a:rPr lang="en-US" altLang="ko-KR" sz="1000" dirty="0" smtClean="0"/>
              <a:t>block</a:t>
            </a:r>
            <a:r>
              <a:rPr lang="ko-KR" altLang="en-US" sz="1000" dirty="0" smtClean="0"/>
              <a:t>이 갖고있는 물리주소를 기반으로 </a:t>
            </a:r>
            <a:r>
              <a:rPr lang="en-US" altLang="ko-KR" sz="1000" dirty="0" smtClean="0"/>
              <a:t>page table </a:t>
            </a:r>
            <a:r>
              <a:rPr lang="ko-KR" altLang="en-US" sz="1000" dirty="0" smtClean="0"/>
              <a:t>구성을 준비한다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2276872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bootmem_init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2636912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arm_bootmem__node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987824" y="2678723"/>
            <a:ext cx="5328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인자로서 </a:t>
            </a:r>
            <a:r>
              <a:rPr lang="en-US" altLang="ko-KR" sz="1000" dirty="0" err="1" smtClean="0"/>
              <a:t>pgdat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contig_page_data</a:t>
            </a:r>
            <a:r>
              <a:rPr lang="en-US" altLang="ko-KR" sz="1000" dirty="0" smtClean="0"/>
              <a:t>), start/end </a:t>
            </a:r>
            <a:r>
              <a:rPr lang="en-US" altLang="ko-KR" sz="1000" dirty="0" err="1" smtClean="0"/>
              <a:t>pfn</a:t>
            </a:r>
            <a:r>
              <a:rPr lang="ko-KR" altLang="en-US" sz="1000" dirty="0" smtClean="0"/>
              <a:t>이 들어감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331640" y="2996952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Init_bootmem__core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5856" y="2996952"/>
            <a:ext cx="5328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Bootmem_data_t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 대한 초기화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3608" y="3789040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Arm_Bootmem__free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43608" y="3284984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Sparse_init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347864" y="3284984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Flat </a:t>
            </a:r>
            <a:r>
              <a:rPr lang="ko-KR" altLang="en-US" sz="1000" dirty="0" smtClean="0"/>
              <a:t>메모리가 </a:t>
            </a:r>
            <a:r>
              <a:rPr lang="ko-KR" altLang="en-US" sz="1000" dirty="0" err="1" smtClean="0"/>
              <a:t>아닌경우</a:t>
            </a:r>
            <a:r>
              <a:rPr lang="en-US" altLang="ko-KR" sz="1000" dirty="0" smtClean="0"/>
              <a:t>, section </a:t>
            </a:r>
            <a:r>
              <a:rPr lang="ko-KR" altLang="en-US" sz="1000" dirty="0" smtClean="0"/>
              <a:t>별로 메모리 관리를 한다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섹션별로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page </a:t>
            </a:r>
            <a:r>
              <a:rPr lang="ko-KR" altLang="en-US" sz="1000" dirty="0" smtClean="0"/>
              <a:t>배열을 만들어서 관리함</a:t>
            </a:r>
            <a:r>
              <a:rPr lang="en-US" altLang="ko-KR" sz="1000" dirty="0" smtClean="0"/>
              <a:t>, page</a:t>
            </a:r>
            <a:r>
              <a:rPr lang="ko-KR" altLang="en-US" sz="1000" dirty="0" smtClean="0"/>
              <a:t>배열 할당은 </a:t>
            </a:r>
            <a:r>
              <a:rPr lang="en-US" altLang="ko-KR" sz="1000" dirty="0" smtClean="0"/>
              <a:t>boot</a:t>
            </a:r>
            <a:r>
              <a:rPr lang="ko-KR" altLang="en-US" sz="1000" dirty="0" smtClean="0"/>
              <a:t>메모리를 사용한다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331640" y="4077072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free_area_init_node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91680" y="4365104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alloc_node_mem_map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07904" y="4365104"/>
            <a:ext cx="5328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 </a:t>
            </a:r>
            <a:r>
              <a:rPr lang="ko-KR" altLang="en-US" sz="1000" dirty="0" smtClean="0"/>
              <a:t>배열에 대한 메모리 할당</a:t>
            </a:r>
            <a:r>
              <a:rPr lang="en-US" altLang="ko-KR" sz="1000" dirty="0" smtClean="0"/>
              <a:t>, sparse </a:t>
            </a:r>
            <a:r>
              <a:rPr lang="ko-KR" altLang="en-US" sz="1000" dirty="0" smtClean="0"/>
              <a:t>인 경우는 </a:t>
            </a:r>
            <a:r>
              <a:rPr lang="en-US" altLang="ko-KR" sz="1000" dirty="0" err="1" smtClean="0"/>
              <a:t>sparse_init</a:t>
            </a:r>
            <a:r>
              <a:rPr lang="ko-KR" altLang="en-US" sz="1000" dirty="0" smtClean="0"/>
              <a:t>에서 이미 할당 함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91680" y="4694947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free_area_init_core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815408" y="4725144"/>
            <a:ext cx="5328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Zone </a:t>
            </a:r>
            <a:r>
              <a:rPr lang="ko-KR" altLang="en-US" sz="1000" dirty="0" smtClean="0"/>
              <a:t>별로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zone </a:t>
            </a:r>
            <a:r>
              <a:rPr lang="ko-KR" altLang="en-US" sz="1000" dirty="0" smtClean="0"/>
              <a:t>구조체 초기화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979712" y="5013176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init_currently_empty_zone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995936" y="5013176"/>
            <a:ext cx="5328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Zone </a:t>
            </a:r>
            <a:r>
              <a:rPr lang="ko-KR" altLang="en-US" sz="1000" dirty="0" smtClean="0"/>
              <a:t>별로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zone </a:t>
            </a:r>
            <a:r>
              <a:rPr lang="ko-KR" altLang="en-US" sz="1000" dirty="0" smtClean="0"/>
              <a:t>구조체 초기화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979712" y="5343019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memmap_init_zone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5373216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Zone </a:t>
            </a:r>
            <a:r>
              <a:rPr lang="ko-KR" altLang="en-US" sz="1000" dirty="0" smtClean="0"/>
              <a:t>에 속한 </a:t>
            </a:r>
            <a:r>
              <a:rPr lang="en-US" altLang="ko-KR" sz="1000" dirty="0" err="1" smtClean="0"/>
              <a:t>pfn</a:t>
            </a:r>
            <a:r>
              <a:rPr lang="ko-KR" altLang="en-US" sz="1000" dirty="0" smtClean="0"/>
              <a:t>에 대해서 </a:t>
            </a:r>
            <a:r>
              <a:rPr lang="en-US" altLang="ko-KR" sz="1000" dirty="0" smtClean="0"/>
              <a:t>iteration</a:t>
            </a:r>
            <a:r>
              <a:rPr lang="ko-KR" altLang="en-US" sz="1000" dirty="0" smtClean="0"/>
              <a:t>을 돌면서 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pfn</a:t>
            </a:r>
            <a:r>
              <a:rPr lang="ko-KR" altLang="en-US" sz="1000" dirty="0" smtClean="0"/>
              <a:t>에 해당 하는 </a:t>
            </a:r>
            <a:r>
              <a:rPr lang="en-US" altLang="ko-KR" sz="1000" dirty="0" smtClean="0"/>
              <a:t>Page </a:t>
            </a:r>
            <a:r>
              <a:rPr lang="ko-KR" altLang="en-US" sz="1000" dirty="0" smtClean="0"/>
              <a:t>초기화</a:t>
            </a:r>
            <a:r>
              <a:rPr lang="en-US" altLang="ko-KR" sz="1000" dirty="0" smtClean="0"/>
              <a:t>, Reserve</a:t>
            </a:r>
          </a:p>
          <a:p>
            <a:r>
              <a:rPr lang="ko-KR" altLang="en-US" sz="1000" dirty="0" smtClean="0"/>
              <a:t>상태로 </a:t>
            </a:r>
            <a:r>
              <a:rPr lang="ko-KR" altLang="en-US" sz="1000" dirty="0" err="1" smtClean="0"/>
              <a:t>셋팅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초기화시</a:t>
            </a:r>
            <a:r>
              <a:rPr lang="ko-KR" altLang="en-US" sz="1000" dirty="0" smtClean="0"/>
              <a:t> 사용되는 메모리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커널페이제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테이블등</a:t>
            </a:r>
            <a:r>
              <a:rPr lang="ko-KR" altLang="en-US" sz="1000" dirty="0" smtClean="0"/>
              <a:t> 기본적으로 사용되는 메모리는 모든 </a:t>
            </a:r>
            <a:r>
              <a:rPr lang="en-US" altLang="ko-KR" sz="1000" dirty="0" smtClean="0"/>
              <a:t>reserved</a:t>
            </a:r>
            <a:r>
              <a:rPr lang="ko-KR" altLang="en-US" sz="1000" dirty="0" smtClean="0"/>
              <a:t>상태로 만들고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 외에도 모든 </a:t>
            </a:r>
            <a:r>
              <a:rPr lang="en-US" altLang="ko-KR" sz="1000" dirty="0" err="1" smtClean="0"/>
              <a:t>pfn</a:t>
            </a:r>
            <a:r>
              <a:rPr lang="ko-KR" altLang="en-US" sz="1000" dirty="0" smtClean="0"/>
              <a:t>에 상태에서도 우선 </a:t>
            </a:r>
            <a:r>
              <a:rPr lang="en-US" altLang="ko-KR" sz="1000" dirty="0" smtClean="0"/>
              <a:t>reserved</a:t>
            </a:r>
            <a:r>
              <a:rPr lang="ko-KR" altLang="en-US" sz="1000" dirty="0" smtClean="0"/>
              <a:t>로 만들고 본다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79512" y="6093296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Mm_init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6381328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Mem_init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627784" y="6150114"/>
            <a:ext cx="5328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Booting</a:t>
            </a:r>
            <a:r>
              <a:rPr lang="ko-KR" altLang="en-US" sz="1000" dirty="0" smtClean="0"/>
              <a:t>시 작아 놓은 메모리를 </a:t>
            </a:r>
            <a:r>
              <a:rPr lang="en-US" altLang="ko-KR" sz="1000" dirty="0" smtClean="0"/>
              <a:t>iteration</a:t>
            </a:r>
            <a:r>
              <a:rPr lang="ko-KR" altLang="en-US" sz="1000" dirty="0" smtClean="0"/>
              <a:t>하면서 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reverved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상태가 아닌 </a:t>
            </a:r>
            <a:r>
              <a:rPr lang="en-US" altLang="ko-KR" sz="1000" dirty="0" err="1" smtClean="0"/>
              <a:t>pfn</a:t>
            </a:r>
            <a:r>
              <a:rPr lang="ko-KR" altLang="en-US" sz="1000" dirty="0" smtClean="0"/>
              <a:t>에 대해서는 </a:t>
            </a:r>
            <a:r>
              <a:rPr lang="en-US" altLang="ko-KR" sz="1000" dirty="0" err="1" smtClean="0"/>
              <a:t>free_list</a:t>
            </a:r>
            <a:r>
              <a:rPr lang="ko-KR" altLang="en-US" sz="1000" dirty="0" smtClean="0"/>
              <a:t>에 집어 넣는다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즉 </a:t>
            </a:r>
            <a:r>
              <a:rPr lang="en-US" altLang="ko-KR" sz="1000" dirty="0" smtClean="0"/>
              <a:t>reserved</a:t>
            </a:r>
            <a:r>
              <a:rPr lang="ko-KR" altLang="en-US" sz="1000" dirty="0" smtClean="0"/>
              <a:t>상태를 해제고 실제 메모리 할당이 가능 한 상태로 만든다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99792" y="2276872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Boot memory</a:t>
            </a:r>
            <a:r>
              <a:rPr lang="ko-KR" altLang="en-US" sz="1000" dirty="0" smtClean="0"/>
              <a:t>를 관리 할 </a:t>
            </a:r>
            <a:r>
              <a:rPr lang="en-US" altLang="ko-KR" sz="1000" dirty="0" err="1" smtClean="0"/>
              <a:t>bootmem</a:t>
            </a:r>
            <a:r>
              <a:rPr lang="ko-KR" altLang="en-US" sz="1000" dirty="0" smtClean="0"/>
              <a:t>을 할당 하고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memblock</a:t>
            </a:r>
            <a:r>
              <a:rPr lang="ko-KR" altLang="en-US" sz="1000" dirty="0" smtClean="0"/>
              <a:t>에 있는 메모리를 </a:t>
            </a:r>
            <a:r>
              <a:rPr lang="en-US" altLang="ko-KR" sz="1000" dirty="0" smtClean="0"/>
              <a:t>boot</a:t>
            </a:r>
            <a:r>
              <a:rPr lang="ko-KR" altLang="en-US" sz="1000" dirty="0" smtClean="0"/>
              <a:t>메모리로 옮긴다</a:t>
            </a:r>
            <a:r>
              <a:rPr lang="en-US" altLang="ko-KR" sz="1000" dirty="0" smtClean="0"/>
              <a:t>. Memory </a:t>
            </a:r>
            <a:r>
              <a:rPr lang="ko-KR" altLang="en-US" sz="1000" dirty="0" smtClean="0"/>
              <a:t>또는 </a:t>
            </a:r>
            <a:r>
              <a:rPr lang="en-US" altLang="ko-KR" sz="1000" dirty="0" smtClean="0"/>
              <a:t>Reserve block</a:t>
            </a:r>
            <a:r>
              <a:rPr lang="ko-KR" altLang="en-US" sz="1000" dirty="0" smtClean="0"/>
              <a:t>에 따라서 </a:t>
            </a:r>
            <a:r>
              <a:rPr lang="en-US" altLang="ko-KR" sz="1000" dirty="0" err="1" smtClean="0"/>
              <a:t>bootmem</a:t>
            </a:r>
            <a:r>
              <a:rPr lang="ko-KR" altLang="en-US" sz="1000" dirty="0" smtClean="0"/>
              <a:t>에 따로 들어간다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15616" y="590491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free_all_bootmem_core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908720"/>
            <a:ext cx="5328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각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별로 </a:t>
            </a:r>
            <a:r>
              <a:rPr lang="en-US" altLang="ko-KR" sz="1000" dirty="0" smtClean="0"/>
              <a:t>free list </a:t>
            </a:r>
            <a:r>
              <a:rPr lang="ko-KR" altLang="en-US" sz="1000" dirty="0" smtClean="0"/>
              <a:t>및 </a:t>
            </a:r>
            <a:r>
              <a:rPr lang="en-US" altLang="ko-KR" sz="1000" dirty="0" err="1" smtClean="0"/>
              <a:t>lru</a:t>
            </a:r>
            <a:r>
              <a:rPr lang="ko-KR" altLang="en-US" sz="1000" dirty="0" smtClean="0"/>
              <a:t>에 집어 넣은 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30451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Free_all_bootmem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230451"/>
            <a:ext cx="6192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Free page</a:t>
            </a:r>
            <a:r>
              <a:rPr lang="ko-KR" altLang="en-US" sz="1000" dirty="0" smtClean="0"/>
              <a:t>들에 대해서 </a:t>
            </a:r>
            <a:r>
              <a:rPr lang="en-US" altLang="ko-KR" sz="1000" dirty="0" smtClean="0"/>
              <a:t>buddy </a:t>
            </a:r>
            <a:r>
              <a:rPr lang="ko-KR" altLang="en-US" sz="1000" dirty="0" err="1" smtClean="0"/>
              <a:t>할당자에서</a:t>
            </a:r>
            <a:r>
              <a:rPr lang="ko-KR" altLang="en-US" sz="1000" dirty="0" smtClean="0"/>
              <a:t> 사용 할 수 있게끔 변환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908720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__</a:t>
            </a:r>
            <a:r>
              <a:rPr lang="en-US" altLang="ko-KR" sz="1000" dirty="0" err="1" smtClean="0"/>
              <a:t>free_pages_bootmem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547664" y="1196752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__</a:t>
            </a:r>
            <a:r>
              <a:rPr lang="en-US" altLang="ko-KR" sz="1000" dirty="0" err="1" smtClean="0"/>
              <a:t>free_pages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763688" y="1484784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free_hot_cold_page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763688" y="1772816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__</a:t>
            </a:r>
            <a:r>
              <a:rPr lang="en-US" altLang="ko-KR" sz="1000" dirty="0" err="1" smtClean="0"/>
              <a:t>free_pages_ok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1484784"/>
            <a:ext cx="5328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Order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0, </a:t>
            </a:r>
            <a:r>
              <a:rPr lang="ko-KR" altLang="en-US" sz="1000" dirty="0" smtClean="0"/>
              <a:t>즉 페이지 한 개만 요청되는 경우 </a:t>
            </a:r>
            <a:r>
              <a:rPr lang="en-US" altLang="ko-KR" sz="1000" dirty="0" err="1" smtClean="0"/>
              <a:t>pcp</a:t>
            </a:r>
            <a:r>
              <a:rPr lang="en-US" altLang="ko-KR" sz="1000" dirty="0" smtClean="0"/>
              <a:t>-&gt;lists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추가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707904" y="1742619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연속되는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개이상</a:t>
            </a:r>
            <a:r>
              <a:rPr lang="ko-KR" altLang="en-US" sz="1000" dirty="0" smtClean="0"/>
              <a:t> 요청 되는 경우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pcp</a:t>
            </a:r>
            <a:r>
              <a:rPr lang="en-US" altLang="ko-KR" sz="1000" dirty="0" smtClean="0"/>
              <a:t>-&gt;lists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추가 및 </a:t>
            </a:r>
            <a:r>
              <a:rPr lang="en-US" altLang="ko-KR" sz="1000" dirty="0" err="1" smtClean="0"/>
              <a:t>free_list</a:t>
            </a:r>
            <a:r>
              <a:rPr lang="ko-KR" altLang="en-US" sz="1000" dirty="0" smtClean="0"/>
              <a:t>에 추가</a:t>
            </a:r>
            <a:r>
              <a:rPr lang="en-US" altLang="ko-KR" sz="1000" dirty="0" smtClean="0"/>
              <a:t>(</a:t>
            </a:r>
            <a:r>
              <a:rPr lang="en-US" altLang="ko-KR" sz="1000" smtClean="0"/>
              <a:t>buddy allocator)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14376</TotalTime>
  <Words>2359</Words>
  <Application>Microsoft Office PowerPoint</Application>
  <PresentationFormat>화면 슬라이드 쇼(4:3)</PresentationFormat>
  <Paragraphs>416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heuser</cp:lastModifiedBy>
  <cp:revision>277</cp:revision>
  <dcterms:created xsi:type="dcterms:W3CDTF">2006-10-05T04:04:58Z</dcterms:created>
  <dcterms:modified xsi:type="dcterms:W3CDTF">2016-02-11T23:49:23Z</dcterms:modified>
</cp:coreProperties>
</file>