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20" r:id="rId11"/>
    <p:sldId id="321" r:id="rId12"/>
    <p:sldId id="265" r:id="rId13"/>
    <p:sldId id="316" r:id="rId14"/>
    <p:sldId id="317" r:id="rId15"/>
    <p:sldId id="318" r:id="rId16"/>
    <p:sldId id="319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yan Meghwal" initials="NM" lastIdx="1" clrIdx="0">
    <p:extLst>
      <p:ext uri="{19B8F6BF-5375-455C-9EA6-DF929625EA0E}">
        <p15:presenceInfo xmlns:p15="http://schemas.microsoft.com/office/powerpoint/2012/main" userId="d1750afe3360b1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 Meghwal" userId="d1750afe3360b12d" providerId="LiveId" clId="{CD91AD68-B2E5-4E9F-BD10-CD28466C1951}"/>
    <pc:docChg chg="undo custSel addSld delSld modSld sldOrd">
      <pc:chgData name="Nayan Meghwal" userId="d1750afe3360b12d" providerId="LiveId" clId="{CD91AD68-B2E5-4E9F-BD10-CD28466C1951}" dt="2023-03-18T09:11:10.455" v="765" actId="20577"/>
      <pc:docMkLst>
        <pc:docMk/>
      </pc:docMkLst>
      <pc:sldChg chg="addSp delSp modSp mod addCm delCm">
        <pc:chgData name="Nayan Meghwal" userId="d1750afe3360b12d" providerId="LiveId" clId="{CD91AD68-B2E5-4E9F-BD10-CD28466C1951}" dt="2023-03-18T08:05:28.308" v="382" actId="1076"/>
        <pc:sldMkLst>
          <pc:docMk/>
          <pc:sldMk cId="3672210240" sldId="256"/>
        </pc:sldMkLst>
        <pc:spChg chg="mod">
          <ac:chgData name="Nayan Meghwal" userId="d1750afe3360b12d" providerId="LiveId" clId="{CD91AD68-B2E5-4E9F-BD10-CD28466C1951}" dt="2023-03-18T08:05:28.308" v="382" actId="1076"/>
          <ac:spMkLst>
            <pc:docMk/>
            <pc:sldMk cId="3672210240" sldId="256"/>
            <ac:spMk id="2" creationId="{36EECBCA-216A-9911-831B-9AE9C9E1792E}"/>
          </ac:spMkLst>
        </pc:spChg>
        <pc:spChg chg="add del mod">
          <ac:chgData name="Nayan Meghwal" userId="d1750afe3360b12d" providerId="LiveId" clId="{CD91AD68-B2E5-4E9F-BD10-CD28466C1951}" dt="2023-03-18T06:23:07.488" v="334" actId="12084"/>
          <ac:spMkLst>
            <pc:docMk/>
            <pc:sldMk cId="3672210240" sldId="256"/>
            <ac:spMk id="3" creationId="{6F248191-4843-93A1-89F3-30680CBB58C9}"/>
          </ac:spMkLst>
        </pc:spChg>
        <pc:graphicFrameChg chg="add del mod">
          <ac:chgData name="Nayan Meghwal" userId="d1750afe3360b12d" providerId="LiveId" clId="{CD91AD68-B2E5-4E9F-BD10-CD28466C1951}" dt="2023-03-18T06:23:44.877" v="363" actId="21"/>
          <ac:graphicFrameMkLst>
            <pc:docMk/>
            <pc:sldMk cId="3672210240" sldId="256"/>
            <ac:graphicFrameMk id="4" creationId="{43C1FC14-75E3-E92D-91A7-8E669A6915F2}"/>
          </ac:graphicFrameMkLst>
        </pc:graphicFrameChg>
      </pc:sldChg>
      <pc:sldChg chg="modSp mod">
        <pc:chgData name="Nayan Meghwal" userId="d1750afe3360b12d" providerId="LiveId" clId="{CD91AD68-B2E5-4E9F-BD10-CD28466C1951}" dt="2023-03-18T08:08:05.556" v="389" actId="12"/>
        <pc:sldMkLst>
          <pc:docMk/>
          <pc:sldMk cId="2381927550" sldId="258"/>
        </pc:sldMkLst>
        <pc:spChg chg="mod">
          <ac:chgData name="Nayan Meghwal" userId="d1750afe3360b12d" providerId="LiveId" clId="{CD91AD68-B2E5-4E9F-BD10-CD28466C1951}" dt="2023-03-18T07:53:05.952" v="366" actId="113"/>
          <ac:spMkLst>
            <pc:docMk/>
            <pc:sldMk cId="2381927550" sldId="258"/>
            <ac:spMk id="2" creationId="{533F68DF-25E1-CF64-BDE6-237340E5C5C2}"/>
          </ac:spMkLst>
        </pc:spChg>
        <pc:spChg chg="mod">
          <ac:chgData name="Nayan Meghwal" userId="d1750afe3360b12d" providerId="LiveId" clId="{CD91AD68-B2E5-4E9F-BD10-CD28466C1951}" dt="2023-03-18T08:08:05.556" v="389" actId="12"/>
          <ac:spMkLst>
            <pc:docMk/>
            <pc:sldMk cId="2381927550" sldId="258"/>
            <ac:spMk id="3" creationId="{A7637A5B-119E-906E-56A8-FB377251B7D7}"/>
          </ac:spMkLst>
        </pc:spChg>
      </pc:sldChg>
      <pc:sldChg chg="modSp mod">
        <pc:chgData name="Nayan Meghwal" userId="d1750afe3360b12d" providerId="LiveId" clId="{CD91AD68-B2E5-4E9F-BD10-CD28466C1951}" dt="2023-03-18T08:08:34.593" v="391" actId="113"/>
        <pc:sldMkLst>
          <pc:docMk/>
          <pc:sldMk cId="644944615" sldId="259"/>
        </pc:sldMkLst>
        <pc:spChg chg="mod">
          <ac:chgData name="Nayan Meghwal" userId="d1750afe3360b12d" providerId="LiveId" clId="{CD91AD68-B2E5-4E9F-BD10-CD28466C1951}" dt="2023-03-18T08:08:34.593" v="391" actId="113"/>
          <ac:spMkLst>
            <pc:docMk/>
            <pc:sldMk cId="644944615" sldId="259"/>
            <ac:spMk id="2" creationId="{43354E9C-DC3F-12E7-4E71-44030701E04D}"/>
          </ac:spMkLst>
        </pc:spChg>
      </pc:sldChg>
      <pc:sldChg chg="modSp mod">
        <pc:chgData name="Nayan Meghwal" userId="d1750afe3360b12d" providerId="LiveId" clId="{CD91AD68-B2E5-4E9F-BD10-CD28466C1951}" dt="2023-03-18T08:09:08.648" v="398" actId="20577"/>
        <pc:sldMkLst>
          <pc:docMk/>
          <pc:sldMk cId="2193751292" sldId="260"/>
        </pc:sldMkLst>
        <pc:spChg chg="mod">
          <ac:chgData name="Nayan Meghwal" userId="d1750afe3360b12d" providerId="LiveId" clId="{CD91AD68-B2E5-4E9F-BD10-CD28466C1951}" dt="2023-03-18T08:08:47.377" v="394" actId="113"/>
          <ac:spMkLst>
            <pc:docMk/>
            <pc:sldMk cId="2193751292" sldId="260"/>
            <ac:spMk id="2" creationId="{8C55AD18-98BA-913E-0EE2-6B151B0BA560}"/>
          </ac:spMkLst>
        </pc:spChg>
        <pc:spChg chg="mod">
          <ac:chgData name="Nayan Meghwal" userId="d1750afe3360b12d" providerId="LiveId" clId="{CD91AD68-B2E5-4E9F-BD10-CD28466C1951}" dt="2023-03-18T08:09:08.648" v="398" actId="20577"/>
          <ac:spMkLst>
            <pc:docMk/>
            <pc:sldMk cId="2193751292" sldId="260"/>
            <ac:spMk id="3" creationId="{5D40F7E2-261D-998F-DDBE-EC369ABAB36E}"/>
          </ac:spMkLst>
        </pc:spChg>
      </pc:sldChg>
      <pc:sldChg chg="modSp new mod">
        <pc:chgData name="Nayan Meghwal" userId="d1750afe3360b12d" providerId="LiveId" clId="{CD91AD68-B2E5-4E9F-BD10-CD28466C1951}" dt="2023-03-18T08:10:15.931" v="418" actId="20577"/>
        <pc:sldMkLst>
          <pc:docMk/>
          <pc:sldMk cId="2427586301" sldId="261"/>
        </pc:sldMkLst>
        <pc:spChg chg="mod">
          <ac:chgData name="Nayan Meghwal" userId="d1750afe3360b12d" providerId="LiveId" clId="{CD91AD68-B2E5-4E9F-BD10-CD28466C1951}" dt="2023-03-18T08:09:25.673" v="401" actId="113"/>
          <ac:spMkLst>
            <pc:docMk/>
            <pc:sldMk cId="2427586301" sldId="261"/>
            <ac:spMk id="2" creationId="{C847FD7A-EB0A-52F8-3075-44090E3DE215}"/>
          </ac:spMkLst>
        </pc:spChg>
        <pc:spChg chg="mod">
          <ac:chgData name="Nayan Meghwal" userId="d1750afe3360b12d" providerId="LiveId" clId="{CD91AD68-B2E5-4E9F-BD10-CD28466C1951}" dt="2023-03-18T08:10:15.931" v="418" actId="20577"/>
          <ac:spMkLst>
            <pc:docMk/>
            <pc:sldMk cId="2427586301" sldId="261"/>
            <ac:spMk id="3" creationId="{08A065E6-D52F-AC55-9010-769095C3B483}"/>
          </ac:spMkLst>
        </pc:spChg>
      </pc:sldChg>
      <pc:sldChg chg="modSp new mod">
        <pc:chgData name="Nayan Meghwal" userId="d1750afe3360b12d" providerId="LiveId" clId="{CD91AD68-B2E5-4E9F-BD10-CD28466C1951}" dt="2023-03-18T08:12:07.863" v="446" actId="12"/>
        <pc:sldMkLst>
          <pc:docMk/>
          <pc:sldMk cId="2993203907" sldId="262"/>
        </pc:sldMkLst>
        <pc:spChg chg="mod">
          <ac:chgData name="Nayan Meghwal" userId="d1750afe3360b12d" providerId="LiveId" clId="{CD91AD68-B2E5-4E9F-BD10-CD28466C1951}" dt="2023-03-18T08:10:58.975" v="425" actId="1076"/>
          <ac:spMkLst>
            <pc:docMk/>
            <pc:sldMk cId="2993203907" sldId="262"/>
            <ac:spMk id="2" creationId="{A0A10973-4EFA-54F4-1A4B-5EB68900A13F}"/>
          </ac:spMkLst>
        </pc:spChg>
        <pc:spChg chg="mod">
          <ac:chgData name="Nayan Meghwal" userId="d1750afe3360b12d" providerId="LiveId" clId="{CD91AD68-B2E5-4E9F-BD10-CD28466C1951}" dt="2023-03-18T08:12:07.863" v="446" actId="12"/>
          <ac:spMkLst>
            <pc:docMk/>
            <pc:sldMk cId="2993203907" sldId="262"/>
            <ac:spMk id="3" creationId="{CD6DC432-E7ED-D469-CA5E-98E2717A1BC8}"/>
          </ac:spMkLst>
        </pc:spChg>
      </pc:sldChg>
      <pc:sldChg chg="addSp delSp modSp new mod">
        <pc:chgData name="Nayan Meghwal" userId="d1750afe3360b12d" providerId="LiveId" clId="{CD91AD68-B2E5-4E9F-BD10-CD28466C1951}" dt="2023-03-18T08:13:04.273" v="449" actId="1076"/>
        <pc:sldMkLst>
          <pc:docMk/>
          <pc:sldMk cId="691699188" sldId="263"/>
        </pc:sldMkLst>
        <pc:spChg chg="del">
          <ac:chgData name="Nayan Meghwal" userId="d1750afe3360b12d" providerId="LiveId" clId="{CD91AD68-B2E5-4E9F-BD10-CD28466C1951}" dt="2023-03-18T05:26:15.635" v="55" actId="21"/>
          <ac:spMkLst>
            <pc:docMk/>
            <pc:sldMk cId="691699188" sldId="263"/>
            <ac:spMk id="2" creationId="{B48CC3CD-24F8-192C-90F7-15ED63644668}"/>
          </ac:spMkLst>
        </pc:spChg>
        <pc:spChg chg="mod">
          <ac:chgData name="Nayan Meghwal" userId="d1750afe3360b12d" providerId="LiveId" clId="{CD91AD68-B2E5-4E9F-BD10-CD28466C1951}" dt="2023-03-18T08:13:04.273" v="449" actId="1076"/>
          <ac:spMkLst>
            <pc:docMk/>
            <pc:sldMk cId="691699188" sldId="263"/>
            <ac:spMk id="3" creationId="{B10C9C2C-5338-1C7F-7722-CCB33E2BC58C}"/>
          </ac:spMkLst>
        </pc:spChg>
        <pc:picChg chg="add mod">
          <ac:chgData name="Nayan Meghwal" userId="d1750afe3360b12d" providerId="LiveId" clId="{CD91AD68-B2E5-4E9F-BD10-CD28466C1951}" dt="2023-03-18T08:12:56.129" v="448" actId="1076"/>
          <ac:picMkLst>
            <pc:docMk/>
            <pc:sldMk cId="691699188" sldId="263"/>
            <ac:picMk id="2" creationId="{C99C3906-7F01-6C51-4962-6ADB4FA2DD5C}"/>
          </ac:picMkLst>
        </pc:picChg>
      </pc:sldChg>
      <pc:sldChg chg="addSp delSp modSp new mod">
        <pc:chgData name="Nayan Meghwal" userId="d1750afe3360b12d" providerId="LiveId" clId="{CD91AD68-B2E5-4E9F-BD10-CD28466C1951}" dt="2023-03-18T08:13:44.334" v="455" actId="1076"/>
        <pc:sldMkLst>
          <pc:docMk/>
          <pc:sldMk cId="1071908866" sldId="264"/>
        </pc:sldMkLst>
        <pc:spChg chg="del mod">
          <ac:chgData name="Nayan Meghwal" userId="d1750afe3360b12d" providerId="LiveId" clId="{CD91AD68-B2E5-4E9F-BD10-CD28466C1951}" dt="2023-03-18T05:37:19.948" v="136" actId="21"/>
          <ac:spMkLst>
            <pc:docMk/>
            <pc:sldMk cId="1071908866" sldId="264"/>
            <ac:spMk id="2" creationId="{83771BAB-E58B-2E92-B732-4B009491D80B}"/>
          </ac:spMkLst>
        </pc:spChg>
        <pc:spChg chg="mod">
          <ac:chgData name="Nayan Meghwal" userId="d1750afe3360b12d" providerId="LiveId" clId="{CD91AD68-B2E5-4E9F-BD10-CD28466C1951}" dt="2023-03-18T08:13:44.334" v="455" actId="1076"/>
          <ac:spMkLst>
            <pc:docMk/>
            <pc:sldMk cId="1071908866" sldId="264"/>
            <ac:spMk id="3" creationId="{E0CA4E83-E57A-3185-E3FF-DC6B9C2646E5}"/>
          </ac:spMkLst>
        </pc:spChg>
        <pc:picChg chg="add mod">
          <ac:chgData name="Nayan Meghwal" userId="d1750afe3360b12d" providerId="LiveId" clId="{CD91AD68-B2E5-4E9F-BD10-CD28466C1951}" dt="2023-03-18T08:13:20.376" v="451" actId="1076"/>
          <ac:picMkLst>
            <pc:docMk/>
            <pc:sldMk cId="1071908866" sldId="264"/>
            <ac:picMk id="2" creationId="{AE13AE4B-3F1A-76AA-F982-50E2886C7548}"/>
          </ac:picMkLst>
        </pc:picChg>
      </pc:sldChg>
      <pc:sldChg chg="modSp new mod">
        <pc:chgData name="Nayan Meghwal" userId="d1750afe3360b12d" providerId="LiveId" clId="{CD91AD68-B2E5-4E9F-BD10-CD28466C1951}" dt="2023-03-18T08:18:13.943" v="510" actId="12"/>
        <pc:sldMkLst>
          <pc:docMk/>
          <pc:sldMk cId="3383396642" sldId="265"/>
        </pc:sldMkLst>
        <pc:spChg chg="mod">
          <ac:chgData name="Nayan Meghwal" userId="d1750afe3360b12d" providerId="LiveId" clId="{CD91AD68-B2E5-4E9F-BD10-CD28466C1951}" dt="2023-03-18T08:18:05.590" v="508" actId="20577"/>
          <ac:spMkLst>
            <pc:docMk/>
            <pc:sldMk cId="3383396642" sldId="265"/>
            <ac:spMk id="2" creationId="{9454862D-63AC-004A-1895-D533958C5F0A}"/>
          </ac:spMkLst>
        </pc:spChg>
        <pc:spChg chg="mod">
          <ac:chgData name="Nayan Meghwal" userId="d1750afe3360b12d" providerId="LiveId" clId="{CD91AD68-B2E5-4E9F-BD10-CD28466C1951}" dt="2023-03-18T08:18:13.943" v="510" actId="12"/>
          <ac:spMkLst>
            <pc:docMk/>
            <pc:sldMk cId="3383396642" sldId="265"/>
            <ac:spMk id="3" creationId="{04BB341D-6454-42E2-51DB-45B29E69E623}"/>
          </ac:spMkLst>
        </pc:spChg>
      </pc:sldChg>
      <pc:sldChg chg="add del">
        <pc:chgData name="Nayan Meghwal" userId="d1750afe3360b12d" providerId="LiveId" clId="{CD91AD68-B2E5-4E9F-BD10-CD28466C1951}" dt="2023-03-18T08:16:11.443" v="482" actId="47"/>
        <pc:sldMkLst>
          <pc:docMk/>
          <pc:sldMk cId="3112409729" sldId="314"/>
        </pc:sldMkLst>
      </pc:sldChg>
      <pc:sldChg chg="add del">
        <pc:chgData name="Nayan Meghwal" userId="d1750afe3360b12d" providerId="LiveId" clId="{CD91AD68-B2E5-4E9F-BD10-CD28466C1951}" dt="2023-03-18T08:16:26.292" v="486" actId="47"/>
        <pc:sldMkLst>
          <pc:docMk/>
          <pc:sldMk cId="3051969" sldId="315"/>
        </pc:sldMkLst>
      </pc:sldChg>
      <pc:sldChg chg="modSp new mod">
        <pc:chgData name="Nayan Meghwal" userId="d1750afe3360b12d" providerId="LiveId" clId="{CD91AD68-B2E5-4E9F-BD10-CD28466C1951}" dt="2023-03-18T08:19:02.977" v="525" actId="20577"/>
        <pc:sldMkLst>
          <pc:docMk/>
          <pc:sldMk cId="1113149973" sldId="316"/>
        </pc:sldMkLst>
        <pc:spChg chg="mod">
          <ac:chgData name="Nayan Meghwal" userId="d1750afe3360b12d" providerId="LiveId" clId="{CD91AD68-B2E5-4E9F-BD10-CD28466C1951}" dt="2023-03-18T08:18:28.069" v="513" actId="113"/>
          <ac:spMkLst>
            <pc:docMk/>
            <pc:sldMk cId="1113149973" sldId="316"/>
            <ac:spMk id="2" creationId="{1F7512E6-8731-5FD9-DB3A-CC7C31832AED}"/>
          </ac:spMkLst>
        </pc:spChg>
        <pc:spChg chg="mod">
          <ac:chgData name="Nayan Meghwal" userId="d1750afe3360b12d" providerId="LiveId" clId="{CD91AD68-B2E5-4E9F-BD10-CD28466C1951}" dt="2023-03-18T08:19:02.977" v="525" actId="20577"/>
          <ac:spMkLst>
            <pc:docMk/>
            <pc:sldMk cId="1113149973" sldId="316"/>
            <ac:spMk id="3" creationId="{70DDEFAA-2AB2-13CF-E47D-E3E46CA96A6F}"/>
          </ac:spMkLst>
        </pc:spChg>
      </pc:sldChg>
      <pc:sldChg chg="modSp new mod">
        <pc:chgData name="Nayan Meghwal" userId="d1750afe3360b12d" providerId="LiveId" clId="{CD91AD68-B2E5-4E9F-BD10-CD28466C1951}" dt="2023-03-18T08:20:13.550" v="543" actId="1076"/>
        <pc:sldMkLst>
          <pc:docMk/>
          <pc:sldMk cId="98005683" sldId="317"/>
        </pc:sldMkLst>
        <pc:spChg chg="mod">
          <ac:chgData name="Nayan Meghwal" userId="d1750afe3360b12d" providerId="LiveId" clId="{CD91AD68-B2E5-4E9F-BD10-CD28466C1951}" dt="2023-03-18T08:20:13.550" v="543" actId="1076"/>
          <ac:spMkLst>
            <pc:docMk/>
            <pc:sldMk cId="98005683" sldId="317"/>
            <ac:spMk id="2" creationId="{F596E0E2-89D9-9E8B-0AF3-29B15AB7279E}"/>
          </ac:spMkLst>
        </pc:spChg>
        <pc:spChg chg="mod">
          <ac:chgData name="Nayan Meghwal" userId="d1750afe3360b12d" providerId="LiveId" clId="{CD91AD68-B2E5-4E9F-BD10-CD28466C1951}" dt="2023-03-18T08:19:48" v="535" actId="12"/>
          <ac:spMkLst>
            <pc:docMk/>
            <pc:sldMk cId="98005683" sldId="317"/>
            <ac:spMk id="3" creationId="{7BCFACF3-1AFB-1ED6-4EC9-68ED561135F2}"/>
          </ac:spMkLst>
        </pc:spChg>
      </pc:sldChg>
      <pc:sldChg chg="modSp new del mod">
        <pc:chgData name="Nayan Meghwal" userId="d1750afe3360b12d" providerId="LiveId" clId="{CD91AD68-B2E5-4E9F-BD10-CD28466C1951}" dt="2023-03-18T06:12:33.050" v="263" actId="47"/>
        <pc:sldMkLst>
          <pc:docMk/>
          <pc:sldMk cId="1277592547" sldId="318"/>
        </pc:sldMkLst>
        <pc:spChg chg="mod">
          <ac:chgData name="Nayan Meghwal" userId="d1750afe3360b12d" providerId="LiveId" clId="{CD91AD68-B2E5-4E9F-BD10-CD28466C1951}" dt="2023-03-18T06:09:52.668" v="257"/>
          <ac:spMkLst>
            <pc:docMk/>
            <pc:sldMk cId="1277592547" sldId="318"/>
            <ac:spMk id="2" creationId="{5ECDCF16-29D0-82B8-CE3E-6E67B587A80F}"/>
          </ac:spMkLst>
        </pc:spChg>
        <pc:spChg chg="mod">
          <ac:chgData name="Nayan Meghwal" userId="d1750afe3360b12d" providerId="LiveId" clId="{CD91AD68-B2E5-4E9F-BD10-CD28466C1951}" dt="2023-03-18T06:11:24.318" v="261"/>
          <ac:spMkLst>
            <pc:docMk/>
            <pc:sldMk cId="1277592547" sldId="318"/>
            <ac:spMk id="3" creationId="{05B11EB0-FD4A-7660-A5B0-2B5F831D56EF}"/>
          </ac:spMkLst>
        </pc:spChg>
      </pc:sldChg>
      <pc:sldChg chg="modSp new mod">
        <pc:chgData name="Nayan Meghwal" userId="d1750afe3360b12d" providerId="LiveId" clId="{CD91AD68-B2E5-4E9F-BD10-CD28466C1951}" dt="2023-03-18T08:20:47.194" v="549" actId="12"/>
        <pc:sldMkLst>
          <pc:docMk/>
          <pc:sldMk cId="3326254322" sldId="318"/>
        </pc:sldMkLst>
        <pc:spChg chg="mod">
          <ac:chgData name="Nayan Meghwal" userId="d1750afe3360b12d" providerId="LiveId" clId="{CD91AD68-B2E5-4E9F-BD10-CD28466C1951}" dt="2023-03-18T08:20:39.826" v="547" actId="113"/>
          <ac:spMkLst>
            <pc:docMk/>
            <pc:sldMk cId="3326254322" sldId="318"/>
            <ac:spMk id="2" creationId="{0CB10BC0-C2C6-CF63-4523-4ACAC37B3313}"/>
          </ac:spMkLst>
        </pc:spChg>
        <pc:spChg chg="mod">
          <ac:chgData name="Nayan Meghwal" userId="d1750afe3360b12d" providerId="LiveId" clId="{CD91AD68-B2E5-4E9F-BD10-CD28466C1951}" dt="2023-03-18T08:20:47.194" v="549" actId="12"/>
          <ac:spMkLst>
            <pc:docMk/>
            <pc:sldMk cId="3326254322" sldId="318"/>
            <ac:spMk id="3" creationId="{24FC5E5E-0EBF-3EF8-D651-C905172B7900}"/>
          </ac:spMkLst>
        </pc:spChg>
      </pc:sldChg>
      <pc:sldChg chg="modSp new mod">
        <pc:chgData name="Nayan Meghwal" userId="d1750afe3360b12d" providerId="LiveId" clId="{CD91AD68-B2E5-4E9F-BD10-CD28466C1951}" dt="2023-03-18T08:25:42.140" v="580" actId="20577"/>
        <pc:sldMkLst>
          <pc:docMk/>
          <pc:sldMk cId="618737493" sldId="319"/>
        </pc:sldMkLst>
        <pc:spChg chg="mod">
          <ac:chgData name="Nayan Meghwal" userId="d1750afe3360b12d" providerId="LiveId" clId="{CD91AD68-B2E5-4E9F-BD10-CD28466C1951}" dt="2023-03-18T08:22:03.887" v="562" actId="1076"/>
          <ac:spMkLst>
            <pc:docMk/>
            <pc:sldMk cId="618737493" sldId="319"/>
            <ac:spMk id="2" creationId="{53A4DDBF-1E85-044D-C7FD-F01343F6D1EB}"/>
          </ac:spMkLst>
        </pc:spChg>
        <pc:spChg chg="mod">
          <ac:chgData name="Nayan Meghwal" userId="d1750afe3360b12d" providerId="LiveId" clId="{CD91AD68-B2E5-4E9F-BD10-CD28466C1951}" dt="2023-03-18T08:25:42.140" v="580" actId="20577"/>
          <ac:spMkLst>
            <pc:docMk/>
            <pc:sldMk cId="618737493" sldId="319"/>
            <ac:spMk id="3" creationId="{9ED34F5F-56F6-2F8A-E20E-F8BA1E4C96EF}"/>
          </ac:spMkLst>
        </pc:spChg>
      </pc:sldChg>
      <pc:sldChg chg="addSp delSp modSp new mod">
        <pc:chgData name="Nayan Meghwal" userId="d1750afe3360b12d" providerId="LiveId" clId="{CD91AD68-B2E5-4E9F-BD10-CD28466C1951}" dt="2023-03-18T08:16:07.596" v="481" actId="1076"/>
        <pc:sldMkLst>
          <pc:docMk/>
          <pc:sldMk cId="2676520003" sldId="320"/>
        </pc:sldMkLst>
        <pc:spChg chg="del">
          <ac:chgData name="Nayan Meghwal" userId="d1750afe3360b12d" providerId="LiveId" clId="{CD91AD68-B2E5-4E9F-BD10-CD28466C1951}" dt="2023-03-18T08:14:10.027" v="459" actId="478"/>
          <ac:spMkLst>
            <pc:docMk/>
            <pc:sldMk cId="2676520003" sldId="320"/>
            <ac:spMk id="2" creationId="{7827D34B-6750-BA70-3B43-E119786506C7}"/>
          </ac:spMkLst>
        </pc:spChg>
        <pc:spChg chg="del mod">
          <ac:chgData name="Nayan Meghwal" userId="d1750afe3360b12d" providerId="LiveId" clId="{CD91AD68-B2E5-4E9F-BD10-CD28466C1951}" dt="2023-03-18T08:14:44.435" v="466" actId="21"/>
          <ac:spMkLst>
            <pc:docMk/>
            <pc:sldMk cId="2676520003" sldId="320"/>
            <ac:spMk id="3" creationId="{7B11F01E-B304-217F-4D47-7AEFDC812C9B}"/>
          </ac:spMkLst>
        </pc:spChg>
        <pc:spChg chg="add mod">
          <ac:chgData name="Nayan Meghwal" userId="d1750afe3360b12d" providerId="LiveId" clId="{CD91AD68-B2E5-4E9F-BD10-CD28466C1951}" dt="2023-03-18T08:16:07.596" v="481" actId="1076"/>
          <ac:spMkLst>
            <pc:docMk/>
            <pc:sldMk cId="2676520003" sldId="320"/>
            <ac:spMk id="5" creationId="{56254907-768B-9705-1C7A-BBB28D8C8B5A}"/>
          </ac:spMkLst>
        </pc:spChg>
      </pc:sldChg>
      <pc:sldChg chg="delSp modSp new mod">
        <pc:chgData name="Nayan Meghwal" userId="d1750afe3360b12d" providerId="LiveId" clId="{CD91AD68-B2E5-4E9F-BD10-CD28466C1951}" dt="2023-03-18T08:17:31.006" v="503" actId="113"/>
        <pc:sldMkLst>
          <pc:docMk/>
          <pc:sldMk cId="2985345512" sldId="321"/>
        </pc:sldMkLst>
        <pc:spChg chg="del">
          <ac:chgData name="Nayan Meghwal" userId="d1750afe3360b12d" providerId="LiveId" clId="{CD91AD68-B2E5-4E9F-BD10-CD28466C1951}" dt="2023-03-18T08:16:30.154" v="487" actId="21"/>
          <ac:spMkLst>
            <pc:docMk/>
            <pc:sldMk cId="2985345512" sldId="321"/>
            <ac:spMk id="2" creationId="{E1A02E69-78C0-B038-91FE-550EDB9356B3}"/>
          </ac:spMkLst>
        </pc:spChg>
        <pc:spChg chg="mod">
          <ac:chgData name="Nayan Meghwal" userId="d1750afe3360b12d" providerId="LiveId" clId="{CD91AD68-B2E5-4E9F-BD10-CD28466C1951}" dt="2023-03-18T08:17:31.006" v="503" actId="113"/>
          <ac:spMkLst>
            <pc:docMk/>
            <pc:sldMk cId="2985345512" sldId="321"/>
            <ac:spMk id="3" creationId="{04204BAC-5C29-B5E7-F8C7-1C1E80E507C2}"/>
          </ac:spMkLst>
        </pc:spChg>
      </pc:sldChg>
      <pc:sldChg chg="addSp delSp modSp new mod">
        <pc:chgData name="Nayan Meghwal" userId="d1750afe3360b12d" providerId="LiveId" clId="{CD91AD68-B2E5-4E9F-BD10-CD28466C1951}" dt="2023-03-18T08:34:07.351" v="648" actId="1076"/>
        <pc:sldMkLst>
          <pc:docMk/>
          <pc:sldMk cId="170989492" sldId="322"/>
        </pc:sldMkLst>
        <pc:spChg chg="del">
          <ac:chgData name="Nayan Meghwal" userId="d1750afe3360b12d" providerId="LiveId" clId="{CD91AD68-B2E5-4E9F-BD10-CD28466C1951}" dt="2023-03-18T08:22:50.220" v="568" actId="21"/>
          <ac:spMkLst>
            <pc:docMk/>
            <pc:sldMk cId="170989492" sldId="322"/>
            <ac:spMk id="2" creationId="{F45FFD14-A713-1979-FC43-6B54AD48EA7A}"/>
          </ac:spMkLst>
        </pc:spChg>
        <pc:spChg chg="del">
          <ac:chgData name="Nayan Meghwal" userId="d1750afe3360b12d" providerId="LiveId" clId="{CD91AD68-B2E5-4E9F-BD10-CD28466C1951}" dt="2023-03-18T08:22:46.238" v="567"/>
          <ac:spMkLst>
            <pc:docMk/>
            <pc:sldMk cId="170989492" sldId="322"/>
            <ac:spMk id="3" creationId="{EFDA87A6-A8BB-C46B-C1A5-DE6FFC014907}"/>
          </ac:spMkLst>
        </pc:spChg>
        <pc:spChg chg="add del mod">
          <ac:chgData name="Nayan Meghwal" userId="d1750afe3360b12d" providerId="LiveId" clId="{CD91AD68-B2E5-4E9F-BD10-CD28466C1951}" dt="2023-03-18T08:31:17.353" v="605"/>
          <ac:spMkLst>
            <pc:docMk/>
            <pc:sldMk cId="170989492" sldId="322"/>
            <ac:spMk id="6" creationId="{195E029C-EF9E-6089-97EC-B86AED1E91C7}"/>
          </ac:spMkLst>
        </pc:spChg>
        <pc:spChg chg="add mod">
          <ac:chgData name="Nayan Meghwal" userId="d1750afe3360b12d" providerId="LiveId" clId="{CD91AD68-B2E5-4E9F-BD10-CD28466C1951}" dt="2023-03-18T08:34:07.351" v="648" actId="1076"/>
          <ac:spMkLst>
            <pc:docMk/>
            <pc:sldMk cId="170989492" sldId="322"/>
            <ac:spMk id="9" creationId="{2FCF35B0-CEF2-93D1-76E8-70209F3A09BC}"/>
          </ac:spMkLst>
        </pc:spChg>
        <pc:picChg chg="add del mod">
          <ac:chgData name="Nayan Meghwal" userId="d1750afe3360b12d" providerId="LiveId" clId="{CD91AD68-B2E5-4E9F-BD10-CD28466C1951}" dt="2023-03-18T08:31:14.606" v="604" actId="478"/>
          <ac:picMkLst>
            <pc:docMk/>
            <pc:sldMk cId="170989492" sldId="322"/>
            <ac:picMk id="4" creationId="{4F6B34D9-EDE0-D55A-9FDA-348952591D43}"/>
          </ac:picMkLst>
        </pc:picChg>
        <pc:picChg chg="add mod">
          <ac:chgData name="Nayan Meghwal" userId="d1750afe3360b12d" providerId="LiveId" clId="{CD91AD68-B2E5-4E9F-BD10-CD28466C1951}" dt="2023-03-18T08:34:02.580" v="647" actId="1076"/>
          <ac:picMkLst>
            <pc:docMk/>
            <pc:sldMk cId="170989492" sldId="322"/>
            <ac:picMk id="7" creationId="{604A0678-7683-2B10-0DC0-92BDB992EF9E}"/>
          </ac:picMkLst>
        </pc:picChg>
      </pc:sldChg>
      <pc:sldChg chg="addSp delSp modSp new mod">
        <pc:chgData name="Nayan Meghwal" userId="d1750afe3360b12d" providerId="LiveId" clId="{CD91AD68-B2E5-4E9F-BD10-CD28466C1951}" dt="2023-03-18T08:33:46.637" v="644" actId="2711"/>
        <pc:sldMkLst>
          <pc:docMk/>
          <pc:sldMk cId="3522443716" sldId="323"/>
        </pc:sldMkLst>
        <pc:spChg chg="mod">
          <ac:chgData name="Nayan Meghwal" userId="d1750afe3360b12d" providerId="LiveId" clId="{CD91AD68-B2E5-4E9F-BD10-CD28466C1951}" dt="2023-03-18T08:33:46.637" v="644" actId="2711"/>
          <ac:spMkLst>
            <pc:docMk/>
            <pc:sldMk cId="3522443716" sldId="323"/>
            <ac:spMk id="2" creationId="{D0D5DC5E-A3E9-3E5B-0167-D495700F88BF}"/>
          </ac:spMkLst>
        </pc:spChg>
        <pc:spChg chg="del">
          <ac:chgData name="Nayan Meghwal" userId="d1750afe3360b12d" providerId="LiveId" clId="{CD91AD68-B2E5-4E9F-BD10-CD28466C1951}" dt="2023-03-18T08:31:49.094" v="609"/>
          <ac:spMkLst>
            <pc:docMk/>
            <pc:sldMk cId="3522443716" sldId="323"/>
            <ac:spMk id="3" creationId="{F35684FB-5223-1333-DD58-EEF5B74528E1}"/>
          </ac:spMkLst>
        </pc:spChg>
        <pc:picChg chg="add mod">
          <ac:chgData name="Nayan Meghwal" userId="d1750afe3360b12d" providerId="LiveId" clId="{CD91AD68-B2E5-4E9F-BD10-CD28466C1951}" dt="2023-03-18T08:32:03.833" v="613" actId="14100"/>
          <ac:picMkLst>
            <pc:docMk/>
            <pc:sldMk cId="3522443716" sldId="323"/>
            <ac:picMk id="4" creationId="{3B1609AA-4F4F-D99B-5A1D-EB37BEDC1431}"/>
          </ac:picMkLst>
        </pc:picChg>
      </pc:sldChg>
      <pc:sldChg chg="modSp new mod">
        <pc:chgData name="Nayan Meghwal" userId="d1750afe3360b12d" providerId="LiveId" clId="{CD91AD68-B2E5-4E9F-BD10-CD28466C1951}" dt="2023-03-18T08:36:11.255" v="663" actId="1076"/>
        <pc:sldMkLst>
          <pc:docMk/>
          <pc:sldMk cId="1635277552" sldId="324"/>
        </pc:sldMkLst>
        <pc:spChg chg="mod">
          <ac:chgData name="Nayan Meghwal" userId="d1750afe3360b12d" providerId="LiveId" clId="{CD91AD68-B2E5-4E9F-BD10-CD28466C1951}" dt="2023-03-18T08:36:11.255" v="663" actId="1076"/>
          <ac:spMkLst>
            <pc:docMk/>
            <pc:sldMk cId="1635277552" sldId="324"/>
            <ac:spMk id="2" creationId="{4F934086-4199-E09E-2457-7FD2A522AEF4}"/>
          </ac:spMkLst>
        </pc:spChg>
        <pc:spChg chg="mod">
          <ac:chgData name="Nayan Meghwal" userId="d1750afe3360b12d" providerId="LiveId" clId="{CD91AD68-B2E5-4E9F-BD10-CD28466C1951}" dt="2023-03-18T08:35:55.691" v="662" actId="12"/>
          <ac:spMkLst>
            <pc:docMk/>
            <pc:sldMk cId="1635277552" sldId="324"/>
            <ac:spMk id="3" creationId="{98B5B3C0-5F05-CE0A-4208-7DA467E20912}"/>
          </ac:spMkLst>
        </pc:spChg>
      </pc:sldChg>
      <pc:sldChg chg="modSp new mod ord">
        <pc:chgData name="Nayan Meghwal" userId="d1750afe3360b12d" providerId="LiveId" clId="{CD91AD68-B2E5-4E9F-BD10-CD28466C1951}" dt="2023-03-18T09:01:05.899" v="732" actId="1076"/>
        <pc:sldMkLst>
          <pc:docMk/>
          <pc:sldMk cId="173385130" sldId="325"/>
        </pc:sldMkLst>
        <pc:spChg chg="mod">
          <ac:chgData name="Nayan Meghwal" userId="d1750afe3360b12d" providerId="LiveId" clId="{CD91AD68-B2E5-4E9F-BD10-CD28466C1951}" dt="2023-03-18T08:57:22.611" v="714" actId="1076"/>
          <ac:spMkLst>
            <pc:docMk/>
            <pc:sldMk cId="173385130" sldId="325"/>
            <ac:spMk id="2" creationId="{B186A373-5277-724C-2665-706567E0F065}"/>
          </ac:spMkLst>
        </pc:spChg>
        <pc:spChg chg="mod">
          <ac:chgData name="Nayan Meghwal" userId="d1750afe3360b12d" providerId="LiveId" clId="{CD91AD68-B2E5-4E9F-BD10-CD28466C1951}" dt="2023-03-18T09:01:05.899" v="732" actId="1076"/>
          <ac:spMkLst>
            <pc:docMk/>
            <pc:sldMk cId="173385130" sldId="325"/>
            <ac:spMk id="3" creationId="{421B4BC3-46B0-D326-BE20-E6DCFB449A61}"/>
          </ac:spMkLst>
        </pc:spChg>
      </pc:sldChg>
      <pc:sldChg chg="addSp delSp modSp new mod ord">
        <pc:chgData name="Nayan Meghwal" userId="d1750afe3360b12d" providerId="LiveId" clId="{CD91AD68-B2E5-4E9F-BD10-CD28466C1951}" dt="2023-03-18T08:58:33.752" v="728" actId="1076"/>
        <pc:sldMkLst>
          <pc:docMk/>
          <pc:sldMk cId="2138139167" sldId="326"/>
        </pc:sldMkLst>
        <pc:spChg chg="mod">
          <ac:chgData name="Nayan Meghwal" userId="d1750afe3360b12d" providerId="LiveId" clId="{CD91AD68-B2E5-4E9F-BD10-CD28466C1951}" dt="2023-03-18T08:58:33.752" v="728" actId="1076"/>
          <ac:spMkLst>
            <pc:docMk/>
            <pc:sldMk cId="2138139167" sldId="326"/>
            <ac:spMk id="2" creationId="{5544E989-E568-92B7-DEC7-67E7C0D7DE6B}"/>
          </ac:spMkLst>
        </pc:spChg>
        <pc:spChg chg="del">
          <ac:chgData name="Nayan Meghwal" userId="d1750afe3360b12d" providerId="LiveId" clId="{CD91AD68-B2E5-4E9F-BD10-CD28466C1951}" dt="2023-03-18T08:57:52.342" v="716"/>
          <ac:spMkLst>
            <pc:docMk/>
            <pc:sldMk cId="2138139167" sldId="326"/>
            <ac:spMk id="3" creationId="{B716C038-B43E-EAB8-94AB-7C47704200EA}"/>
          </ac:spMkLst>
        </pc:spChg>
        <pc:picChg chg="add mod">
          <ac:chgData name="Nayan Meghwal" userId="d1750afe3360b12d" providerId="LiveId" clId="{CD91AD68-B2E5-4E9F-BD10-CD28466C1951}" dt="2023-03-18T08:58:26.465" v="727" actId="14100"/>
          <ac:picMkLst>
            <pc:docMk/>
            <pc:sldMk cId="2138139167" sldId="326"/>
            <ac:picMk id="4" creationId="{A4E42E85-96FA-D3B6-3D48-8B630F65BE77}"/>
          </ac:picMkLst>
        </pc:picChg>
      </pc:sldChg>
      <pc:sldChg chg="modSp new mod">
        <pc:chgData name="Nayan Meghwal" userId="d1750afe3360b12d" providerId="LiveId" clId="{CD91AD68-B2E5-4E9F-BD10-CD28466C1951}" dt="2023-03-18T09:11:10.455" v="765" actId="20577"/>
        <pc:sldMkLst>
          <pc:docMk/>
          <pc:sldMk cId="562062000" sldId="327"/>
        </pc:sldMkLst>
        <pc:spChg chg="mod">
          <ac:chgData name="Nayan Meghwal" userId="d1750afe3360b12d" providerId="LiveId" clId="{CD91AD68-B2E5-4E9F-BD10-CD28466C1951}" dt="2023-03-18T09:03:42.352" v="740" actId="113"/>
          <ac:spMkLst>
            <pc:docMk/>
            <pc:sldMk cId="562062000" sldId="327"/>
            <ac:spMk id="2" creationId="{5798CD03-3D82-1AF9-9B74-505DB3E1738D}"/>
          </ac:spMkLst>
        </pc:spChg>
        <pc:spChg chg="mod">
          <ac:chgData name="Nayan Meghwal" userId="d1750afe3360b12d" providerId="LiveId" clId="{CD91AD68-B2E5-4E9F-BD10-CD28466C1951}" dt="2023-03-18T09:11:10.455" v="765" actId="20577"/>
          <ac:spMkLst>
            <pc:docMk/>
            <pc:sldMk cId="562062000" sldId="327"/>
            <ac:spMk id="3" creationId="{33800788-67BA-C44D-22BA-B4DAFCAA02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911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14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8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1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5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2F0C30-777B-44E5-9100-B308B59A425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D63F-25BF-4F54-AD69-06A72FE1E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0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CBCA-216A-9911-831B-9AE9C9E1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494" y="2601865"/>
            <a:ext cx="10157012" cy="1654269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Defense for Securing Wireless Networks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221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54907-768B-9705-1C7A-BBB28D8C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9576"/>
            <a:ext cx="12192000" cy="553150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Confidentiality:-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is roughly equivalent to privacy. Confidentiality measures are designed to prevent sensitive information from unauthorized access attempts.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information often has value and systems are therefore under frequent attack as criminals hunt for vulnerabilities to exploit.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lvl="1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information.</a:t>
            </a:r>
          </a:p>
          <a:p>
            <a:pPr lvl="1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Names, dates of birth, addresses, contact details (of staff, clients, patients, pupils, etcetera).</a:t>
            </a:r>
          </a:p>
          <a:p>
            <a:pPr lvl="1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bank details and credit card information.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4BAC-5C29-B5E7-F8C7-1C1E80E5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329"/>
            <a:ext cx="12021671" cy="5423647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Integrity:-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fontAlgn="base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measures protect information from unauthorized alteration.</a:t>
            </a:r>
          </a:p>
          <a:p>
            <a:pPr lvl="1" fontAlgn="base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measures provide assurance in the accuracy and completeness of data.</a:t>
            </a:r>
          </a:p>
          <a:p>
            <a:pPr lvl="1" fontAlgn="base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to protect information includes both data that is stored on systems and data that is transmitted between systems such as email. 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Availability:-</a:t>
            </a:r>
          </a:p>
          <a:p>
            <a:pPr lvl="1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for an information system to be useful it must be available to authorized users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measures protect timely and uninterrupted access to the system. </a:t>
            </a:r>
          </a:p>
          <a:p>
            <a:pPr lvl="1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most fundamental threats to availability are non-malicious in nature and include hardware failures, unscheduled software downtime and network bandwidth issues.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862D-63AC-004A-1895-D533958C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Useless defense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341D-6454-42E2-51DB-45B29E69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Faraday cage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filtering </a:t>
            </a:r>
          </a:p>
        </p:txBody>
      </p:sp>
    </p:spTree>
    <p:extLst>
      <p:ext uri="{BB962C8B-B14F-4D97-AF65-F5344CB8AC3E}">
        <p14:creationId xmlns:p14="http://schemas.microsoft.com/office/powerpoint/2010/main" val="338339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12E6-8731-5FD9-DB3A-CC7C3183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Faraday Cage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FAA-2AB2-13CF-E47D-E3E46CA9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1825625"/>
            <a:ext cx="11681012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Faraday Cage At the most basic level, you can think of a Faraday cage as a system for confining the physical propagation of wireless signals.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real world, typically this is accomplished by putting up wireless mesh around a building or area so that wireless signals from the outside can’t get in and wireless signals from the inside can’t get out.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gain antennas can be used to pick up very weak wireless signals.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use of signal limiting systems seems to give people a false sense of security.</a:t>
            </a:r>
          </a:p>
        </p:txBody>
      </p:sp>
    </p:spTree>
    <p:extLst>
      <p:ext uri="{BB962C8B-B14F-4D97-AF65-F5344CB8AC3E}">
        <p14:creationId xmlns:p14="http://schemas.microsoft.com/office/powerpoint/2010/main" val="111314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E0E2-89D9-9E8B-0AF3-29B15AB7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695"/>
            <a:ext cx="10515600" cy="13895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Filtering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ACF3-1AFB-1ED6-4EC9-68ED5611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825625"/>
            <a:ext cx="11770659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filtering enables an administrator to define specific hosts that are allowed to associate with the wireless network.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hosts are defined by the MAC address of their wireless card. MAC filtering is the perfect example of a whitelist.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a MAC address is the hardcoded address that identifies your specific network card.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filtering might conceptually make sense, but in practice it affords no real security.</a:t>
            </a:r>
          </a:p>
        </p:txBody>
      </p:sp>
    </p:spTree>
    <p:extLst>
      <p:ext uri="{BB962C8B-B14F-4D97-AF65-F5344CB8AC3E}">
        <p14:creationId xmlns:p14="http://schemas.microsoft.com/office/powerpoint/2010/main" val="9800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0BC0-C2C6-CF63-4523-4ACAC37B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Wireless Defenses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5E5E-0EBF-3EF8-D651-C905172B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systems and intrusion prevention systems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Honeypots</a:t>
            </a:r>
          </a:p>
        </p:txBody>
      </p:sp>
    </p:spTree>
    <p:extLst>
      <p:ext uri="{BB962C8B-B14F-4D97-AF65-F5344CB8AC3E}">
        <p14:creationId xmlns:p14="http://schemas.microsoft.com/office/powerpoint/2010/main" val="332625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DDBF-1E85-044D-C7FD-F01343F6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4F5F-56F6-2F8A-E20E-F8BA1E4C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1789766"/>
            <a:ext cx="1194995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firewall ?</a:t>
            </a:r>
          </a:p>
          <a:p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Firewall is a network security device that monitors and filters incoming and outgoing network traffic based on an organization's previously established security policies.</a:t>
            </a:r>
          </a:p>
          <a:p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its most basic, a firewall is essentially the barrier that sits between a private internal network and the public Internet.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itself can be hardware or software, it can also consist of a combination of both.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3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4A0678-7683-2B10-0DC0-92BDB992E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092" y="2018998"/>
            <a:ext cx="10039816" cy="4088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F35B0-CEF2-93D1-76E8-70209F3A09BC}"/>
              </a:ext>
            </a:extLst>
          </p:cNvPr>
          <p:cNvSpPr txBox="1"/>
          <p:nvPr/>
        </p:nvSpPr>
        <p:spPr>
          <a:xfrm>
            <a:off x="1869841" y="750963"/>
            <a:ext cx="84523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 allowing Good Traffic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DC5E-A3E9-3E5B-0167-D495700F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 blocking Bad Traffic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1609AA-4F4F-D99B-5A1D-EB37BEDC1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1690688"/>
            <a:ext cx="10703859" cy="43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4086-4199-E09E-2457-7FD2A522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313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Firewalls</a:t>
            </a:r>
            <a:br>
              <a:rPr lang="en-US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B3C0-5F05-CE0A-4208-7DA467E2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" y="1825625"/>
            <a:ext cx="11501717" cy="435133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enhanced security and privacy from vulnerable services.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prevents unauthorized users from accessing a private network that is connected to the internet.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Firewalls provide faster response time and can handle more traffic loads.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firewall allows you to easily handle and update the security protocols from a single authorized device.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safeguards your network from phishing attacks.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C76B-8BE9-BD45-9FE4-1FEF31D8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5" y="1001620"/>
            <a:ext cx="1131345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Theory of Defense for Securing Wireless Networks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6BCB-2FC7-7252-A1DF-A5C2E89C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2578660"/>
            <a:ext cx="11313457" cy="35890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now have a thorough understanding of some of the many attack vectors available to target wireless networks and clients.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chapter, we’re going to cover the concepts that will form the basis for securing your wireless networks.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we’ll take the concepts you learn in this chapter to design secure wireless networks to accomplish common goals.</a:t>
            </a:r>
          </a:p>
        </p:txBody>
      </p:sp>
    </p:spTree>
    <p:extLst>
      <p:ext uri="{BB962C8B-B14F-4D97-AF65-F5344CB8AC3E}">
        <p14:creationId xmlns:p14="http://schemas.microsoft.com/office/powerpoint/2010/main" val="238653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A373-5277-724C-2665-706567E0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4BC3-46B0-D326-BE20-E6DCFB449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8" y="1341531"/>
            <a:ext cx="11779624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router works on the 3rd layer (Network Layer) of the OSI model.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 acts as a core device that set up the network in a Local Area and manages the communication of all the devices which are connected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router forwards or delivers the data packets in an organized way between computer networks.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forwards the IP between the wireless subnet and other subnets.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connect both end-user clients and acts as a gateway between the LAN and the internet.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Router is a combination of an Access Point (AP), an Ethernet Router and a Firewall. It can serve both wired and wireless connectivity to the end-users.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E989-E568-92B7-DEC7-67E7C0D7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8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42E85-96FA-D3B6-3D48-8B630F65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82" y="1264024"/>
            <a:ext cx="10192871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CD03-3D82-1AF9-9B74-505DB3E1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0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Router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0788-67BA-C44D-22BA-B4DAFCAA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5" y="1290918"/>
            <a:ext cx="11752729" cy="556708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router works on the 3rd layer (Network Layer) of the OSI model.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able to communicate with its adjacent devices with the help of IP addresses and subnet.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router provides high-speed internet connectivity with the different types of ports like gigabit, fast-Ethernet, and STM link port.(Synchronous Transport Module)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users to configure the port as per their requirements in the network.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users to connect several LAN and WAN.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a router creates various paths to forward the data.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6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4BC1-8B3E-E303-CFDE-08F6F5AB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B531-92A1-7B84-13B9-9124C82F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18" y="1600200"/>
            <a:ext cx="10850634" cy="419548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are networking devices operating at layer 2 or a data link layer of the OSI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connect devices in a network and use packet switching to send, receive or forward data packets or data frames over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switch has many ports, to which computers are plugged in.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data frame arrives at any port of a network switch, it examines the destination address, performs necessary checks and sends the frame to the corresponding device(s).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unicast, multicast as well as broadcast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35107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2E83B0-4544-063D-1949-BE278812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89" y="1524000"/>
            <a:ext cx="10608822" cy="39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9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F17A-F8AB-745C-CD1C-5FD0F2BF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488604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(IDS)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It will just detect the virus and alarm you. Ex.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prevention system (IPS)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It will prevent it and update you. Ex.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8F56D-70B7-3D20-6D9D-8502DB62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6" y="1394008"/>
            <a:ext cx="2762250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11E3C-566D-4AC5-8EED-B28002F3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45" y="3631108"/>
            <a:ext cx="2762250" cy="1975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2444E-4783-C581-1530-619A497ED39B}"/>
              </a:ext>
            </a:extLst>
          </p:cNvPr>
          <p:cNvSpPr txBox="1"/>
          <p:nvPr/>
        </p:nvSpPr>
        <p:spPr>
          <a:xfrm>
            <a:off x="7733460" y="3084352"/>
            <a:ext cx="295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Pomeranian 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6D6D6-1537-A982-F375-974E993F78E5}"/>
              </a:ext>
            </a:extLst>
          </p:cNvPr>
          <p:cNvSpPr txBox="1"/>
          <p:nvPr/>
        </p:nvSpPr>
        <p:spPr>
          <a:xfrm>
            <a:off x="7762876" y="5671673"/>
            <a:ext cx="315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shepherd</a:t>
            </a:r>
          </a:p>
        </p:txBody>
      </p:sp>
    </p:spTree>
    <p:extLst>
      <p:ext uri="{BB962C8B-B14F-4D97-AF65-F5344CB8AC3E}">
        <p14:creationId xmlns:p14="http://schemas.microsoft.com/office/powerpoint/2010/main" val="265244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E03708-B658-6A2F-832B-EAD0C14C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67057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45917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01857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4807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CA8A35-3821-58BE-0724-7038A97F9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94934"/>
              </p:ext>
            </p:extLst>
          </p:nvPr>
        </p:nvGraphicFramePr>
        <p:xfrm>
          <a:off x="681317" y="0"/>
          <a:ext cx="11044518" cy="6409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506">
                  <a:extLst>
                    <a:ext uri="{9D8B030D-6E8A-4147-A177-3AD203B41FA5}">
                      <a16:colId xmlns:a16="http://schemas.microsoft.com/office/drawing/2014/main" val="2320467192"/>
                    </a:ext>
                  </a:extLst>
                </a:gridCol>
                <a:gridCol w="5585012">
                  <a:extLst>
                    <a:ext uri="{9D8B030D-6E8A-4147-A177-3AD203B41FA5}">
                      <a16:colId xmlns:a16="http://schemas.microsoft.com/office/drawing/2014/main" val="3759070165"/>
                    </a:ext>
                  </a:extLst>
                </a:gridCol>
              </a:tblGrid>
              <a:tr h="7067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IPS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393349"/>
                  </a:ext>
                </a:extLst>
              </a:tr>
              <a:tr h="1219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IPS is a control system that accepts and rejects a packet based on the ruleset.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 is a detection and monitoring tool which do not take action on their 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530264"/>
                  </a:ext>
                </a:extLst>
              </a:tr>
              <a:tr h="1219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IPS requires that the database to regularly updated with new threat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 requires human or another system to examine results.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518223"/>
                  </a:ext>
                </a:extLst>
              </a:tr>
              <a:tr h="7067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should be placed after the firewall device in a network.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IDS should be placed after the firewall.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853073"/>
                  </a:ext>
                </a:extLst>
              </a:tr>
              <a:tr h="121991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IPS is active software.</a:t>
                      </a:r>
                      <a:endParaRPr lang="en-US" sz="240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IDS is a passive type of software.</a:t>
                      </a:r>
                      <a:endParaRPr lang="en-US" sz="240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992365"/>
                  </a:ext>
                </a:extLst>
              </a:tr>
              <a:tr h="1219917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Slow down network performance due to delay caused by inline IPS processing</a:t>
                      </a:r>
                      <a:endParaRPr lang="en-US" sz="240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impact network performance due to non-line deployment of IDS.</a:t>
                      </a:r>
                      <a:endParaRPr lang="en-US" sz="2400" u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2609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8C0A-8F84-E25C-D221-5192A137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AEE9-7CEF-B7AD-1B50-7F590DEB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30" y="1497106"/>
            <a:ext cx="11016970" cy="4733364"/>
          </a:xfrm>
        </p:spPr>
        <p:txBody>
          <a:bodyPr>
            <a:normAutofit fontScale="850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honeypot is a security mechanism that creates a virtual trap to lure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attackers.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intentionally compromised computer system allows attackers to exploit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 you can study them to improve your security policies.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apply a honeypot to any computing resource from software and networks to file servers and routers.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Honeypots are a type of deception technology that allows you to understand attacker behavior patterns.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teams can use honeypots to investigate cybersecurity breaches to collect intel on how cybercriminals operate.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also reduce the risk of false positives, when compared to traditional cybersecurity measures, because they are unlikely to attract legitimate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4D2C3-ACBF-51C7-6645-B6D72C80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162" y="1030941"/>
            <a:ext cx="8185426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68DF-25E1-CF64-BDE6-237340E5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Wireless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7A5B-119E-906E-56A8-FB377251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wireless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refresh projects</a:t>
            </a:r>
          </a:p>
        </p:txBody>
      </p:sp>
    </p:spTree>
    <p:extLst>
      <p:ext uri="{BB962C8B-B14F-4D97-AF65-F5344CB8AC3E}">
        <p14:creationId xmlns:p14="http://schemas.microsoft.com/office/powerpoint/2010/main" val="23819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4E9C-DC3F-12E7-4E71-44030701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14EE-F96B-DEB3-118A-06045DE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1610472"/>
            <a:ext cx="11967882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deploying a new wireless network, you are in a unique position to do things correctly from the start.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you’re tasked with designing the installation, deploying the wireless network, managing and maintaining the installation, or securing it, you need to voice your concerns from the beginning.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initial pre deployment discussions, it is imperative to decide if a wireless network is in fact the best solution for your organization, and security should be at the forefront of this discussion.</a:t>
            </a:r>
          </a:p>
        </p:txBody>
      </p:sp>
    </p:spTree>
    <p:extLst>
      <p:ext uri="{BB962C8B-B14F-4D97-AF65-F5344CB8AC3E}">
        <p14:creationId xmlns:p14="http://schemas.microsoft.com/office/powerpoint/2010/main" val="64494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AD18-98BA-913E-0EE2-6B151B0B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Wireless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F7E2-261D-998F-DDBE-EC369ABA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825625"/>
            <a:ext cx="10932459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wireless networks out there need to be secured.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you’ve just joined a new organization and have been handed the joyful task of assessing the current wireless network and providing recommendations for securing it.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you’ve managed the wireless network since its inception and are now aware of security vulnerabilities that need to be mitigated.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your job to show them the severity of not securing their wireless network.</a:t>
            </a:r>
          </a:p>
        </p:txBody>
      </p:sp>
    </p:spTree>
    <p:extLst>
      <p:ext uri="{BB962C8B-B14F-4D97-AF65-F5344CB8AC3E}">
        <p14:creationId xmlns:p14="http://schemas.microsoft.com/office/powerpoint/2010/main" val="219375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FD7A-EB0A-52F8-3075-44090E3D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65E6-D52F-AC55-9010-769095C3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1210365" cy="435133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to refresh your existing wireless network or a gut-and-replace project to upgrade your wireless infrastructure.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just upgrading select components of your wireless infrastructure, is a perfect opportunity to include security measures where they didn’t exist before.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treat any of these opportunities the same as a pre-deployment project and integrate security from the beginning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758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0973-4EFA-54F4-1A4B-5EB68900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8" y="356159"/>
            <a:ext cx="1035423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 Design Principles for Wireless Networks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C432-E7ED-D469-CA5E-98E2717A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2" y="1323135"/>
            <a:ext cx="11307856" cy="4763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secure design principles are as follows:-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Defense In Depth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Privilege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segmentation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assessments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the infrastructure itself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Rogue AP detection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security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default configurations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diligence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CIA</a:t>
            </a:r>
          </a:p>
        </p:txBody>
      </p:sp>
    </p:spTree>
    <p:extLst>
      <p:ext uri="{BB962C8B-B14F-4D97-AF65-F5344CB8AC3E}">
        <p14:creationId xmlns:p14="http://schemas.microsoft.com/office/powerpoint/2010/main" val="299320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9C2C-5338-1C7F-7722-CCB33E2B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5" y="2250140"/>
            <a:ext cx="11353799" cy="42761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In Depth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Using multiple defense mechanisms where possible.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:-Allowing only what is necessary for users and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segmentation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Restricting access between network hosts.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assessments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:-Assessing the security of your wireless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the infrastructure itself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:-On all components of your wireless network, including the access points.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DF3B8-A17B-F33D-9CD0-9AAA1DB55F8A}"/>
              </a:ext>
            </a:extLst>
          </p:cNvPr>
          <p:cNvSpPr txBox="1"/>
          <p:nvPr/>
        </p:nvSpPr>
        <p:spPr>
          <a:xfrm flipH="1">
            <a:off x="386375" y="1138518"/>
            <a:ext cx="11922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Design Principles for Wireless Networks </a:t>
            </a:r>
          </a:p>
        </p:txBody>
      </p:sp>
    </p:spTree>
    <p:extLst>
      <p:ext uri="{BB962C8B-B14F-4D97-AF65-F5344CB8AC3E}">
        <p14:creationId xmlns:p14="http://schemas.microsoft.com/office/powerpoint/2010/main" val="69169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4E83-E57A-3185-E3FF-DC6B9C26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11" y="1537446"/>
            <a:ext cx="11394141" cy="37831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Rogue AP detection:-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unauthorized wireless access points.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security:-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Restricting physical access to infrastructure, including wireless access points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default configurations:-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all systems, including wireless access points.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diligence:-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Staying proactive to secure your wireless network.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CIA:-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Integrity Availability.</a:t>
            </a:r>
          </a:p>
        </p:txBody>
      </p:sp>
    </p:spTree>
    <p:extLst>
      <p:ext uri="{BB962C8B-B14F-4D97-AF65-F5344CB8AC3E}">
        <p14:creationId xmlns:p14="http://schemas.microsoft.com/office/powerpoint/2010/main" val="107190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1621</Words>
  <Application>Microsoft Office PowerPoint</Application>
  <PresentationFormat>Widescreen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Times New Roman</vt:lpstr>
      <vt:lpstr>Wingdings 3</vt:lpstr>
      <vt:lpstr>Ion</vt:lpstr>
      <vt:lpstr>Defense for Securing Wireless Networks </vt:lpstr>
      <vt:lpstr>Theory of Defense for Securing Wireless Networks</vt:lpstr>
      <vt:lpstr>Phases of Wireless Deployment</vt:lpstr>
      <vt:lpstr>New Deployments</vt:lpstr>
      <vt:lpstr>Existing Wireless Networks</vt:lpstr>
      <vt:lpstr>Wireless Refresh</vt:lpstr>
      <vt:lpstr>Secure Design Principles for Wireless Networks</vt:lpstr>
      <vt:lpstr>PowerPoint Presentation</vt:lpstr>
      <vt:lpstr>PowerPoint Presentation</vt:lpstr>
      <vt:lpstr>PowerPoint Presentation</vt:lpstr>
      <vt:lpstr>PowerPoint Presentation</vt:lpstr>
      <vt:lpstr>Useless defense</vt:lpstr>
      <vt:lpstr>Faraday Cage</vt:lpstr>
      <vt:lpstr>MAC Filtering  </vt:lpstr>
      <vt:lpstr>Good Wireless Defenses</vt:lpstr>
      <vt:lpstr>Firewall</vt:lpstr>
      <vt:lpstr>PowerPoint Presentation</vt:lpstr>
      <vt:lpstr>Firewall blocking Bad Traffic</vt:lpstr>
      <vt:lpstr>Advantages of Using Firewalls </vt:lpstr>
      <vt:lpstr>Routers</vt:lpstr>
      <vt:lpstr>Routers</vt:lpstr>
      <vt:lpstr>Features of Router </vt:lpstr>
      <vt:lpstr>Switch </vt:lpstr>
      <vt:lpstr>PowerPoint Presentation</vt:lpstr>
      <vt:lpstr>PowerPoint Presentation</vt:lpstr>
      <vt:lpstr>PowerPoint Presentation</vt:lpstr>
      <vt:lpstr>Honeypot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 for Securing Wireless Networks </dc:title>
  <dc:creator>Nayan Meghwal</dc:creator>
  <cp:lastModifiedBy>Nayan Meghwal</cp:lastModifiedBy>
  <cp:revision>23</cp:revision>
  <dcterms:created xsi:type="dcterms:W3CDTF">2023-03-18T05:14:22Z</dcterms:created>
  <dcterms:modified xsi:type="dcterms:W3CDTF">2023-04-05T04:29:16Z</dcterms:modified>
</cp:coreProperties>
</file>