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C830-E7AD-0042-9C00-874AD31E9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1F4BE-97D5-D241-BE33-6E954833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D6BF-E9DD-CB4F-BA07-21FB2001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1B4B-8A33-104E-9AD6-2A23F44A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249A-1C63-8648-92E4-B6DA8BB0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3F8E-A9AA-D842-88AA-CA7F1DD3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94B2-2681-EA42-892D-4F53B4E4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A87F-2786-F949-8552-1968B573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1921-D616-6F4C-83AB-EE228471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68B5-74A8-4745-BFF8-00CCD92F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391FE-207A-7E42-869A-1CA58F6C5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BCE5E-80B5-474C-B5CA-70D76FBE8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22FD-EB66-2643-BAF9-9A487B38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A755-0D75-7345-8FE6-41171397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F1FC-FD62-2340-8062-EE011632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8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165C-72CD-D947-AE7C-F4FCBC3A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E6B7-3703-0C4C-99DE-448BE183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FDCF-64B1-9141-8FBE-566E7B56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F7C-32FA-6F4C-9FCB-DD79B13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6561-8FE6-5149-A90D-865A370C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94BB-5E26-DE47-ABDC-339BC29D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D04F-9579-2244-B1E0-5AA181FE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B9A7-FE29-994D-BDD9-8DE5D203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94F7-56E2-AB45-8861-5219D27D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381A-4D27-BE47-B42E-D89A0CAD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8C2F-38B3-5541-B0B8-058DDBCD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2F0E-63EE-A645-9708-8D07B9367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99AB-F871-8546-82B7-AFC13CAF2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4C393-5942-8340-B8D5-EFECFC1D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1904-E136-1D4D-8CA7-3AEDB5FD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C0EF3-F1C8-4745-8239-79E821D8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E159-712B-D64E-AAEB-64DBF617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6017-2C34-4449-94EC-2DC73CD9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59726-0AAC-2647-9FF5-C268057F4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F127D-45FD-1E4D-AEAC-C3220DD55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C351B-5CB0-CD41-90E9-4A6BAA604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4B124-A046-9C41-8417-109CB76F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6D123-BFFE-3B4A-86CF-0BE14A87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2F61A-605A-EB45-B523-147AB919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058F-776C-2A4F-A78C-F62EF093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6F8C4-2EFD-E64A-BA74-37B36BFA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BA1F4-F0EC-D74A-967B-21AE3F89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C3385-1C81-3241-BBDD-A2D1DC97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D751C-1EED-424D-BA32-C2DFA6F7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A986A-0F06-CD45-92BD-D1CC1D46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4E4F-D79C-0F48-953E-083521BF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0493-A674-554B-9EAD-7843FC90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7612E-CD1C-C647-8BE8-48E4AC67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1173D-C6F7-A248-95EB-7969E3967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AA3F1-62EA-A547-84A0-9DC22FB2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A9F4D-9FE6-1F49-B231-EDC367BB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F4EF0-5DDE-9F49-8A89-13AE6AC0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554C-BACF-2E49-A2D6-A58E54E0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D66C6-3235-214A-9D65-0306D57C6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8F0EC-A3E6-5347-A5EE-66756E2E9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9CF8-67DD-DF4D-99EC-C976339E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8A550-CD8F-484B-9BA6-202B1BC4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C230-A403-7C4A-857D-E6FE094C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786E9-2A6D-2040-889A-E71637B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F62BC-9CF1-7947-A7C9-32B12E62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72F6-266F-2A46-ACA1-E77211C63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AE86-F275-854F-BDDC-78320F170B15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CCDE-B62E-5C44-833A-5F5516565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BE34-48AF-6A4E-B449-A27AC3EC5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B1DD-F964-8141-88E7-03A99FF77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5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4B53C9-9201-B94D-85A0-6CEFC0DE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EEA1B-56B6-3C46-88F7-F1AEEAC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FBA94B-E6E7-DF4F-BBB3-BEC6BB67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8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DED0C-7611-7446-9CB4-5985FC7E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3FBFF8-EFC9-1F48-A223-200AF4BB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FD7E51-DC15-3C43-9E1A-B7D114F1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B5EF9-1166-424A-99C2-D4CBFF1D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BACFF-EB3D-3E4D-9F01-594539FD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FFEF5-D860-7244-8EFD-8D1C52FB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2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05137-E093-F449-8FD9-5B831203FE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1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Couillard, Austin</dc:creator>
  <cp:lastModifiedBy>Couillard, Austin</cp:lastModifiedBy>
  <cp:revision>5</cp:revision>
  <dcterms:created xsi:type="dcterms:W3CDTF">2021-01-05T17:46:36Z</dcterms:created>
  <dcterms:modified xsi:type="dcterms:W3CDTF">2021-01-07T00:04:53Z</dcterms:modified>
</cp:coreProperties>
</file>