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notesSlides/notesSlide2.xml" ContentType="application/vnd.openxmlformats-officedocument.presentationml.notesSlide+xml"/>
  <Override PartName="/ppt/tags/tag11.xml" ContentType="application/vnd.openxmlformats-officedocument.presentationml.tags+xml"/>
  <Override PartName="/ppt/notesSlides/notesSlide3.xml" ContentType="application/vnd.openxmlformats-officedocument.presentationml.notesSlide+xml"/>
  <Override PartName="/ppt/tags/tag12.xml" ContentType="application/vnd.openxmlformats-officedocument.presentationml.tags+xml"/>
  <Override PartName="/ppt/notesSlides/notesSlide4.xml" ContentType="application/vnd.openxmlformats-officedocument.presentationml.notesSlide+xml"/>
  <Override PartName="/ppt/tags/tag13.xml" ContentType="application/vnd.openxmlformats-officedocument.presentationml.tags+xml"/>
  <Override PartName="/ppt/notesSlides/notesSlide5.xml" ContentType="application/vnd.openxmlformats-officedocument.presentationml.notesSlide+xml"/>
  <Override PartName="/ppt/tags/tag14.xml" ContentType="application/vnd.openxmlformats-officedocument.presentationml.tags+xml"/>
  <Override PartName="/ppt/notesSlides/notesSlide6.xml" ContentType="application/vnd.openxmlformats-officedocument.presentationml.notesSlide+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notesSlides/notesSlide8.xml" ContentType="application/vnd.openxmlformats-officedocument.presentationml.notesSlide+xml"/>
  <Override PartName="/ppt/tags/tag17.xml" ContentType="application/vnd.openxmlformats-officedocument.presentationml.tags+xml"/>
  <Override PartName="/ppt/notesSlides/notesSlide9.xml" ContentType="application/vnd.openxmlformats-officedocument.presentationml.notesSlide+xml"/>
  <Override PartName="/ppt/tags/tag18.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12"/>
  </p:notesMasterIdLst>
  <p:sldIdLst>
    <p:sldId id="256" r:id="rId2"/>
    <p:sldId id="273" r:id="rId3"/>
    <p:sldId id="259" r:id="rId4"/>
    <p:sldId id="260" r:id="rId5"/>
    <p:sldId id="261" r:id="rId6"/>
    <p:sldId id="271" r:id="rId7"/>
    <p:sldId id="262" r:id="rId8"/>
    <p:sldId id="272" r:id="rId9"/>
    <p:sldId id="269" r:id="rId10"/>
    <p:sldId id="270" r:id="rId11"/>
  </p:sldIdLst>
  <p:sldSz cx="12192000" cy="6858000"/>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57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121" autoAdjust="0"/>
    <p:restoredTop sz="78634" autoAdjust="0"/>
  </p:normalViewPr>
  <p:slideViewPr>
    <p:cSldViewPr snapToGrid="0">
      <p:cViewPr varScale="1">
        <p:scale>
          <a:sx n="92" d="100"/>
          <a:sy n="92" d="100"/>
        </p:scale>
        <p:origin x="648"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A0513F-A342-4F99-92F5-A25879F0728B}" type="datetimeFigureOut">
              <a:rPr lang="en-US" smtClean="0"/>
              <a:t>6/5/2017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61A0BB-3F6E-41E4-ACB5-D1FF344C1D0C}" type="slidenum">
              <a:rPr lang="en-US" smtClean="0"/>
              <a:t>‹#›</a:t>
            </a:fld>
            <a:endParaRPr lang="en-US" dirty="0"/>
          </a:p>
        </p:txBody>
      </p:sp>
    </p:spTree>
    <p:extLst>
      <p:ext uri="{BB962C8B-B14F-4D97-AF65-F5344CB8AC3E}">
        <p14:creationId xmlns:p14="http://schemas.microsoft.com/office/powerpoint/2010/main" val="2888414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61A0BB-3F6E-41E4-ACB5-D1FF344C1D0C}" type="slidenum">
              <a:rPr lang="en-US" smtClean="0"/>
              <a:t>1</a:t>
            </a:fld>
            <a:endParaRPr lang="en-US" dirty="0"/>
          </a:p>
        </p:txBody>
      </p:sp>
    </p:spTree>
    <p:extLst>
      <p:ext uri="{BB962C8B-B14F-4D97-AF65-F5344CB8AC3E}">
        <p14:creationId xmlns:p14="http://schemas.microsoft.com/office/powerpoint/2010/main" val="3457543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If appropriate, you can prepare a quiz or challenge at the</a:t>
            </a:r>
            <a:r>
              <a:rPr lang="en-US" baseline="0" dirty="0"/>
              <a:t> end of the segment to see how much the audience learned.  As per PLI and CLE requirements, audience feedback will be collected.</a:t>
            </a:r>
            <a:endParaRPr lang="en-US"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10</a:t>
            </a:fld>
            <a:endParaRPr lang="en-US" dirty="0"/>
          </a:p>
        </p:txBody>
      </p:sp>
    </p:spTree>
    <p:extLst>
      <p:ext uri="{BB962C8B-B14F-4D97-AF65-F5344CB8AC3E}">
        <p14:creationId xmlns:p14="http://schemas.microsoft.com/office/powerpoint/2010/main" val="37189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 the introduction, you </a:t>
            </a:r>
            <a:r>
              <a:rPr lang="en-US" baseline="0" dirty="0"/>
              <a:t>should indicate the benefit of your presentation to the audience. This is known as the WIIFM or “what’s in it for me”.  This will help to engage the audience from the start.</a:t>
            </a:r>
            <a:endParaRPr lang="en-US"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2</a:t>
            </a:fld>
            <a:endParaRPr lang="en-US" dirty="0"/>
          </a:p>
        </p:txBody>
      </p:sp>
    </p:spTree>
    <p:extLst>
      <p:ext uri="{BB962C8B-B14F-4D97-AF65-F5344CB8AC3E}">
        <p14:creationId xmlns:p14="http://schemas.microsoft.com/office/powerpoint/2010/main" val="714093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Let</a:t>
            </a:r>
            <a:r>
              <a:rPr lang="en-US" baseline="0" dirty="0"/>
              <a:t> the audience know that they are going to learn these 2 or 3 points during your segment today.</a:t>
            </a:r>
            <a:endParaRPr lang="en-US"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3</a:t>
            </a:fld>
            <a:endParaRPr lang="en-US" dirty="0"/>
          </a:p>
        </p:txBody>
      </p:sp>
    </p:spTree>
    <p:extLst>
      <p:ext uri="{BB962C8B-B14F-4D97-AF65-F5344CB8AC3E}">
        <p14:creationId xmlns:p14="http://schemas.microsoft.com/office/powerpoint/2010/main" val="1183851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It may be valuable to introduce</a:t>
            </a:r>
            <a:r>
              <a:rPr lang="en-US" baseline="0" dirty="0"/>
              <a:t> the learning objectives for the segment.  The audience will know what they can expect to learn during the segment and what they can walk away with once they have completed the session.</a:t>
            </a:r>
            <a:endParaRPr lang="en-US"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4</a:t>
            </a:fld>
            <a:endParaRPr lang="en-US" dirty="0"/>
          </a:p>
        </p:txBody>
      </p:sp>
    </p:spTree>
    <p:extLst>
      <p:ext uri="{BB962C8B-B14F-4D97-AF65-F5344CB8AC3E}">
        <p14:creationId xmlns:p14="http://schemas.microsoft.com/office/powerpoint/2010/main" val="667447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Transfer</a:t>
            </a:r>
            <a:r>
              <a:rPr lang="en-US" baseline="0" dirty="0"/>
              <a:t> the bullet points that you documented in your Content Development Outline to this slide for the first topic/sub topic (or as referenced in the Content Development Outline: “teachable chunk”.)  Additional slides should be added for this topic as needed.</a:t>
            </a:r>
            <a:endParaRPr lang="en-US"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5</a:t>
            </a:fld>
            <a:endParaRPr lang="en-US" dirty="0"/>
          </a:p>
        </p:txBody>
      </p:sp>
    </p:spTree>
    <p:extLst>
      <p:ext uri="{BB962C8B-B14F-4D97-AF65-F5344CB8AC3E}">
        <p14:creationId xmlns:p14="http://schemas.microsoft.com/office/powerpoint/2010/main" val="4273284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Once</a:t>
            </a:r>
            <a:r>
              <a:rPr lang="en-US" baseline="0" dirty="0"/>
              <a:t> you have covered the first topic, it’s now time to reinforce and test the audience’s knowledge of the topic. Using the ideas from your Content Development Outline, set up the learning experience here. The learning experience could be as basic as a polling question, or something more sophisticated as described in the Best Learning Experiences document.</a:t>
            </a:r>
            <a:endParaRPr lang="en-US"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6</a:t>
            </a:fld>
            <a:endParaRPr lang="en-US" dirty="0"/>
          </a:p>
        </p:txBody>
      </p:sp>
    </p:spTree>
    <p:extLst>
      <p:ext uri="{BB962C8B-B14F-4D97-AF65-F5344CB8AC3E}">
        <p14:creationId xmlns:p14="http://schemas.microsoft.com/office/powerpoint/2010/main" val="2737245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audience should get “closure” on the</a:t>
            </a:r>
            <a:r>
              <a:rPr lang="en-US" baseline="0" dirty="0"/>
              <a:t> first topic before you move on to the next topic.  Summarize the first topic, and ask confirming questions like “How can you apply this information to your own situation?”</a:t>
            </a:r>
            <a:endParaRPr lang="en-US"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7</a:t>
            </a:fld>
            <a:endParaRPr lang="en-US" dirty="0"/>
          </a:p>
        </p:txBody>
      </p:sp>
    </p:spTree>
    <p:extLst>
      <p:ext uri="{BB962C8B-B14F-4D97-AF65-F5344CB8AC3E}">
        <p14:creationId xmlns:p14="http://schemas.microsoft.com/office/powerpoint/2010/main" val="541007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Repeat the content</a:t>
            </a:r>
            <a:r>
              <a:rPr lang="en-US" baseline="0" dirty="0"/>
              <a:t> development </a:t>
            </a:r>
            <a:r>
              <a:rPr lang="en-US" dirty="0"/>
              <a:t>process for the</a:t>
            </a:r>
            <a:r>
              <a:rPr lang="en-US" baseline="0" dirty="0"/>
              <a:t> remaining topics in your Content Development Outline as you did for Topic 1.</a:t>
            </a:r>
            <a:endParaRPr lang="en-US"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8</a:t>
            </a:fld>
            <a:endParaRPr lang="en-US" dirty="0"/>
          </a:p>
        </p:txBody>
      </p:sp>
    </p:spTree>
    <p:extLst>
      <p:ext uri="{BB962C8B-B14F-4D97-AF65-F5344CB8AC3E}">
        <p14:creationId xmlns:p14="http://schemas.microsoft.com/office/powerpoint/2010/main" val="571437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At the end of your segment, highlight the</a:t>
            </a:r>
            <a:r>
              <a:rPr lang="en-US" baseline="0" dirty="0"/>
              <a:t> major “take away” points from your presentation.  For closure on the whole presentation, </a:t>
            </a:r>
            <a:r>
              <a:rPr lang="en-US" dirty="0"/>
              <a:t>repeat</a:t>
            </a:r>
            <a:r>
              <a:rPr lang="en-US" baseline="0" dirty="0"/>
              <a:t> to the audience the two or three topics you said you were going to cover during the presentation introduction.   Chances are there was a lot more information you would have liked to cover – be sure and mention resources where the audience can find additional information.</a:t>
            </a:r>
            <a:endParaRPr lang="en-US"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9</a:t>
            </a:fld>
            <a:endParaRPr lang="en-US" dirty="0"/>
          </a:p>
        </p:txBody>
      </p:sp>
    </p:spTree>
    <p:extLst>
      <p:ext uri="{BB962C8B-B14F-4D97-AF65-F5344CB8AC3E}">
        <p14:creationId xmlns:p14="http://schemas.microsoft.com/office/powerpoint/2010/main" val="7410152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userDrawn="1"/>
        </p:nvGrpSpPr>
        <p:grpSpPr>
          <a:xfrm>
            <a:off x="7639328" y="3662172"/>
            <a:ext cx="4589248" cy="3195828"/>
            <a:chOff x="7602752" y="3662172"/>
            <a:chExt cx="4589248" cy="3195828"/>
          </a:xfrm>
        </p:grpSpPr>
        <p:sp>
          <p:nvSpPr>
            <p:cNvPr id="7" name="Rectangle 6"/>
            <p:cNvSpPr/>
            <p:nvPr userDrawn="1"/>
          </p:nvSpPr>
          <p:spPr>
            <a:xfrm>
              <a:off x="11731752" y="6395484"/>
              <a:ext cx="457200" cy="457200"/>
            </a:xfrm>
            <a:prstGeom prst="rect">
              <a:avLst/>
            </a:pr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8" name="Rectangle 7"/>
            <p:cNvSpPr/>
            <p:nvPr userDrawn="1"/>
          </p:nvSpPr>
          <p:spPr>
            <a:xfrm>
              <a:off x="11274552" y="6395484"/>
              <a:ext cx="457200" cy="457200"/>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1" name="Rectangle 10"/>
            <p:cNvSpPr/>
            <p:nvPr userDrawn="1"/>
          </p:nvSpPr>
          <p:spPr>
            <a:xfrm>
              <a:off x="10819384" y="6395484"/>
              <a:ext cx="457200" cy="457200"/>
            </a:xfrm>
            <a:prstGeom prst="rect">
              <a:avLst/>
            </a:prstGeom>
            <a:solidFill>
              <a:schemeClr val="bg1">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2" name="Rectangle 11"/>
            <p:cNvSpPr/>
            <p:nvPr userDrawn="1"/>
          </p:nvSpPr>
          <p:spPr>
            <a:xfrm>
              <a:off x="10361676" y="6395484"/>
              <a:ext cx="457200" cy="457200"/>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3" name="Rectangle 12"/>
            <p:cNvSpPr/>
            <p:nvPr userDrawn="1"/>
          </p:nvSpPr>
          <p:spPr>
            <a:xfrm>
              <a:off x="9903968" y="6395484"/>
              <a:ext cx="457200" cy="457200"/>
            </a:xfrm>
            <a:prstGeom prst="rect">
              <a:avLst/>
            </a:prstGeom>
            <a:solidFill>
              <a:schemeClr val="bg1">
                <a:lumMod val="75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4" name="Rectangle 13"/>
            <p:cNvSpPr/>
            <p:nvPr userDrawn="1"/>
          </p:nvSpPr>
          <p:spPr>
            <a:xfrm>
              <a:off x="9446260" y="6395484"/>
              <a:ext cx="457200" cy="457200"/>
            </a:xfrm>
            <a:prstGeom prst="rect">
              <a:avLst/>
            </a:prstGeom>
            <a:solidFill>
              <a:schemeClr val="bg1">
                <a:lumMod val="75000"/>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5" name="Rectangle 14"/>
            <p:cNvSpPr/>
            <p:nvPr userDrawn="1"/>
          </p:nvSpPr>
          <p:spPr>
            <a:xfrm>
              <a:off x="8988552" y="6395484"/>
              <a:ext cx="457200" cy="457200"/>
            </a:xfrm>
            <a:prstGeom prst="rect">
              <a:avLst/>
            </a:prstGeom>
            <a:solidFill>
              <a:schemeClr val="bg1">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6" name="Rectangle 15"/>
            <p:cNvSpPr/>
            <p:nvPr userDrawn="1"/>
          </p:nvSpPr>
          <p:spPr>
            <a:xfrm>
              <a:off x="11731752" y="5934456"/>
              <a:ext cx="457200" cy="457200"/>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7" name="Rectangle 16"/>
            <p:cNvSpPr/>
            <p:nvPr userDrawn="1"/>
          </p:nvSpPr>
          <p:spPr>
            <a:xfrm>
              <a:off x="11274552" y="5934456"/>
              <a:ext cx="457200" cy="457200"/>
            </a:xfrm>
            <a:prstGeom prst="rect">
              <a:avLst/>
            </a:prstGeom>
            <a:solidFill>
              <a:schemeClr val="bg1">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8" name="Rectangle 17"/>
            <p:cNvSpPr/>
            <p:nvPr userDrawn="1"/>
          </p:nvSpPr>
          <p:spPr>
            <a:xfrm>
              <a:off x="10819384" y="5934456"/>
              <a:ext cx="457200" cy="457200"/>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9" name="Rectangle 18"/>
            <p:cNvSpPr/>
            <p:nvPr userDrawn="1"/>
          </p:nvSpPr>
          <p:spPr>
            <a:xfrm>
              <a:off x="10361676" y="5934456"/>
              <a:ext cx="457200" cy="457200"/>
            </a:xfrm>
            <a:prstGeom prst="rect">
              <a:avLst/>
            </a:prstGeom>
            <a:solidFill>
              <a:schemeClr val="bg1">
                <a:lumMod val="75000"/>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0" name="Rectangle 19"/>
            <p:cNvSpPr/>
            <p:nvPr userDrawn="1"/>
          </p:nvSpPr>
          <p:spPr>
            <a:xfrm>
              <a:off x="9903968" y="5934456"/>
              <a:ext cx="457200" cy="457200"/>
            </a:xfrm>
            <a:prstGeom prst="rect">
              <a:avLst/>
            </a:prstGeom>
            <a:solidFill>
              <a:schemeClr val="bg1">
                <a:lumMod val="75000"/>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1" name="Rectangle 20"/>
            <p:cNvSpPr/>
            <p:nvPr userDrawn="1"/>
          </p:nvSpPr>
          <p:spPr>
            <a:xfrm>
              <a:off x="9446260" y="5934456"/>
              <a:ext cx="457200" cy="457200"/>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2" name="Rectangle 21"/>
            <p:cNvSpPr/>
            <p:nvPr userDrawn="1"/>
          </p:nvSpPr>
          <p:spPr>
            <a:xfrm>
              <a:off x="8988552" y="5943600"/>
              <a:ext cx="457200" cy="457200"/>
            </a:xfrm>
            <a:prstGeom prst="rect">
              <a:avLst/>
            </a:prstGeom>
            <a:solidFill>
              <a:schemeClr val="bg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3" name="Rectangle 22"/>
            <p:cNvSpPr/>
            <p:nvPr userDrawn="1"/>
          </p:nvSpPr>
          <p:spPr>
            <a:xfrm>
              <a:off x="11731752" y="5477256"/>
              <a:ext cx="457200" cy="457200"/>
            </a:xfrm>
            <a:prstGeom prst="rect">
              <a:avLst/>
            </a:prstGeom>
            <a:solidFill>
              <a:schemeClr val="bg1">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4" name="Rectangle 23"/>
            <p:cNvSpPr/>
            <p:nvPr userDrawn="1"/>
          </p:nvSpPr>
          <p:spPr>
            <a:xfrm>
              <a:off x="10819384" y="5477256"/>
              <a:ext cx="457200" cy="457200"/>
            </a:xfrm>
            <a:prstGeom prst="rect">
              <a:avLst/>
            </a:prstGeom>
            <a:solidFill>
              <a:schemeClr val="bg1">
                <a:lumMod val="7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5" name="Rectangle 24"/>
            <p:cNvSpPr/>
            <p:nvPr userDrawn="1"/>
          </p:nvSpPr>
          <p:spPr>
            <a:xfrm>
              <a:off x="10361676" y="5477256"/>
              <a:ext cx="457200" cy="457200"/>
            </a:xfrm>
            <a:prstGeom prst="rect">
              <a:avLst/>
            </a:prstGeom>
            <a:solidFill>
              <a:schemeClr val="bg1">
                <a:lumMod val="75000"/>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6" name="Rectangle 25"/>
            <p:cNvSpPr/>
            <p:nvPr userDrawn="1"/>
          </p:nvSpPr>
          <p:spPr>
            <a:xfrm>
              <a:off x="11731752" y="4562856"/>
              <a:ext cx="457200" cy="457200"/>
            </a:xfrm>
            <a:prstGeom prst="rect">
              <a:avLst/>
            </a:prstGeom>
            <a:solidFill>
              <a:schemeClr val="bg1">
                <a:lumMod val="75000"/>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7" name="Rectangle 26"/>
            <p:cNvSpPr/>
            <p:nvPr userDrawn="1"/>
          </p:nvSpPr>
          <p:spPr>
            <a:xfrm>
              <a:off x="9902952" y="5477256"/>
              <a:ext cx="457200" cy="457200"/>
            </a:xfrm>
            <a:prstGeom prst="rect">
              <a:avLst/>
            </a:prstGeom>
            <a:solidFill>
              <a:schemeClr val="bg1">
                <a:lumMod val="75000"/>
                <a:alpha val="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8" name="Rectangle 27"/>
            <p:cNvSpPr/>
            <p:nvPr userDrawn="1"/>
          </p:nvSpPr>
          <p:spPr>
            <a:xfrm>
              <a:off x="8988552" y="5486400"/>
              <a:ext cx="457200" cy="457200"/>
            </a:xfrm>
            <a:prstGeom prst="rect">
              <a:avLst/>
            </a:prstGeom>
            <a:solidFill>
              <a:schemeClr val="bg1">
                <a:lumMod val="75000"/>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9" name="Rectangle 28"/>
            <p:cNvSpPr/>
            <p:nvPr userDrawn="1"/>
          </p:nvSpPr>
          <p:spPr>
            <a:xfrm>
              <a:off x="8530844" y="6400800"/>
              <a:ext cx="457200" cy="457200"/>
            </a:xfrm>
            <a:prstGeom prst="rect">
              <a:avLst/>
            </a:prstGeom>
            <a:solidFill>
              <a:schemeClr val="bg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30" name="Rectangle 29"/>
            <p:cNvSpPr/>
            <p:nvPr userDrawn="1"/>
          </p:nvSpPr>
          <p:spPr>
            <a:xfrm>
              <a:off x="11274552" y="5020056"/>
              <a:ext cx="457200" cy="457200"/>
            </a:xfrm>
            <a:prstGeom prst="rect">
              <a:avLst/>
            </a:prstGeom>
            <a:solidFill>
              <a:schemeClr val="bg1">
                <a:lumMod val="7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31" name="Rectangle 30"/>
            <p:cNvSpPr/>
            <p:nvPr userDrawn="1"/>
          </p:nvSpPr>
          <p:spPr>
            <a:xfrm>
              <a:off x="11731752" y="5020056"/>
              <a:ext cx="457200" cy="457200"/>
            </a:xfrm>
            <a:prstGeom prst="rect">
              <a:avLst/>
            </a:prstGeom>
            <a:solidFill>
              <a:schemeClr val="bg1">
                <a:lumMod val="75000"/>
                <a:alpha val="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32" name="Rectangle 31"/>
            <p:cNvSpPr/>
            <p:nvPr userDrawn="1"/>
          </p:nvSpPr>
          <p:spPr>
            <a:xfrm>
              <a:off x="8531352" y="6395484"/>
              <a:ext cx="457200" cy="457200"/>
            </a:xfrm>
            <a:prstGeom prst="rect">
              <a:avLst/>
            </a:prstGeom>
            <a:solidFill>
              <a:schemeClr val="bg1">
                <a:lumMod val="75000"/>
                <a:alpha val="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33" name="Rectangle 32"/>
            <p:cNvSpPr/>
            <p:nvPr userDrawn="1"/>
          </p:nvSpPr>
          <p:spPr>
            <a:xfrm>
              <a:off x="8074152" y="6395484"/>
              <a:ext cx="457200" cy="457200"/>
            </a:xfrm>
            <a:prstGeom prst="rect">
              <a:avLst/>
            </a:prstGeom>
            <a:solidFill>
              <a:schemeClr val="bg1">
                <a:lumMod val="75000"/>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34" name="Rectangle 33"/>
            <p:cNvSpPr/>
            <p:nvPr userDrawn="1"/>
          </p:nvSpPr>
          <p:spPr>
            <a:xfrm>
              <a:off x="11274552" y="5477256"/>
              <a:ext cx="457200" cy="457200"/>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35" name="Rectangle 34"/>
            <p:cNvSpPr/>
            <p:nvPr userDrawn="1"/>
          </p:nvSpPr>
          <p:spPr>
            <a:xfrm>
              <a:off x="11733784" y="4114800"/>
              <a:ext cx="457200" cy="457200"/>
            </a:xfrm>
            <a:prstGeom prst="rect">
              <a:avLst/>
            </a:prstGeom>
            <a:solidFill>
              <a:schemeClr val="bg1">
                <a:lumMod val="75000"/>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36" name="Rectangle 35"/>
            <p:cNvSpPr/>
            <p:nvPr userDrawn="1"/>
          </p:nvSpPr>
          <p:spPr>
            <a:xfrm>
              <a:off x="7602752" y="6395484"/>
              <a:ext cx="457200" cy="457200"/>
            </a:xfrm>
            <a:prstGeom prst="rect">
              <a:avLst/>
            </a:prstGeom>
            <a:solidFill>
              <a:schemeClr val="bg1">
                <a:lumMod val="75000"/>
                <a:alpha val="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37" name="Rectangle 36"/>
            <p:cNvSpPr/>
            <p:nvPr userDrawn="1"/>
          </p:nvSpPr>
          <p:spPr>
            <a:xfrm>
              <a:off x="10815320" y="5018142"/>
              <a:ext cx="457200" cy="457200"/>
            </a:xfrm>
            <a:prstGeom prst="rect">
              <a:avLst/>
            </a:prstGeom>
            <a:solidFill>
              <a:schemeClr val="bg1">
                <a:lumMod val="75000"/>
                <a:alpha val="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38" name="Rectangle 37"/>
            <p:cNvSpPr/>
            <p:nvPr userDrawn="1"/>
          </p:nvSpPr>
          <p:spPr>
            <a:xfrm>
              <a:off x="11276584" y="4560942"/>
              <a:ext cx="457200" cy="457200"/>
            </a:xfrm>
            <a:prstGeom prst="rect">
              <a:avLst/>
            </a:prstGeom>
            <a:solidFill>
              <a:schemeClr val="bg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39" name="Rectangle 38"/>
            <p:cNvSpPr/>
            <p:nvPr userDrawn="1"/>
          </p:nvSpPr>
          <p:spPr>
            <a:xfrm>
              <a:off x="11734800" y="3662172"/>
              <a:ext cx="457200" cy="457200"/>
            </a:xfrm>
            <a:prstGeom prst="rect">
              <a:avLst/>
            </a:prstGeom>
            <a:solidFill>
              <a:schemeClr val="bg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40" name="Rectangle 39"/>
            <p:cNvSpPr/>
            <p:nvPr userDrawn="1"/>
          </p:nvSpPr>
          <p:spPr>
            <a:xfrm>
              <a:off x="11276330" y="4121481"/>
              <a:ext cx="457200" cy="457200"/>
            </a:xfrm>
            <a:prstGeom prst="rect">
              <a:avLst/>
            </a:prstGeom>
            <a:solidFill>
              <a:schemeClr val="bg1">
                <a:lumMod val="75000"/>
                <a:alpha val="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sp>
        <p:nvSpPr>
          <p:cNvPr id="2" name="Title 1"/>
          <p:cNvSpPr>
            <a:spLocks noGrp="1"/>
          </p:cNvSpPr>
          <p:nvPr>
            <p:ph type="ctrTitle"/>
          </p:nvPr>
        </p:nvSpPr>
        <p:spPr>
          <a:xfrm>
            <a:off x="609600" y="1"/>
            <a:ext cx="9144000" cy="4846320"/>
          </a:xfrm>
        </p:spPr>
        <p:txBody>
          <a:bodyPr bIns="0" anchor="ctr">
            <a:noAutofit/>
          </a:bodyPr>
          <a:lstStyle>
            <a:lvl1pPr>
              <a:lnSpc>
                <a:spcPct val="9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09600" y="4846320"/>
            <a:ext cx="9144000" cy="2011680"/>
          </a:xfrm>
        </p:spPr>
        <p:txBody>
          <a:bodyPr lIns="0" tIns="0" rIns="0">
            <a:normAutofit/>
          </a:bodyPr>
          <a:lstStyle>
            <a:lvl1pPr marL="0" indent="0" algn="l">
              <a:buNone/>
              <a:defRPr sz="2400"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ustDataLst>
      <p:tags r:id="rId1"/>
    </p:custDataLst>
    <p:extLst>
      <p:ext uri="{BB962C8B-B14F-4D97-AF65-F5344CB8AC3E}">
        <p14:creationId xmlns:p14="http://schemas.microsoft.com/office/powerpoint/2010/main" val="32007149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48640" y="1645920"/>
            <a:ext cx="10972800" cy="384048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ustDataLst>
      <p:tags r:id="rId1"/>
    </p:custDataLst>
    <p:extLst>
      <p:ext uri="{BB962C8B-B14F-4D97-AF65-F5344CB8AC3E}">
        <p14:creationId xmlns:p14="http://schemas.microsoft.com/office/powerpoint/2010/main" val="33525116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1447805"/>
            <a:ext cx="9692640" cy="4114800"/>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228601"/>
            <a:ext cx="9692640" cy="1188720"/>
          </a:xfrm>
        </p:spPr>
        <p:txBody>
          <a:bodyPr vert="horz" lIns="0" tIns="0" rIns="0" bIns="118872" rtlCol="0" anchor="b">
            <a:normAutofit/>
          </a:bodyPr>
          <a:lstStyle>
            <a:lvl1pPr>
              <a:defRPr lang="en-US" sz="2400" cap="all" spc="-60" baseline="0">
                <a:solidFill>
                  <a:schemeClr val="tx2"/>
                </a:solidFill>
                <a:latin typeface="+mj-lt"/>
                <a:ea typeface="+mj-ea"/>
                <a:cs typeface="+mj-cs"/>
              </a:defRPr>
            </a:lvl1pPr>
          </a:lstStyle>
          <a:p>
            <a:pPr lvl="0">
              <a:spcBef>
                <a:spcPct val="0"/>
              </a:spcBef>
            </a:pPr>
            <a:r>
              <a:rPr lang="en-US" dirty="0" smtClean="0"/>
              <a:t>Click to edit Master text styles</a:t>
            </a:r>
          </a:p>
        </p:txBody>
      </p:sp>
    </p:spTree>
    <p:custDataLst>
      <p:tags r:id="rId1"/>
    </p:custDataLst>
    <p:extLst>
      <p:ext uri="{BB962C8B-B14F-4D97-AF65-F5344CB8AC3E}">
        <p14:creationId xmlns:p14="http://schemas.microsoft.com/office/powerpoint/2010/main" val="30448881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8640" y="1645920"/>
            <a:ext cx="5303520" cy="3840480"/>
          </a:xfrm>
        </p:spPr>
        <p:txBody>
          <a:bodyPr lIns="0" tIns="91440" rIns="0" bIns="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217920" y="1645920"/>
            <a:ext cx="5303520" cy="3840480"/>
          </a:xfrm>
        </p:spPr>
        <p:txBody>
          <a:bodyPr lIns="0" tIns="91440" rIns="0" bIns="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51644144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48640" y="1645920"/>
            <a:ext cx="5303520" cy="914400"/>
          </a:xfrm>
        </p:spPr>
        <p:txBody>
          <a:bodyPr anchor="b">
            <a:noAutofit/>
          </a:bodyPr>
          <a:lstStyle>
            <a:lvl1pPr marL="0" indent="0">
              <a:buNone/>
              <a:defRPr sz="2000" b="0" cap="all" spc="100" baseline="0">
                <a:solidFill>
                  <a:schemeClr val="bg1">
                    <a:lumMod val="50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48640" y="2560320"/>
            <a:ext cx="5303520" cy="3108960"/>
          </a:xfrm>
        </p:spPr>
        <p:txBody>
          <a:bodyPr/>
          <a:lstStyle>
            <a:lvl1pPr>
              <a:defRPr sz="2400"/>
            </a:lvl1pPr>
            <a:lvl2pPr marL="342900" indent="-228600">
              <a:defRPr sz="2000"/>
            </a:lvl2pPr>
            <a:lvl3pPr marL="571500" indent="-228600">
              <a:defRPr sz="1800"/>
            </a:lvl3pPr>
            <a:lvl4pPr marL="800100" indent="-228600">
              <a:defRPr sz="1600"/>
            </a:lvl4pPr>
            <a:lvl5pPr marL="1028700" indent="-228600">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217539" y="1645920"/>
            <a:ext cx="5303520" cy="914400"/>
          </a:xfrm>
        </p:spPr>
        <p:txBody>
          <a:bodyPr anchor="b">
            <a:noAutofit/>
          </a:bodyPr>
          <a:lstStyle>
            <a:lvl1pPr marL="0" indent="0">
              <a:buNone/>
              <a:defRPr lang="en-US" sz="2000" b="0" kern="1200" cap="all" spc="100" baseline="0" dirty="0" smtClean="0">
                <a:solidFill>
                  <a:schemeClr val="bg1">
                    <a:lumMod val="50000"/>
                  </a:schemeClr>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6217539" y="2560320"/>
            <a:ext cx="5303520" cy="3108960"/>
          </a:xfrm>
        </p:spPr>
        <p:txBody>
          <a:bodyPr/>
          <a:lstStyle>
            <a:lvl1pPr marL="0" marR="0" indent="0" algn="l" defTabSz="914400" rtl="0" eaLnBrk="1" fontAlgn="auto" latinLnBrk="0" hangingPunct="1">
              <a:lnSpc>
                <a:spcPct val="100000"/>
              </a:lnSpc>
              <a:spcBef>
                <a:spcPct val="20000"/>
              </a:spcBef>
              <a:spcAft>
                <a:spcPts val="600"/>
              </a:spcAft>
              <a:buClrTx/>
              <a:buSzTx/>
              <a:buFont typeface="Arial" pitchFamily="34" charset="0"/>
              <a:buNone/>
              <a:tabLst/>
              <a:defRPr sz="2400"/>
            </a:lvl1pPr>
            <a:lvl2pPr marL="457200" marR="0" indent="-228600" algn="l" defTabSz="914400" rtl="0" eaLnBrk="1" fontAlgn="auto" latinLnBrk="0" hangingPunct="1">
              <a:lnSpc>
                <a:spcPct val="100000"/>
              </a:lnSpc>
              <a:spcBef>
                <a:spcPct val="20000"/>
              </a:spcBef>
              <a:spcAft>
                <a:spcPts val="0"/>
              </a:spcAft>
              <a:buClr>
                <a:srgbClr val="D1282E"/>
              </a:buClr>
              <a:buSzTx/>
              <a:buFont typeface="Wingdings" panose="05000000000000000000" pitchFamily="2" charset="2"/>
              <a:buChar char="§"/>
              <a:tabLst/>
              <a:defRPr sz="2000"/>
            </a:lvl2pPr>
            <a:lvl3pPr marL="685800" marR="0" indent="-228600" algn="l" defTabSz="914400" rtl="0" eaLnBrk="1" fontAlgn="auto" latinLnBrk="0" hangingPunct="1">
              <a:lnSpc>
                <a:spcPct val="100000"/>
              </a:lnSpc>
              <a:spcBef>
                <a:spcPct val="20000"/>
              </a:spcBef>
              <a:spcAft>
                <a:spcPts val="0"/>
              </a:spcAft>
              <a:buClr>
                <a:srgbClr val="D1282E"/>
              </a:buClr>
              <a:buSzTx/>
              <a:buFont typeface="Wingdings" panose="05000000000000000000" pitchFamily="2" charset="2"/>
              <a:buChar char="§"/>
              <a:tabLst/>
              <a:defRPr sz="1800"/>
            </a:lvl3pPr>
            <a:lvl4pPr marL="914400" marR="0" indent="-228600" algn="l" defTabSz="914400" rtl="0" eaLnBrk="1" fontAlgn="auto" latinLnBrk="0" hangingPunct="1">
              <a:lnSpc>
                <a:spcPct val="100000"/>
              </a:lnSpc>
              <a:spcBef>
                <a:spcPct val="20000"/>
              </a:spcBef>
              <a:spcAft>
                <a:spcPts val="0"/>
              </a:spcAft>
              <a:buClr>
                <a:srgbClr val="D1282E"/>
              </a:buClr>
              <a:buSzTx/>
              <a:buFont typeface="Wingdings" panose="05000000000000000000" pitchFamily="2" charset="2"/>
              <a:buChar char="§"/>
              <a:tabLst/>
              <a:defRPr sz="1600"/>
            </a:lvl4pPr>
            <a:lvl5pPr marL="1143000" marR="0" indent="-228600" algn="l" defTabSz="914400" rtl="0" eaLnBrk="1" fontAlgn="auto" latinLnBrk="0" hangingPunct="1">
              <a:lnSpc>
                <a:spcPct val="100000"/>
              </a:lnSpc>
              <a:spcBef>
                <a:spcPct val="20000"/>
              </a:spcBef>
              <a:spcAft>
                <a:spcPts val="0"/>
              </a:spcAft>
              <a:buClr>
                <a:srgbClr val="D1282E"/>
              </a:buClr>
              <a:buSzTx/>
              <a:buFont typeface="Wingdings" panose="05000000000000000000" pitchFamily="2" charset="2"/>
              <a:buChar char="§"/>
              <a:tabLst/>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ct val="20000"/>
              </a:spcBef>
              <a:spcAft>
                <a:spcPts val="600"/>
              </a:spcAft>
              <a:buClrTx/>
              <a:buSzTx/>
              <a:buFont typeface="Arial" pitchFamily="34" charset="0"/>
              <a:buNone/>
              <a:tabLst/>
              <a:defRPr/>
            </a:pPr>
            <a:r>
              <a:rPr kumimoji="0" lang="en-US" sz="2000" b="1" i="0" u="none" strike="noStrike" kern="1200" cap="none" spc="0" normalizeH="0" baseline="0" noProof="0" smtClean="0">
                <a:ln>
                  <a:noFill/>
                </a:ln>
                <a:solidFill>
                  <a:srgbClr val="000000"/>
                </a:solidFill>
                <a:effectLst/>
                <a:uLnTx/>
                <a:uFillTx/>
                <a:latin typeface="+mn-lt"/>
                <a:ea typeface="+mn-ea"/>
                <a:cs typeface="+mn-cs"/>
              </a:rPr>
              <a:t>Click to edit Master text styles</a:t>
            </a:r>
          </a:p>
          <a:p>
            <a:pPr marL="0" marR="0" lvl="1" indent="0" algn="l" defTabSz="914400" rtl="0" eaLnBrk="1" fontAlgn="auto" latinLnBrk="0" hangingPunct="1">
              <a:lnSpc>
                <a:spcPct val="100000"/>
              </a:lnSpc>
              <a:spcBef>
                <a:spcPct val="20000"/>
              </a:spcBef>
              <a:spcAft>
                <a:spcPts val="600"/>
              </a:spcAft>
              <a:buClrTx/>
              <a:buSzTx/>
              <a:buFont typeface="Arial" pitchFamily="34" charset="0"/>
              <a:buNone/>
              <a:tabLst/>
              <a:defRPr/>
            </a:pPr>
            <a:r>
              <a:rPr kumimoji="0" lang="en-US" sz="2000" b="1" i="0" u="none" strike="noStrike" kern="1200" cap="none" spc="0" normalizeH="0" baseline="0" noProof="0" smtClean="0">
                <a:ln>
                  <a:noFill/>
                </a:ln>
                <a:solidFill>
                  <a:srgbClr val="000000"/>
                </a:solidFill>
                <a:effectLst/>
                <a:uLnTx/>
                <a:uFillTx/>
                <a:latin typeface="+mn-lt"/>
                <a:ea typeface="+mn-ea"/>
                <a:cs typeface="+mn-cs"/>
              </a:rPr>
              <a:t>Second level</a:t>
            </a:r>
          </a:p>
          <a:p>
            <a:pPr marL="0" marR="0" lvl="2" indent="0" algn="l" defTabSz="914400" rtl="0" eaLnBrk="1" fontAlgn="auto" latinLnBrk="0" hangingPunct="1">
              <a:lnSpc>
                <a:spcPct val="100000"/>
              </a:lnSpc>
              <a:spcBef>
                <a:spcPct val="20000"/>
              </a:spcBef>
              <a:spcAft>
                <a:spcPts val="600"/>
              </a:spcAft>
              <a:buClrTx/>
              <a:buSzTx/>
              <a:buFont typeface="Arial" pitchFamily="34" charset="0"/>
              <a:buNone/>
              <a:tabLst/>
              <a:defRPr/>
            </a:pPr>
            <a:r>
              <a:rPr kumimoji="0" lang="en-US" sz="2000" b="1" i="0" u="none" strike="noStrike" kern="1200" cap="none" spc="0" normalizeH="0" baseline="0" noProof="0" smtClean="0">
                <a:ln>
                  <a:noFill/>
                </a:ln>
                <a:solidFill>
                  <a:srgbClr val="000000"/>
                </a:solidFill>
                <a:effectLst/>
                <a:uLnTx/>
                <a:uFillTx/>
                <a:latin typeface="+mn-lt"/>
                <a:ea typeface="+mn-ea"/>
                <a:cs typeface="+mn-cs"/>
              </a:rPr>
              <a:t>Third level</a:t>
            </a:r>
          </a:p>
          <a:p>
            <a:pPr marL="0" marR="0" lvl="3" indent="0" algn="l" defTabSz="914400" rtl="0" eaLnBrk="1" fontAlgn="auto" latinLnBrk="0" hangingPunct="1">
              <a:lnSpc>
                <a:spcPct val="100000"/>
              </a:lnSpc>
              <a:spcBef>
                <a:spcPct val="20000"/>
              </a:spcBef>
              <a:spcAft>
                <a:spcPts val="600"/>
              </a:spcAft>
              <a:buClrTx/>
              <a:buSzTx/>
              <a:buFont typeface="Arial" pitchFamily="34" charset="0"/>
              <a:buNone/>
              <a:tabLst/>
              <a:defRPr/>
            </a:pPr>
            <a:r>
              <a:rPr kumimoji="0" lang="en-US" sz="2000" b="1" i="0" u="none" strike="noStrike" kern="1200" cap="none" spc="0" normalizeH="0" baseline="0" noProof="0" smtClean="0">
                <a:ln>
                  <a:noFill/>
                </a:ln>
                <a:solidFill>
                  <a:srgbClr val="000000"/>
                </a:solidFill>
                <a:effectLst/>
                <a:uLnTx/>
                <a:uFillTx/>
                <a:latin typeface="+mn-lt"/>
                <a:ea typeface="+mn-ea"/>
                <a:cs typeface="+mn-cs"/>
              </a:rPr>
              <a:t>Fourth level</a:t>
            </a:r>
          </a:p>
          <a:p>
            <a:pPr marL="0" marR="0" lvl="4" indent="0" algn="l" defTabSz="914400" rtl="0" eaLnBrk="1" fontAlgn="auto" latinLnBrk="0" hangingPunct="1">
              <a:lnSpc>
                <a:spcPct val="100000"/>
              </a:lnSpc>
              <a:spcBef>
                <a:spcPct val="20000"/>
              </a:spcBef>
              <a:spcAft>
                <a:spcPts val="600"/>
              </a:spcAft>
              <a:buClrTx/>
              <a:buSzTx/>
              <a:buFont typeface="Arial" pitchFamily="34" charset="0"/>
              <a:buNone/>
              <a:tabLst/>
              <a:defRPr/>
            </a:pPr>
            <a:r>
              <a:rPr kumimoji="0" lang="en-US" sz="2000" b="1" i="0" u="none" strike="noStrike" kern="1200" cap="none" spc="0" normalizeH="0" baseline="0" noProof="0" smtClean="0">
                <a:ln>
                  <a:noFill/>
                </a:ln>
                <a:solidFill>
                  <a:srgbClr val="000000"/>
                </a:solidFill>
                <a:effectLst/>
                <a:uLnTx/>
                <a:uFillTx/>
                <a:latin typeface="+mn-lt"/>
                <a:ea typeface="+mn-ea"/>
                <a:cs typeface="+mn-cs"/>
              </a:rPr>
              <a:t>Fifth level</a:t>
            </a:r>
            <a:endParaRPr kumimoji="0" lang="en-US" sz="1800" b="0" i="0" u="none" strike="noStrike" kern="1200" cap="none" spc="0" normalizeH="0" baseline="0" noProof="0" dirty="0">
              <a:ln>
                <a:noFill/>
              </a:ln>
              <a:solidFill>
                <a:srgbClr val="000000"/>
              </a:solidFill>
              <a:effectLst/>
              <a:uLnTx/>
              <a:uFillTx/>
              <a:latin typeface="+mn-lt"/>
              <a:ea typeface="+mn-ea"/>
              <a:cs typeface="+mn-cs"/>
            </a:endParaRPr>
          </a:p>
        </p:txBody>
      </p:sp>
    </p:spTree>
    <p:custDataLst>
      <p:tags r:id="rId1"/>
    </p:custDataLst>
    <p:extLst>
      <p:ext uri="{BB962C8B-B14F-4D97-AF65-F5344CB8AC3E}">
        <p14:creationId xmlns:p14="http://schemas.microsoft.com/office/powerpoint/2010/main" val="12678713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9312487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541779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 y="0"/>
            <a:ext cx="11963401" cy="502920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48640" y="6019800"/>
            <a:ext cx="109728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a:xfrm>
            <a:off x="548640" y="5257800"/>
            <a:ext cx="109728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11963400" y="0"/>
            <a:ext cx="2286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10"/>
          <p:cNvSpPr/>
          <p:nvPr/>
        </p:nvSpPr>
        <p:spPr>
          <a:xfrm>
            <a:off x="11963400" y="5029200"/>
            <a:ext cx="2286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custDataLst>
      <p:tags r:id="rId1"/>
    </p:custDataLst>
    <p:extLst>
      <p:ext uri="{BB962C8B-B14F-4D97-AF65-F5344CB8AC3E}">
        <p14:creationId xmlns:p14="http://schemas.microsoft.com/office/powerpoint/2010/main" val="1190889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userDrawn="1"/>
        </p:nvGrpSpPr>
        <p:grpSpPr>
          <a:xfrm>
            <a:off x="7602752" y="3662172"/>
            <a:ext cx="4589248" cy="3195828"/>
            <a:chOff x="7602752" y="3662172"/>
            <a:chExt cx="4589248" cy="3195828"/>
          </a:xfrm>
        </p:grpSpPr>
        <p:sp>
          <p:nvSpPr>
            <p:cNvPr id="9" name="Rectangle 8"/>
            <p:cNvSpPr/>
            <p:nvPr userDrawn="1"/>
          </p:nvSpPr>
          <p:spPr>
            <a:xfrm>
              <a:off x="11731752" y="6395484"/>
              <a:ext cx="457200" cy="457200"/>
            </a:xfrm>
            <a:prstGeom prst="rect">
              <a:avLst/>
            </a:pr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0" name="Rectangle 9"/>
            <p:cNvSpPr/>
            <p:nvPr userDrawn="1"/>
          </p:nvSpPr>
          <p:spPr>
            <a:xfrm>
              <a:off x="11274552" y="6395484"/>
              <a:ext cx="457200" cy="457200"/>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1" name="Rectangle 10"/>
            <p:cNvSpPr/>
            <p:nvPr userDrawn="1"/>
          </p:nvSpPr>
          <p:spPr>
            <a:xfrm>
              <a:off x="10819384" y="6395484"/>
              <a:ext cx="457200" cy="457200"/>
            </a:xfrm>
            <a:prstGeom prst="rect">
              <a:avLst/>
            </a:prstGeom>
            <a:solidFill>
              <a:schemeClr val="bg1">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2" name="Rectangle 11"/>
            <p:cNvSpPr/>
            <p:nvPr userDrawn="1"/>
          </p:nvSpPr>
          <p:spPr>
            <a:xfrm>
              <a:off x="10361676" y="6395484"/>
              <a:ext cx="457200" cy="457200"/>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3" name="Rectangle 12"/>
            <p:cNvSpPr/>
            <p:nvPr userDrawn="1"/>
          </p:nvSpPr>
          <p:spPr>
            <a:xfrm>
              <a:off x="9903968" y="6395484"/>
              <a:ext cx="457200" cy="457200"/>
            </a:xfrm>
            <a:prstGeom prst="rect">
              <a:avLst/>
            </a:prstGeom>
            <a:solidFill>
              <a:schemeClr val="bg1">
                <a:lumMod val="75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4" name="Rectangle 13"/>
            <p:cNvSpPr/>
            <p:nvPr userDrawn="1"/>
          </p:nvSpPr>
          <p:spPr>
            <a:xfrm>
              <a:off x="9446260" y="6395484"/>
              <a:ext cx="457200" cy="457200"/>
            </a:xfrm>
            <a:prstGeom prst="rect">
              <a:avLst/>
            </a:prstGeom>
            <a:solidFill>
              <a:schemeClr val="bg1">
                <a:lumMod val="75000"/>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5" name="Rectangle 14"/>
            <p:cNvSpPr/>
            <p:nvPr userDrawn="1"/>
          </p:nvSpPr>
          <p:spPr>
            <a:xfrm>
              <a:off x="8988552" y="6395484"/>
              <a:ext cx="457200" cy="457200"/>
            </a:xfrm>
            <a:prstGeom prst="rect">
              <a:avLst/>
            </a:prstGeom>
            <a:solidFill>
              <a:schemeClr val="bg1">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6" name="Rectangle 15"/>
            <p:cNvSpPr/>
            <p:nvPr userDrawn="1"/>
          </p:nvSpPr>
          <p:spPr>
            <a:xfrm>
              <a:off x="11731752" y="5934456"/>
              <a:ext cx="457200" cy="457200"/>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7" name="Rectangle 16"/>
            <p:cNvSpPr/>
            <p:nvPr userDrawn="1"/>
          </p:nvSpPr>
          <p:spPr>
            <a:xfrm>
              <a:off x="11274552" y="5934456"/>
              <a:ext cx="457200" cy="457200"/>
            </a:xfrm>
            <a:prstGeom prst="rect">
              <a:avLst/>
            </a:prstGeom>
            <a:solidFill>
              <a:schemeClr val="bg1">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8" name="Rectangle 17"/>
            <p:cNvSpPr/>
            <p:nvPr userDrawn="1"/>
          </p:nvSpPr>
          <p:spPr>
            <a:xfrm>
              <a:off x="10819384" y="5934456"/>
              <a:ext cx="457200" cy="457200"/>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9" name="Rectangle 18"/>
            <p:cNvSpPr/>
            <p:nvPr userDrawn="1"/>
          </p:nvSpPr>
          <p:spPr>
            <a:xfrm>
              <a:off x="10361676" y="5934456"/>
              <a:ext cx="457200" cy="457200"/>
            </a:xfrm>
            <a:prstGeom prst="rect">
              <a:avLst/>
            </a:prstGeom>
            <a:solidFill>
              <a:schemeClr val="bg1">
                <a:lumMod val="75000"/>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0" name="Rectangle 19"/>
            <p:cNvSpPr/>
            <p:nvPr userDrawn="1"/>
          </p:nvSpPr>
          <p:spPr>
            <a:xfrm>
              <a:off x="9903968" y="5934456"/>
              <a:ext cx="457200" cy="457200"/>
            </a:xfrm>
            <a:prstGeom prst="rect">
              <a:avLst/>
            </a:prstGeom>
            <a:solidFill>
              <a:schemeClr val="bg1">
                <a:lumMod val="75000"/>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1" name="Rectangle 20"/>
            <p:cNvSpPr/>
            <p:nvPr userDrawn="1"/>
          </p:nvSpPr>
          <p:spPr>
            <a:xfrm>
              <a:off x="9446260" y="5934456"/>
              <a:ext cx="457200" cy="457200"/>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2" name="Rectangle 21"/>
            <p:cNvSpPr/>
            <p:nvPr userDrawn="1"/>
          </p:nvSpPr>
          <p:spPr>
            <a:xfrm>
              <a:off x="8988552" y="5943600"/>
              <a:ext cx="457200" cy="457200"/>
            </a:xfrm>
            <a:prstGeom prst="rect">
              <a:avLst/>
            </a:prstGeom>
            <a:solidFill>
              <a:schemeClr val="bg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3" name="Rectangle 22"/>
            <p:cNvSpPr/>
            <p:nvPr userDrawn="1"/>
          </p:nvSpPr>
          <p:spPr>
            <a:xfrm>
              <a:off x="11731752" y="5477256"/>
              <a:ext cx="457200" cy="457200"/>
            </a:xfrm>
            <a:prstGeom prst="rect">
              <a:avLst/>
            </a:prstGeom>
            <a:solidFill>
              <a:schemeClr val="bg1">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4" name="Rectangle 23"/>
            <p:cNvSpPr/>
            <p:nvPr userDrawn="1"/>
          </p:nvSpPr>
          <p:spPr>
            <a:xfrm>
              <a:off x="10819384" y="5477256"/>
              <a:ext cx="457200" cy="457200"/>
            </a:xfrm>
            <a:prstGeom prst="rect">
              <a:avLst/>
            </a:prstGeom>
            <a:solidFill>
              <a:schemeClr val="bg1">
                <a:lumMod val="7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5" name="Rectangle 24"/>
            <p:cNvSpPr/>
            <p:nvPr userDrawn="1"/>
          </p:nvSpPr>
          <p:spPr>
            <a:xfrm>
              <a:off x="10361676" y="5477256"/>
              <a:ext cx="457200" cy="457200"/>
            </a:xfrm>
            <a:prstGeom prst="rect">
              <a:avLst/>
            </a:prstGeom>
            <a:solidFill>
              <a:schemeClr val="bg1">
                <a:lumMod val="75000"/>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6" name="Rectangle 25"/>
            <p:cNvSpPr/>
            <p:nvPr userDrawn="1"/>
          </p:nvSpPr>
          <p:spPr>
            <a:xfrm>
              <a:off x="11731752" y="4562856"/>
              <a:ext cx="457200" cy="457200"/>
            </a:xfrm>
            <a:prstGeom prst="rect">
              <a:avLst/>
            </a:prstGeom>
            <a:solidFill>
              <a:schemeClr val="bg1">
                <a:lumMod val="75000"/>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7" name="Rectangle 26"/>
            <p:cNvSpPr/>
            <p:nvPr userDrawn="1"/>
          </p:nvSpPr>
          <p:spPr>
            <a:xfrm>
              <a:off x="9902952" y="5477256"/>
              <a:ext cx="457200" cy="457200"/>
            </a:xfrm>
            <a:prstGeom prst="rect">
              <a:avLst/>
            </a:prstGeom>
            <a:solidFill>
              <a:schemeClr val="bg1">
                <a:lumMod val="75000"/>
                <a:alpha val="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8" name="Rectangle 27"/>
            <p:cNvSpPr/>
            <p:nvPr userDrawn="1"/>
          </p:nvSpPr>
          <p:spPr>
            <a:xfrm>
              <a:off x="8988552" y="5486400"/>
              <a:ext cx="457200" cy="457200"/>
            </a:xfrm>
            <a:prstGeom prst="rect">
              <a:avLst/>
            </a:prstGeom>
            <a:solidFill>
              <a:schemeClr val="bg1">
                <a:lumMod val="75000"/>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9" name="Rectangle 28"/>
            <p:cNvSpPr/>
            <p:nvPr userDrawn="1"/>
          </p:nvSpPr>
          <p:spPr>
            <a:xfrm>
              <a:off x="8530844" y="6400800"/>
              <a:ext cx="457200" cy="457200"/>
            </a:xfrm>
            <a:prstGeom prst="rect">
              <a:avLst/>
            </a:prstGeom>
            <a:solidFill>
              <a:schemeClr val="bg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30" name="Rectangle 29"/>
            <p:cNvSpPr/>
            <p:nvPr userDrawn="1"/>
          </p:nvSpPr>
          <p:spPr>
            <a:xfrm>
              <a:off x="11274552" y="5020056"/>
              <a:ext cx="457200" cy="457200"/>
            </a:xfrm>
            <a:prstGeom prst="rect">
              <a:avLst/>
            </a:prstGeom>
            <a:solidFill>
              <a:schemeClr val="bg1">
                <a:lumMod val="7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31" name="Rectangle 30"/>
            <p:cNvSpPr/>
            <p:nvPr userDrawn="1"/>
          </p:nvSpPr>
          <p:spPr>
            <a:xfrm>
              <a:off x="11731752" y="5020056"/>
              <a:ext cx="457200" cy="457200"/>
            </a:xfrm>
            <a:prstGeom prst="rect">
              <a:avLst/>
            </a:prstGeom>
            <a:solidFill>
              <a:schemeClr val="bg1">
                <a:lumMod val="75000"/>
                <a:alpha val="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32" name="Rectangle 31"/>
            <p:cNvSpPr/>
            <p:nvPr userDrawn="1"/>
          </p:nvSpPr>
          <p:spPr>
            <a:xfrm>
              <a:off x="8531352" y="6395484"/>
              <a:ext cx="457200" cy="457200"/>
            </a:xfrm>
            <a:prstGeom prst="rect">
              <a:avLst/>
            </a:prstGeom>
            <a:solidFill>
              <a:schemeClr val="bg1">
                <a:lumMod val="75000"/>
                <a:alpha val="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33" name="Rectangle 32"/>
            <p:cNvSpPr/>
            <p:nvPr userDrawn="1"/>
          </p:nvSpPr>
          <p:spPr>
            <a:xfrm>
              <a:off x="8074152" y="6395484"/>
              <a:ext cx="457200" cy="457200"/>
            </a:xfrm>
            <a:prstGeom prst="rect">
              <a:avLst/>
            </a:prstGeom>
            <a:solidFill>
              <a:schemeClr val="bg1">
                <a:lumMod val="75000"/>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34" name="Rectangle 33"/>
            <p:cNvSpPr/>
            <p:nvPr userDrawn="1"/>
          </p:nvSpPr>
          <p:spPr>
            <a:xfrm>
              <a:off x="11274552" y="5477256"/>
              <a:ext cx="457200" cy="457200"/>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35" name="Rectangle 34"/>
            <p:cNvSpPr/>
            <p:nvPr userDrawn="1"/>
          </p:nvSpPr>
          <p:spPr>
            <a:xfrm>
              <a:off x="11733784" y="4114800"/>
              <a:ext cx="457200" cy="457200"/>
            </a:xfrm>
            <a:prstGeom prst="rect">
              <a:avLst/>
            </a:prstGeom>
            <a:solidFill>
              <a:schemeClr val="bg1">
                <a:lumMod val="75000"/>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36" name="Rectangle 35"/>
            <p:cNvSpPr/>
            <p:nvPr userDrawn="1"/>
          </p:nvSpPr>
          <p:spPr>
            <a:xfrm>
              <a:off x="7602752" y="6395484"/>
              <a:ext cx="457200" cy="457200"/>
            </a:xfrm>
            <a:prstGeom prst="rect">
              <a:avLst/>
            </a:prstGeom>
            <a:solidFill>
              <a:schemeClr val="bg1">
                <a:lumMod val="75000"/>
                <a:alpha val="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37" name="Rectangle 36"/>
            <p:cNvSpPr/>
            <p:nvPr userDrawn="1"/>
          </p:nvSpPr>
          <p:spPr>
            <a:xfrm>
              <a:off x="10815320" y="5018142"/>
              <a:ext cx="457200" cy="457200"/>
            </a:xfrm>
            <a:prstGeom prst="rect">
              <a:avLst/>
            </a:prstGeom>
            <a:solidFill>
              <a:schemeClr val="bg1">
                <a:lumMod val="75000"/>
                <a:alpha val="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38" name="Rectangle 37"/>
            <p:cNvSpPr/>
            <p:nvPr userDrawn="1"/>
          </p:nvSpPr>
          <p:spPr>
            <a:xfrm>
              <a:off x="11276584" y="4560942"/>
              <a:ext cx="457200" cy="457200"/>
            </a:xfrm>
            <a:prstGeom prst="rect">
              <a:avLst/>
            </a:prstGeom>
            <a:solidFill>
              <a:schemeClr val="bg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39" name="Rectangle 38"/>
            <p:cNvSpPr/>
            <p:nvPr userDrawn="1"/>
          </p:nvSpPr>
          <p:spPr>
            <a:xfrm>
              <a:off x="11734800" y="3662172"/>
              <a:ext cx="457200" cy="457200"/>
            </a:xfrm>
            <a:prstGeom prst="rect">
              <a:avLst/>
            </a:prstGeom>
            <a:solidFill>
              <a:schemeClr val="bg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40" name="Rectangle 39"/>
            <p:cNvSpPr/>
            <p:nvPr userDrawn="1"/>
          </p:nvSpPr>
          <p:spPr>
            <a:xfrm>
              <a:off x="11276330" y="4121481"/>
              <a:ext cx="457200" cy="457200"/>
            </a:xfrm>
            <a:prstGeom prst="rect">
              <a:avLst/>
            </a:prstGeom>
            <a:solidFill>
              <a:schemeClr val="bg1">
                <a:lumMod val="75000"/>
                <a:alpha val="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sp>
        <p:nvSpPr>
          <p:cNvPr id="2" name="Title Placeholder 1"/>
          <p:cNvSpPr>
            <a:spLocks noGrp="1"/>
          </p:cNvSpPr>
          <p:nvPr>
            <p:ph type="title"/>
          </p:nvPr>
        </p:nvSpPr>
        <p:spPr>
          <a:xfrm>
            <a:off x="548640" y="228600"/>
            <a:ext cx="10972800" cy="1371600"/>
          </a:xfrm>
          <a:prstGeom prst="rect">
            <a:avLst/>
          </a:prstGeom>
        </p:spPr>
        <p:txBody>
          <a:bodyPr vert="horz" lIns="0" tIns="0" rIns="0" bIns="118872"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48640" y="1645920"/>
            <a:ext cx="10972800" cy="3840480"/>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ustDataLst>
      <p:tags r:id="rId10"/>
    </p:custDataLst>
    <p:extLst>
      <p:ext uri="{BB962C8B-B14F-4D97-AF65-F5344CB8AC3E}">
        <p14:creationId xmlns:p14="http://schemas.microsoft.com/office/powerpoint/2010/main" val="2010447725"/>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Lst>
  <p:timing>
    <p:tnLst>
      <p:par>
        <p:cTn id="1" dur="indefinite" restart="never" nodeType="tmRoot"/>
      </p:par>
    </p:tnLst>
  </p:timing>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400" b="1" kern="1200">
          <a:solidFill>
            <a:schemeClr val="tx1"/>
          </a:solidFill>
          <a:latin typeface="+mn-lt"/>
          <a:ea typeface="+mn-ea"/>
          <a:cs typeface="+mn-cs"/>
        </a:defRPr>
      </a:lvl1pPr>
      <a:lvl2pPr marL="457200" indent="-2286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2pPr>
      <a:lvl3pPr marL="685800" indent="-228600" algn="l" defTabSz="914400" rtl="0" eaLnBrk="1" latinLnBrk="0" hangingPunct="1">
        <a:spcBef>
          <a:spcPct val="20000"/>
        </a:spcBef>
        <a:buClr>
          <a:schemeClr val="tx2"/>
        </a:buClr>
        <a:buFont typeface="Wingdings" panose="05000000000000000000" pitchFamily="2" charset="2"/>
        <a:buChar char="§"/>
        <a:defRPr sz="2000" kern="1200">
          <a:solidFill>
            <a:schemeClr val="tx1"/>
          </a:solidFill>
          <a:latin typeface="+mn-lt"/>
          <a:ea typeface="+mn-ea"/>
          <a:cs typeface="+mn-cs"/>
        </a:defRPr>
      </a:lvl3pPr>
      <a:lvl4pPr marL="914400" indent="-228600" algn="l" defTabSz="914400" rtl="0" eaLnBrk="1" latinLnBrk="0" hangingPunct="1">
        <a:spcBef>
          <a:spcPct val="20000"/>
        </a:spcBef>
        <a:buClr>
          <a:schemeClr val="tx2"/>
        </a:buClr>
        <a:buFont typeface="Wingdings" panose="05000000000000000000" pitchFamily="2" charset="2"/>
        <a:buChar char="§"/>
        <a:defRPr sz="2000" kern="1200">
          <a:solidFill>
            <a:schemeClr val="tx1"/>
          </a:solidFill>
          <a:latin typeface="+mn-lt"/>
          <a:ea typeface="+mn-ea"/>
          <a:cs typeface="+mn-cs"/>
        </a:defRPr>
      </a:lvl4pPr>
      <a:lvl5pPr marL="1143000" indent="-228600" algn="l" defTabSz="914400" rtl="0" eaLnBrk="1" latinLnBrk="0" hangingPunct="1">
        <a:spcBef>
          <a:spcPct val="20000"/>
        </a:spcBef>
        <a:buClr>
          <a:schemeClr val="tx2"/>
        </a:buClr>
        <a:buFont typeface="Wingdings" panose="05000000000000000000" pitchFamily="2" charset="2"/>
        <a:buChar char="§"/>
        <a:defRPr sz="20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Title of </a:t>
            </a:r>
            <a:r>
              <a:rPr lang="en-US" dirty="0" smtClean="0"/>
              <a:t>Program segment</a:t>
            </a:r>
            <a:endParaRPr lang="en-US" dirty="0"/>
          </a:p>
        </p:txBody>
      </p:sp>
      <p:sp>
        <p:nvSpPr>
          <p:cNvPr id="3" name="Subtitle 2"/>
          <p:cNvSpPr>
            <a:spLocks noGrp="1"/>
          </p:cNvSpPr>
          <p:nvPr>
            <p:ph type="subTitle" idx="1"/>
          </p:nvPr>
        </p:nvSpPr>
        <p:spPr/>
        <p:txBody>
          <a:bodyPr/>
          <a:lstStyle/>
          <a:p>
            <a:r>
              <a:rPr lang="en-US" dirty="0"/>
              <a:t>Presented by Your Name</a:t>
            </a:r>
          </a:p>
          <a:p>
            <a:endParaRPr lang="en-US" dirty="0"/>
          </a:p>
        </p:txBody>
      </p:sp>
    </p:spTree>
    <p:custDataLst>
      <p:tags r:id="rId1"/>
    </p:custDataLst>
    <p:extLst>
      <p:ext uri="{BB962C8B-B14F-4D97-AF65-F5344CB8AC3E}">
        <p14:creationId xmlns:p14="http://schemas.microsoft.com/office/powerpoint/2010/main" val="4160855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Assessment and Evaluation</a:t>
            </a:r>
          </a:p>
        </p:txBody>
      </p:sp>
      <p:sp>
        <p:nvSpPr>
          <p:cNvPr id="3" name="Content Placeholder 2"/>
          <p:cNvSpPr>
            <a:spLocks noGrp="1"/>
          </p:cNvSpPr>
          <p:nvPr>
            <p:ph idx="1"/>
          </p:nvPr>
        </p:nvSpPr>
        <p:spPr>
          <a:xfrm>
            <a:off x="548640" y="1820488"/>
            <a:ext cx="10972800" cy="3491345"/>
          </a:xfrm>
        </p:spPr>
        <p:txBody>
          <a:bodyPr/>
          <a:lstStyle/>
          <a:p>
            <a:pPr>
              <a:spcBef>
                <a:spcPts val="2400"/>
              </a:spcBef>
            </a:pPr>
            <a:r>
              <a:rPr lang="en-US" dirty="0"/>
              <a:t>Prepare a quiz or challenge to assess how much </a:t>
            </a:r>
            <a:r>
              <a:rPr lang="en-US" dirty="0" smtClean="0"/>
              <a:t/>
            </a:r>
            <a:br>
              <a:rPr lang="en-US" dirty="0" smtClean="0"/>
            </a:br>
            <a:r>
              <a:rPr lang="en-US" dirty="0" smtClean="0"/>
              <a:t>information </a:t>
            </a:r>
            <a:r>
              <a:rPr lang="en-US" dirty="0"/>
              <a:t>participants learned.</a:t>
            </a:r>
          </a:p>
          <a:p>
            <a:pPr>
              <a:spcBef>
                <a:spcPts val="2400"/>
              </a:spcBef>
            </a:pPr>
            <a:r>
              <a:rPr lang="en-US" dirty="0"/>
              <a:t>Survey participants to see if they found the training beneficial.</a:t>
            </a:r>
          </a:p>
        </p:txBody>
      </p:sp>
    </p:spTree>
    <p:custDataLst>
      <p:tags r:id="rId1"/>
    </p:custDataLst>
    <p:extLst>
      <p:ext uri="{BB962C8B-B14F-4D97-AF65-F5344CB8AC3E}">
        <p14:creationId xmlns:p14="http://schemas.microsoft.com/office/powerpoint/2010/main" val="27933171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548640" y="1820488"/>
            <a:ext cx="10972800" cy="3491345"/>
          </a:xfrm>
        </p:spPr>
        <p:txBody>
          <a:bodyPr/>
          <a:lstStyle/>
          <a:p>
            <a:pPr marL="457200" indent="-457200">
              <a:spcAft>
                <a:spcPts val="2400"/>
              </a:spcAft>
              <a:buClr>
                <a:schemeClr val="tx2"/>
              </a:buClr>
              <a:buFont typeface="+mj-lt"/>
              <a:buAutoNum type="arabicPeriod"/>
            </a:pPr>
            <a:r>
              <a:rPr lang="en-US" dirty="0"/>
              <a:t>Introduce the subject of the presentation.</a:t>
            </a:r>
          </a:p>
          <a:p>
            <a:pPr marL="457200" indent="-457200">
              <a:spcAft>
                <a:spcPts val="2400"/>
              </a:spcAft>
              <a:buClr>
                <a:schemeClr val="tx2"/>
              </a:buClr>
              <a:buFont typeface="+mj-lt"/>
              <a:buAutoNum type="arabicPeriod"/>
            </a:pPr>
            <a:r>
              <a:rPr lang="en-US" dirty="0"/>
              <a:t>State how presentation will benefit audience.</a:t>
            </a:r>
          </a:p>
          <a:p>
            <a:pPr marL="457200" indent="-457200">
              <a:spcAft>
                <a:spcPts val="2400"/>
              </a:spcAft>
              <a:buClr>
                <a:schemeClr val="tx2"/>
              </a:buClr>
              <a:buFont typeface="+mj-lt"/>
              <a:buAutoNum type="arabicPeriod"/>
            </a:pPr>
            <a:r>
              <a:rPr lang="en-US" dirty="0"/>
              <a:t>State presenter’s level of expertise on the subject</a:t>
            </a:r>
            <a:r>
              <a:rPr lang="en-US" dirty="0" smtClean="0"/>
              <a:t>.</a:t>
            </a:r>
          </a:p>
        </p:txBody>
      </p:sp>
    </p:spTree>
    <p:custDataLst>
      <p:tags r:id="rId1"/>
    </p:custDataLst>
    <p:extLst>
      <p:ext uri="{BB962C8B-B14F-4D97-AF65-F5344CB8AC3E}">
        <p14:creationId xmlns:p14="http://schemas.microsoft.com/office/powerpoint/2010/main" val="37457791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to Be Covered</a:t>
            </a:r>
          </a:p>
        </p:txBody>
      </p:sp>
      <p:sp>
        <p:nvSpPr>
          <p:cNvPr id="3" name="Content Placeholder 2"/>
          <p:cNvSpPr>
            <a:spLocks noGrp="1"/>
          </p:cNvSpPr>
          <p:nvPr>
            <p:ph idx="1"/>
          </p:nvPr>
        </p:nvSpPr>
        <p:spPr/>
        <p:txBody>
          <a:bodyPr/>
          <a:lstStyle/>
          <a:p>
            <a:r>
              <a:rPr lang="en-US" dirty="0"/>
              <a:t>Lesson 1: Name</a:t>
            </a:r>
          </a:p>
          <a:p>
            <a:pPr lvl="1"/>
            <a:r>
              <a:rPr lang="en-US" dirty="0"/>
              <a:t>Provide brief description, if desired.</a:t>
            </a:r>
          </a:p>
          <a:p>
            <a:r>
              <a:rPr lang="en-US" dirty="0"/>
              <a:t>Lesson 2: Name</a:t>
            </a:r>
          </a:p>
          <a:p>
            <a:pPr lvl="1"/>
            <a:r>
              <a:rPr lang="en-US" dirty="0"/>
              <a:t>Provide brief description, if desired.</a:t>
            </a:r>
          </a:p>
          <a:p>
            <a:r>
              <a:rPr lang="en-US" dirty="0"/>
              <a:t>Lesson 3: Name</a:t>
            </a:r>
          </a:p>
          <a:p>
            <a:pPr lvl="1"/>
            <a:r>
              <a:rPr lang="en-US" dirty="0"/>
              <a:t>Provide brief description, if desired.</a:t>
            </a:r>
          </a:p>
        </p:txBody>
      </p:sp>
    </p:spTree>
    <p:custDataLst>
      <p:tags r:id="rId1"/>
    </p:custDataLst>
    <p:extLst>
      <p:ext uri="{BB962C8B-B14F-4D97-AF65-F5344CB8AC3E}">
        <p14:creationId xmlns:p14="http://schemas.microsoft.com/office/powerpoint/2010/main" val="35590234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Objectives</a:t>
            </a:r>
          </a:p>
        </p:txBody>
      </p:sp>
      <p:sp>
        <p:nvSpPr>
          <p:cNvPr id="3" name="Content Placeholder 2"/>
          <p:cNvSpPr>
            <a:spLocks noGrp="1"/>
          </p:cNvSpPr>
          <p:nvPr>
            <p:ph idx="1"/>
          </p:nvPr>
        </p:nvSpPr>
        <p:spPr/>
        <p:txBody>
          <a:bodyPr/>
          <a:lstStyle/>
          <a:p>
            <a:pPr marL="342900" indent="-342900">
              <a:buClr>
                <a:schemeClr val="tx2"/>
              </a:buClr>
              <a:buFont typeface="Wingdings" panose="05000000000000000000" pitchFamily="2" charset="2"/>
              <a:buChar char="§"/>
            </a:pPr>
            <a:r>
              <a:rPr lang="en-US" dirty="0"/>
              <a:t>List the intended outcomes/objectives for this instructional session.</a:t>
            </a:r>
          </a:p>
          <a:p>
            <a:pPr marL="342900" indent="-342900">
              <a:buClr>
                <a:schemeClr val="tx2"/>
              </a:buClr>
              <a:buFont typeface="Wingdings" panose="05000000000000000000" pitchFamily="2" charset="2"/>
              <a:buChar char="§"/>
            </a:pPr>
            <a:r>
              <a:rPr lang="en-US" dirty="0"/>
              <a:t>Each objective should be concise, contain a verb, and have measurable results.</a:t>
            </a:r>
          </a:p>
        </p:txBody>
      </p:sp>
    </p:spTree>
    <p:custDataLst>
      <p:tags r:id="rId1"/>
    </p:custDataLst>
    <p:extLst>
      <p:ext uri="{BB962C8B-B14F-4D97-AF65-F5344CB8AC3E}">
        <p14:creationId xmlns:p14="http://schemas.microsoft.com/office/powerpoint/2010/main" val="24721154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Content</a:t>
            </a:r>
          </a:p>
        </p:txBody>
      </p:sp>
      <p:sp>
        <p:nvSpPr>
          <p:cNvPr id="3" name="Content Placeholder 2"/>
          <p:cNvSpPr>
            <a:spLocks noGrp="1"/>
          </p:cNvSpPr>
          <p:nvPr>
            <p:ph sz="half" idx="1"/>
          </p:nvPr>
        </p:nvSpPr>
        <p:spPr/>
        <p:txBody>
          <a:bodyPr/>
          <a:lstStyle/>
          <a:p>
            <a:r>
              <a:rPr lang="en-US" dirty="0"/>
              <a:t>Add text here.</a:t>
            </a:r>
          </a:p>
          <a:p>
            <a:r>
              <a:rPr lang="en-US" dirty="0"/>
              <a:t>To add a picture, chart, or other content in the right column, click the appropriate icon.</a:t>
            </a:r>
          </a:p>
          <a:p>
            <a:r>
              <a:rPr lang="en-US" dirty="0"/>
              <a:t>To add a slide, click the </a:t>
            </a:r>
            <a:r>
              <a:rPr lang="en-US" b="1" dirty="0"/>
              <a:t>Slides</a:t>
            </a:r>
            <a:r>
              <a:rPr lang="en-US" dirty="0"/>
              <a:t> tab, then click the </a:t>
            </a:r>
            <a:r>
              <a:rPr lang="en-US" b="1" dirty="0"/>
              <a:t>New Slide </a:t>
            </a:r>
            <a:r>
              <a:rPr lang="en-US" dirty="0"/>
              <a:t>gallery.</a:t>
            </a:r>
          </a:p>
        </p:txBody>
      </p:sp>
      <p:sp>
        <p:nvSpPr>
          <p:cNvPr id="5" name="Content Placeholder 4"/>
          <p:cNvSpPr>
            <a:spLocks noGrp="1"/>
          </p:cNvSpPr>
          <p:nvPr>
            <p:ph sz="half" idx="2"/>
          </p:nvPr>
        </p:nvSpPr>
        <p:spPr/>
        <p:txBody>
          <a:bodyPr/>
          <a:lstStyle/>
          <a:p>
            <a:endParaRPr lang="en-US"/>
          </a:p>
        </p:txBody>
      </p:sp>
    </p:spTree>
    <p:custDataLst>
      <p:tags r:id="rId1"/>
    </p:custDataLst>
    <p:extLst>
      <p:ext uri="{BB962C8B-B14F-4D97-AF65-F5344CB8AC3E}">
        <p14:creationId xmlns:p14="http://schemas.microsoft.com/office/powerpoint/2010/main" val="13850080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Lesson 1: Instructional Experience/Activity</a:t>
            </a:r>
          </a:p>
        </p:txBody>
      </p:sp>
      <p:sp>
        <p:nvSpPr>
          <p:cNvPr id="3" name="Content Placeholder 2"/>
          <p:cNvSpPr>
            <a:spLocks noGrp="1"/>
          </p:cNvSpPr>
          <p:nvPr>
            <p:ph sz="half" idx="1"/>
          </p:nvPr>
        </p:nvSpPr>
        <p:spPr>
          <a:xfrm>
            <a:off x="838200" y="1825625"/>
            <a:ext cx="9951720" cy="4351338"/>
          </a:xfrm>
        </p:spPr>
        <p:txBody>
          <a:bodyPr/>
          <a:lstStyle/>
          <a:p>
            <a:r>
              <a:rPr lang="en-US" dirty="0"/>
              <a:t>Introduce activity – explain what you want the audience to do</a:t>
            </a:r>
          </a:p>
          <a:p>
            <a:r>
              <a:rPr lang="en-US" dirty="0"/>
              <a:t>Run the activity and give ample time for audience to participate</a:t>
            </a:r>
          </a:p>
          <a:p>
            <a:r>
              <a:rPr lang="en-US" dirty="0"/>
              <a:t>Debrief the experience with the audience to make sure they understood what they experienced</a:t>
            </a:r>
          </a:p>
        </p:txBody>
      </p:sp>
    </p:spTree>
    <p:custDataLst>
      <p:tags r:id="rId1"/>
    </p:custDataLst>
    <p:extLst>
      <p:ext uri="{BB962C8B-B14F-4D97-AF65-F5344CB8AC3E}">
        <p14:creationId xmlns:p14="http://schemas.microsoft.com/office/powerpoint/2010/main" val="21182803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Wrap-up</a:t>
            </a:r>
          </a:p>
        </p:txBody>
      </p:sp>
      <p:sp>
        <p:nvSpPr>
          <p:cNvPr id="3" name="Content Placeholder 2"/>
          <p:cNvSpPr>
            <a:spLocks noGrp="1"/>
          </p:cNvSpPr>
          <p:nvPr>
            <p:ph idx="1"/>
          </p:nvPr>
        </p:nvSpPr>
        <p:spPr/>
        <p:txBody>
          <a:bodyPr/>
          <a:lstStyle/>
          <a:p>
            <a:r>
              <a:rPr lang="en-US" dirty="0"/>
              <a:t>Summarize important points and ask questions to make sure audience is clear on the teaching points.</a:t>
            </a:r>
          </a:p>
          <a:p>
            <a:r>
              <a:rPr lang="en-US" dirty="0"/>
              <a:t>Allow time for questions from audience.</a:t>
            </a:r>
          </a:p>
        </p:txBody>
      </p:sp>
    </p:spTree>
    <p:custDataLst>
      <p:tags r:id="rId1"/>
    </p:custDataLst>
    <p:extLst>
      <p:ext uri="{BB962C8B-B14F-4D97-AF65-F5344CB8AC3E}">
        <p14:creationId xmlns:p14="http://schemas.microsoft.com/office/powerpoint/2010/main" val="4292753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Lessons 2, 3, etc.</a:t>
            </a:r>
          </a:p>
        </p:txBody>
      </p:sp>
      <p:sp>
        <p:nvSpPr>
          <p:cNvPr id="3" name="Content Placeholder 2"/>
          <p:cNvSpPr>
            <a:spLocks noGrp="1"/>
          </p:cNvSpPr>
          <p:nvPr>
            <p:ph idx="1"/>
          </p:nvPr>
        </p:nvSpPr>
        <p:spPr/>
        <p:txBody>
          <a:bodyPr/>
          <a:lstStyle/>
          <a:p>
            <a:r>
              <a:rPr lang="en-US" dirty="0"/>
              <a:t>Copy and paste slides from Lesson 1 and populate with relevant content.</a:t>
            </a:r>
          </a:p>
        </p:txBody>
      </p:sp>
    </p:spTree>
    <p:custDataLst>
      <p:tags r:id="rId1"/>
    </p:custDataLst>
    <p:extLst>
      <p:ext uri="{BB962C8B-B14F-4D97-AF65-F5344CB8AC3E}">
        <p14:creationId xmlns:p14="http://schemas.microsoft.com/office/powerpoint/2010/main" val="1326345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Summary of Instructional Presentation</a:t>
            </a:r>
          </a:p>
        </p:txBody>
      </p:sp>
      <p:sp>
        <p:nvSpPr>
          <p:cNvPr id="3" name="Content Placeholder 2"/>
          <p:cNvSpPr>
            <a:spLocks noGrp="1"/>
          </p:cNvSpPr>
          <p:nvPr>
            <p:ph idx="1"/>
          </p:nvPr>
        </p:nvSpPr>
        <p:spPr/>
        <p:txBody>
          <a:bodyPr/>
          <a:lstStyle/>
          <a:p>
            <a:r>
              <a:rPr lang="en-US" dirty="0"/>
              <a:t>List important points from each lesson and ask questions to gauge learner retention.</a:t>
            </a:r>
          </a:p>
          <a:p>
            <a:r>
              <a:rPr lang="en-US" dirty="0"/>
              <a:t>Provide resources for more information about the subject.</a:t>
            </a:r>
          </a:p>
          <a:p>
            <a:pPr lvl="1"/>
            <a:r>
              <a:rPr lang="en-US" dirty="0"/>
              <a:t>List resources on this slide and where to find them on PLI.edu.</a:t>
            </a:r>
          </a:p>
          <a:p>
            <a:pPr lvl="1"/>
            <a:r>
              <a:rPr lang="en-US" dirty="0"/>
              <a:t>Provide handouts with additional resource material.</a:t>
            </a:r>
          </a:p>
        </p:txBody>
      </p:sp>
    </p:spTree>
    <p:custDataLst>
      <p:tags r:id="rId1"/>
    </p:custDataLst>
    <p:extLst>
      <p:ext uri="{BB962C8B-B14F-4D97-AF65-F5344CB8AC3E}">
        <p14:creationId xmlns:p14="http://schemas.microsoft.com/office/powerpoint/2010/main" val="240240348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DESIGN_ID_THEME1" val="a2llqCaa"/>
  <p:tag name="ARTICULATE_PROJECT_OPEN" val="0"/>
  <p:tag name="ARTICULATE_SLIDE_COUNT" val="1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Theme1" id="{ADB2401C-1C7E-4303-97EE-D5DA45E16A2B}" vid="{773444B2-F374-4385-A674-FB34186279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1128</TotalTime>
  <Words>684</Words>
  <Application>Microsoft Office PowerPoint</Application>
  <PresentationFormat>Widescreen</PresentationFormat>
  <Paragraphs>56</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Calibri</vt:lpstr>
      <vt:lpstr>Wingdings</vt:lpstr>
      <vt:lpstr>Theme1</vt:lpstr>
      <vt:lpstr>Title of Program segment</vt:lpstr>
      <vt:lpstr>Introduction</vt:lpstr>
      <vt:lpstr>Topics to Be Covered</vt:lpstr>
      <vt:lpstr>Lesson 1: Objectives</vt:lpstr>
      <vt:lpstr>Lesson 1: Content</vt:lpstr>
      <vt:lpstr>Lesson 1: Instructional Experience/Activity</vt:lpstr>
      <vt:lpstr>Lesson 1: Wrap-up</vt:lpstr>
      <vt:lpstr>Lessons 2, 3, etc.</vt:lpstr>
      <vt:lpstr>Summary of Instructional Presentation</vt:lpstr>
      <vt:lpstr>Assessment and Evaluation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Melissa Scrimo</dc:creator>
  <cp:lastModifiedBy>Alexander Covan</cp:lastModifiedBy>
  <cp:revision>349</cp:revision>
  <dcterms:created xsi:type="dcterms:W3CDTF">2015-11-06T20:12:59Z</dcterms:created>
  <dcterms:modified xsi:type="dcterms:W3CDTF">2017-06-05T17:46:21Z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09289194-E9FF-4F7E-916D-3B91E1F1E418</vt:lpwstr>
  </property>
  <property fmtid="{D5CDD505-2E9C-101B-9397-08002B2CF9AE}" pid="3" name="ArticulatePath">
    <vt:lpwstr>5_FACULTY PPT Presentation Template 20170103</vt:lpwstr>
  </property>
</Properties>
</file>