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6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3158CB-FDB8-4D3B-85D2-C673E66E3325}" v="2" dt="2025-02-04T18:54:46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BTECH-007-2023-24] SHALEEN NAVNEETJAIN" userId="S::shaleen.23fe10cce00023@muj.manipal.edu::7902214c-9c2a-4b8f-8e86-c89c4f1925bb" providerId="AD" clId="Web-{D03158CB-FDB8-4D3B-85D2-C673E66E3325}"/>
    <pc:docChg chg="modSld">
      <pc:chgData name="[BTECH-007-2023-24] SHALEEN NAVNEETJAIN" userId="S::shaleen.23fe10cce00023@muj.manipal.edu::7902214c-9c2a-4b8f-8e86-c89c4f1925bb" providerId="AD" clId="Web-{D03158CB-FDB8-4D3B-85D2-C673E66E3325}" dt="2025-02-04T18:54:46.086" v="1"/>
      <pc:docMkLst>
        <pc:docMk/>
      </pc:docMkLst>
      <pc:sldChg chg="modSp">
        <pc:chgData name="[BTECH-007-2023-24] SHALEEN NAVNEETJAIN" userId="S::shaleen.23fe10cce00023@muj.manipal.edu::7902214c-9c2a-4b8f-8e86-c89c4f1925bb" providerId="AD" clId="Web-{D03158CB-FDB8-4D3B-85D2-C673E66E3325}" dt="2025-02-04T18:54:46.086" v="1"/>
        <pc:sldMkLst>
          <pc:docMk/>
          <pc:sldMk cId="2170055598" sldId="259"/>
        </pc:sldMkLst>
        <pc:picChg chg="mod modCrop">
          <ac:chgData name="[BTECH-007-2023-24] SHALEEN NAVNEETJAIN" userId="S::shaleen.23fe10cce00023@muj.manipal.edu::7902214c-9c2a-4b8f-8e86-c89c4f1925bb" providerId="AD" clId="Web-{D03158CB-FDB8-4D3B-85D2-C673E66E3325}" dt="2025-02-04T18:54:46.086" v="1"/>
          <ac:picMkLst>
            <pc:docMk/>
            <pc:sldMk cId="2170055598" sldId="259"/>
            <ac:picMk id="3" creationId="{863A0F63-B270-4CCB-B96B-30A2E2E6FD8C}"/>
          </ac:picMkLst>
        </pc:picChg>
      </pc:sldChg>
    </pc:docChg>
  </pc:docChgLst>
  <pc:docChgLst>
    <pc:chgData name="[BTECH-007-2023-24] SAKSHI ANUJ NIJHAWAN" userId="S::sakshi.23fe10cce00100@muj.manipal.edu::96013eda-3137-438f-a3ab-eda8756c0a70" providerId="AD" clId="Web-{54F150D0-C958-68F0-4C30-63A59E5AE7D1}"/>
    <pc:docChg chg="modSld">
      <pc:chgData name="[BTECH-007-2023-24] SAKSHI ANUJ NIJHAWAN" userId="S::sakshi.23fe10cce00100@muj.manipal.edu::96013eda-3137-438f-a3ab-eda8756c0a70" providerId="AD" clId="Web-{54F150D0-C958-68F0-4C30-63A59E5AE7D1}" dt="2025-01-26T16:44:12.210" v="0" actId="1076"/>
      <pc:docMkLst>
        <pc:docMk/>
      </pc:docMkLst>
      <pc:sldChg chg="modSp">
        <pc:chgData name="[BTECH-007-2023-24] SAKSHI ANUJ NIJHAWAN" userId="S::sakshi.23fe10cce00100@muj.manipal.edu::96013eda-3137-438f-a3ab-eda8756c0a70" providerId="AD" clId="Web-{54F150D0-C958-68F0-4C30-63A59E5AE7D1}" dt="2025-01-26T16:44:12.210" v="0" actId="1076"/>
        <pc:sldMkLst>
          <pc:docMk/>
          <pc:sldMk cId="3177672797" sldId="256"/>
        </pc:sldMkLst>
        <pc:picChg chg="mod">
          <ac:chgData name="[BTECH-007-2023-24] SAKSHI ANUJ NIJHAWAN" userId="S::sakshi.23fe10cce00100@muj.manipal.edu::96013eda-3137-438f-a3ab-eda8756c0a70" providerId="AD" clId="Web-{54F150D0-C958-68F0-4C30-63A59E5AE7D1}" dt="2025-01-26T16:44:12.210" v="0" actId="1076"/>
          <ac:picMkLst>
            <pc:docMk/>
            <pc:sldMk cId="3177672797" sldId="256"/>
            <ac:picMk id="5" creationId="{E50132CC-EF8D-4A17-A688-AE61314CBA3F}"/>
          </ac:picMkLst>
        </pc:picChg>
      </pc:sldChg>
    </pc:docChg>
  </pc:docChgLst>
  <pc:docChgLst>
    <pc:chgData name="[BTECH-007-2023-24] MAITRI SINGH" userId="S::maitri.23fe10cce00163@muj.manipal.edu::2d134364-47d1-442c-9ca6-59fe35d06bd7" providerId="AD" clId="Web-{3B9BD103-30ED-42F3-0E81-17713DEEAD01}"/>
    <pc:docChg chg="modSld">
      <pc:chgData name="[BTECH-007-2023-24] MAITRI SINGH" userId="S::maitri.23fe10cce00163@muj.manipal.edu::2d134364-47d1-442c-9ca6-59fe35d06bd7" providerId="AD" clId="Web-{3B9BD103-30ED-42F3-0E81-17713DEEAD01}" dt="2025-01-14T13:33:44.693" v="0" actId="14100"/>
      <pc:docMkLst>
        <pc:docMk/>
      </pc:docMkLst>
      <pc:sldChg chg="modSp">
        <pc:chgData name="[BTECH-007-2023-24] MAITRI SINGH" userId="S::maitri.23fe10cce00163@muj.manipal.edu::2d134364-47d1-442c-9ca6-59fe35d06bd7" providerId="AD" clId="Web-{3B9BD103-30ED-42F3-0E81-17713DEEAD01}" dt="2025-01-14T13:33:44.693" v="0" actId="14100"/>
        <pc:sldMkLst>
          <pc:docMk/>
          <pc:sldMk cId="1200234381" sldId="258"/>
        </pc:sldMkLst>
        <pc:spChg chg="mod">
          <ac:chgData name="[BTECH-007-2023-24] MAITRI SINGH" userId="S::maitri.23fe10cce00163@muj.manipal.edu::2d134364-47d1-442c-9ca6-59fe35d06bd7" providerId="AD" clId="Web-{3B9BD103-30ED-42F3-0E81-17713DEEAD01}" dt="2025-01-14T13:33:44.693" v="0" actId="14100"/>
          <ac:spMkLst>
            <pc:docMk/>
            <pc:sldMk cId="1200234381" sldId="258"/>
            <ac:spMk id="5" creationId="{D9BB506F-7E17-45A4-855C-81175D133909}"/>
          </ac:spMkLst>
        </pc:spChg>
      </pc:sldChg>
    </pc:docChg>
  </pc:docChgLst>
  <pc:docChgLst>
    <pc:chgData name="[BTECH-007-2023-24] SAKSHI ANUJ NIJHAWAN" userId="S::sakshi.23fe10cce00100@muj.manipal.edu::96013eda-3137-438f-a3ab-eda8756c0a70" providerId="AD" clId="Web-{8D822BBD-F820-1245-9B5B-34E254011341}"/>
    <pc:docChg chg="modSld">
      <pc:chgData name="[BTECH-007-2023-24] SAKSHI ANUJ NIJHAWAN" userId="S::sakshi.23fe10cce00100@muj.manipal.edu::96013eda-3137-438f-a3ab-eda8756c0a70" providerId="AD" clId="Web-{8D822BBD-F820-1245-9B5B-34E254011341}" dt="2025-01-26T19:13:30.053" v="0" actId="1076"/>
      <pc:docMkLst>
        <pc:docMk/>
      </pc:docMkLst>
      <pc:sldChg chg="modSp">
        <pc:chgData name="[BTECH-007-2023-24] SAKSHI ANUJ NIJHAWAN" userId="S::sakshi.23fe10cce00100@muj.manipal.edu::96013eda-3137-438f-a3ab-eda8756c0a70" providerId="AD" clId="Web-{8D822BBD-F820-1245-9B5B-34E254011341}" dt="2025-01-26T19:13:30.053" v="0" actId="1076"/>
        <pc:sldMkLst>
          <pc:docMk/>
          <pc:sldMk cId="3177672797" sldId="256"/>
        </pc:sldMkLst>
        <pc:picChg chg="mod">
          <ac:chgData name="[BTECH-007-2023-24] SAKSHI ANUJ NIJHAWAN" userId="S::sakshi.23fe10cce00100@muj.manipal.edu::96013eda-3137-438f-a3ab-eda8756c0a70" providerId="AD" clId="Web-{8D822BBD-F820-1245-9B5B-34E254011341}" dt="2025-01-26T19:13:30.053" v="0" actId="1076"/>
          <ac:picMkLst>
            <pc:docMk/>
            <pc:sldMk cId="3177672797" sldId="256"/>
            <ac:picMk id="5" creationId="{E50132CC-EF8D-4A17-A688-AE61314CBA3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8158-001E-4F39-A263-0C2BAFB6E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E1881-8E46-48C6-98FD-A63FA408F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D5857-447B-44D8-A7E8-1BAD2307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2526-B8F7-4875-8870-4FC9B7B46AED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25154-F360-4D16-B8B9-8345F4F9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5CA97-4B6A-4D64-849F-D7BB93AE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0438-C8B3-4B11-B3CA-E821A4A7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6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FDB2-5543-4286-8538-9D063B87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9023A-5C50-48E8-8A97-0417FA057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B04A-BA65-4116-B045-6426E123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2526-B8F7-4875-8870-4FC9B7B46AED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46E0-84F4-4154-86FA-67A138F5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ECA8A-3BDC-436C-8DDC-6CA450BA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0438-C8B3-4B11-B3CA-E821A4A7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8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5D6C2-2EA9-4A4D-9BE8-870AFC20E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A70F6-03DD-4CA7-BE7C-9C6AF12E6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E21E9-61F1-4D90-9F68-21AEC730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2526-B8F7-4875-8870-4FC9B7B46AED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CB0EC-E416-4525-9A39-0F6BBD70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57B0E-A72A-4C7E-BD3C-3B0EFBDC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0438-C8B3-4B11-B3CA-E821A4A7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3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6124-EC39-4385-9C93-2AE11427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B4E7F-B4F6-447A-841A-0A8703843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4F5E7-0F71-400C-A376-D3FC4A71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2526-B8F7-4875-8870-4FC9B7B46AED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DEC7A-DE48-480D-BFFB-F1F8272F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D327C-0FE4-4957-BD25-C979BF21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0438-C8B3-4B11-B3CA-E821A4A7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3150-A56B-4653-BB5C-B4016562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3A99C-A3C4-47F5-91BB-F966E2F8A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F823E-A788-4B5F-ADDB-6DE60807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2526-B8F7-4875-8870-4FC9B7B46AED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272A-048B-4681-A00D-E2062989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EA4C3-7EE4-4D5D-967A-067F08BA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0438-C8B3-4B11-B3CA-E821A4A7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0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257F-C63C-4369-BE05-EF9A489D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2084-9FD8-4C8D-8FF1-C2FB7BA7E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DE408-2DCD-4D67-93CD-B670723B1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5B878-C1B4-4720-B96D-B15FC692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2526-B8F7-4875-8870-4FC9B7B46AED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24BBD-DDE1-4893-83DD-00429CEA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5B85D-A9F3-4689-ABE3-7FC9D648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0438-C8B3-4B11-B3CA-E821A4A7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7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8905-BC42-4220-B21C-CC5D5C47C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91AF0-7890-4D37-848A-CCAC02F3B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D811D-B914-4050-97EC-3261AFDB8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2EF47-31EF-4D37-9C5A-8086CEDE0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3D47B-2445-4943-A330-50B7DC7A8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8D561-3677-48C5-A053-8A2BAC8F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2526-B8F7-4875-8870-4FC9B7B46AED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168B8-6C03-4991-A7B1-FA2770EB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2029B-2D4D-4201-BF8B-BB749517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0438-C8B3-4B11-B3CA-E821A4A7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4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D4F0-7B08-4598-9405-D2A0D148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A9BA64-F528-48C8-868C-5C1C1110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2526-B8F7-4875-8870-4FC9B7B46AED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51CCD-B763-4E0F-A98D-7CC52DD2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B01FD-1D4E-400A-9DFD-6AEAA1DE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0438-C8B3-4B11-B3CA-E821A4A7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9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92021-883A-4DD8-9453-6DDFD9BF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2526-B8F7-4875-8870-4FC9B7B46AED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DD24A-1F3E-4AF7-980F-0DCDA2A8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E296C-62DE-461F-B8BC-11CEF9D4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0438-C8B3-4B11-B3CA-E821A4A7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9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601F-0ABD-4723-A6CB-7BAF9E07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EAB81-7814-45C7-B12E-DE6BECE74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4DAA2-5C6D-41F7-BFC1-67613EA36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F9086-FC4C-445F-B174-21D3BFD4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2526-B8F7-4875-8870-4FC9B7B46AED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F107A-E883-4CEE-8CC5-8760E230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C51AB-1BCD-441D-A705-0FBC7FE7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0438-C8B3-4B11-B3CA-E821A4A7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4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54CF-6231-444A-B6C8-B49DC09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493F7-42A7-4D24-8E6B-EB077D54A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7B021-0BB0-4F83-B8F1-5FFEEB465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59876-9C72-4ACA-8447-048A20CA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2526-B8F7-4875-8870-4FC9B7B46AED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F5781-7239-426A-8C37-D8D7ABF1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0DDD8-4424-4494-B8D7-FB27A291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0438-C8B3-4B11-B3CA-E821A4A7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7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F62DE-452C-434C-A494-54DFA063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195C-DE1F-41FB-AEC7-E21D2B489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6B761-5B02-4F84-8B99-1799AAAFA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92526-B8F7-4875-8870-4FC9B7B46AED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DBA38-44E0-40ED-946D-C035AEE9F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6D691-76DC-4FB3-A067-61B533E5B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0438-C8B3-4B11-B3CA-E821A4A7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CD6CB0-7AD0-411C-99B3-D39FAB37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26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BB506F-7E17-45A4-855C-81175D133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5982"/>
            <a:ext cx="10515600" cy="5920240"/>
          </a:xfrm>
        </p:spPr>
        <p:txBody>
          <a:bodyPr>
            <a:noAutofit/>
          </a:bodyPr>
          <a:lstStyle/>
          <a:p>
            <a:r>
              <a:rPr lang="en-US" sz="1800" dirty="0"/>
              <a:t>Cal</a:t>
            </a:r>
          </a:p>
          <a:p>
            <a:r>
              <a:rPr lang="en-US" sz="1800" dirty="0"/>
              <a:t>Date</a:t>
            </a:r>
          </a:p>
          <a:p>
            <a:r>
              <a:rPr lang="en-US" sz="1800" dirty="0"/>
              <a:t>Echo</a:t>
            </a:r>
          </a:p>
          <a:p>
            <a:r>
              <a:rPr lang="en-US" sz="1800" dirty="0" err="1"/>
              <a:t>Printf</a:t>
            </a:r>
            <a:endParaRPr lang="en-US" sz="1800" dirty="0"/>
          </a:p>
          <a:p>
            <a:r>
              <a:rPr lang="en-US" sz="1800" dirty="0" err="1"/>
              <a:t>Bc</a:t>
            </a:r>
            <a:r>
              <a:rPr lang="en-US" sz="1800" dirty="0"/>
              <a:t>/</a:t>
            </a:r>
            <a:r>
              <a:rPr lang="en-US" sz="1800" dirty="0" err="1"/>
              <a:t>xcalc</a:t>
            </a:r>
            <a:endParaRPr lang="en-US" sz="1800" dirty="0"/>
          </a:p>
          <a:p>
            <a:r>
              <a:rPr lang="en-US" sz="1800" dirty="0"/>
              <a:t>Who</a:t>
            </a:r>
          </a:p>
          <a:p>
            <a:r>
              <a:rPr lang="en-US" sz="1800" dirty="0" err="1"/>
              <a:t>Whoami</a:t>
            </a:r>
            <a:endParaRPr lang="en-US" sz="1800" dirty="0"/>
          </a:p>
          <a:p>
            <a:r>
              <a:rPr lang="en-US" sz="1800" dirty="0" err="1"/>
              <a:t>Uname</a:t>
            </a:r>
            <a:endParaRPr lang="en-US" sz="1800" dirty="0"/>
          </a:p>
          <a:p>
            <a:r>
              <a:rPr lang="en-US" sz="1800" dirty="0" err="1"/>
              <a:t>tty</a:t>
            </a:r>
            <a:endParaRPr lang="en-US" sz="1800" dirty="0"/>
          </a:p>
          <a:p>
            <a:r>
              <a:rPr lang="en-US" sz="1800" dirty="0"/>
              <a:t>Ctrl-h</a:t>
            </a:r>
          </a:p>
          <a:p>
            <a:r>
              <a:rPr lang="en-US" sz="1800" dirty="0"/>
              <a:t>Ctrl-c  or delete</a:t>
            </a:r>
          </a:p>
          <a:p>
            <a:r>
              <a:rPr lang="en-US" sz="1800" dirty="0"/>
              <a:t>Ctrl-d</a:t>
            </a:r>
          </a:p>
          <a:p>
            <a:r>
              <a:rPr lang="en-US" sz="1800" dirty="0"/>
              <a:t>Ctrl-s</a:t>
            </a:r>
          </a:p>
          <a:p>
            <a:r>
              <a:rPr lang="en-US" sz="1800" dirty="0"/>
              <a:t>Ctrl-u</a:t>
            </a:r>
          </a:p>
          <a:p>
            <a:r>
              <a:rPr lang="en-US" sz="1800" dirty="0"/>
              <a:t>!!   (executes previous command)</a:t>
            </a:r>
          </a:p>
          <a:p>
            <a:r>
              <a:rPr lang="en-US" sz="1800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20023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0132CC-EF8D-4A17-A688-AE61314C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7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586984-BFC2-48EA-9A92-6C4D2F327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8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3A0F63-B270-4CCB-B96B-30A2E2E6FD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0" r="-118" b="-630"/>
          <a:stretch/>
        </p:blipFill>
        <p:spPr>
          <a:xfrm>
            <a:off x="0" y="1673"/>
            <a:ext cx="12206398" cy="686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5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032C935435144E8D299B66439982D6" ma:contentTypeVersion="4" ma:contentTypeDescription="Create a new document." ma:contentTypeScope="" ma:versionID="dfa9b77364dbbd8662481e3a378542cc">
  <xsd:schema xmlns:xsd="http://www.w3.org/2001/XMLSchema" xmlns:xs="http://www.w3.org/2001/XMLSchema" xmlns:p="http://schemas.microsoft.com/office/2006/metadata/properties" xmlns:ns2="1edc5ba7-883f-441b-8124-e02b3a41d704" targetNamespace="http://schemas.microsoft.com/office/2006/metadata/properties" ma:root="true" ma:fieldsID="5b19e8a3d83be317f04bcb21074f685d" ns2:_="">
    <xsd:import namespace="1edc5ba7-883f-441b-8124-e02b3a41d7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c5ba7-883f-441b-8124-e02b3a41d7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7777B1-8E16-4777-BE00-D63F916D70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C72642-FDD6-4178-8D99-D773B7CF5A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dc5ba7-883f-441b-8124-e02b3a41d7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D36AE9-7212-45B9-B172-B8F5713AD08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Vaishali Yadav [MU - Jaipur]</dc:creator>
  <cp:lastModifiedBy>Vaishali Yadav [MU - Jaipur]</cp:lastModifiedBy>
  <cp:revision>15</cp:revision>
  <dcterms:created xsi:type="dcterms:W3CDTF">2021-03-09T08:27:01Z</dcterms:created>
  <dcterms:modified xsi:type="dcterms:W3CDTF">2025-02-04T18:54:46Z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0x010100CC032C935435144E8D299B66439982D6</vt:lpwstr>
  </property>
</Properties>
</file>