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8"/>
  </p:notesMasterIdLst>
  <p:sldIdLst>
    <p:sldId id="353" r:id="rId5"/>
    <p:sldId id="348" r:id="rId6"/>
    <p:sldId id="349" r:id="rId7"/>
    <p:sldId id="350" r:id="rId8"/>
    <p:sldId id="351" r:id="rId9"/>
    <p:sldId id="257" r:id="rId10"/>
    <p:sldId id="268" r:id="rId11"/>
    <p:sldId id="262" r:id="rId12"/>
    <p:sldId id="266" r:id="rId13"/>
    <p:sldId id="264" r:id="rId14"/>
    <p:sldId id="263" r:id="rId15"/>
    <p:sldId id="269" r:id="rId16"/>
    <p:sldId id="270" r:id="rId17"/>
  </p:sldIdLst>
  <p:sldSz cx="9144000" cy="6858000" type="screen4x3"/>
  <p:notesSz cx="6858000" cy="9144000"/>
  <p:defaultTextStyle>
    <a:defPPr>
      <a:defRPr lang="en-GB"/>
    </a:defPPr>
    <a:lvl1pPr algn="l" defTabSz="457200"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1pPr>
    <a:lvl2pPr marL="742950" indent="-285750" algn="l" defTabSz="457200"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2pPr>
    <a:lvl3pPr marL="1143000" indent="-228600" algn="l" defTabSz="457200"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3pPr>
    <a:lvl4pPr marL="1600200" indent="-228600" algn="l" defTabSz="457200"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4pPr>
    <a:lvl5pPr marL="2057400" indent="-228600" algn="l" defTabSz="457200"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bg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DB505F-3768-8DC1-A08B-F1DCC4FCCD7E}" v="11" dt="2025-02-10T07:43:57.3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TECH-007-2023-24] PRARAMBH SHARMA" userId="S::prarambh.23fe10cce00160@muj.manipal.edu::6241f491-2802-4b16-8e9f-aa1eb3f8f698" providerId="AD" clId="Web-{CD580276-BB64-6740-0DEE-C9428A6E7C10}"/>
    <pc:docChg chg="delSld">
      <pc:chgData name="[BTECH-007-2023-24] PRARAMBH SHARMA" userId="S::prarambh.23fe10cce00160@muj.manipal.edu::6241f491-2802-4b16-8e9f-aa1eb3f8f698" providerId="AD" clId="Web-{CD580276-BB64-6740-0DEE-C9428A6E7C10}" dt="2025-02-03T16:20:51.861" v="0"/>
      <pc:docMkLst>
        <pc:docMk/>
      </pc:docMkLst>
      <pc:sldChg chg="del">
        <pc:chgData name="[BTECH-007-2023-24] PRARAMBH SHARMA" userId="S::prarambh.23fe10cce00160@muj.manipal.edu::6241f491-2802-4b16-8e9f-aa1eb3f8f698" providerId="AD" clId="Web-{CD580276-BB64-6740-0DEE-C9428A6E7C10}" dt="2025-02-03T16:20:51.861" v="0"/>
        <pc:sldMkLst>
          <pc:docMk/>
          <pc:sldMk cId="0" sldId="258"/>
        </pc:sldMkLst>
      </pc:sldChg>
    </pc:docChg>
  </pc:docChgLst>
  <pc:docChgLst>
    <pc:chgData name="[BTECH-007-2023-24] MANYA AGRAWAL" userId="S::manya.23fe10cce00165@muj.manipal.edu::69bf0731-7962-4a92-aa53-5de5590acd18" providerId="AD" clId="Web-{67DB505F-3768-8DC1-A08B-F1DCC4FCCD7E}"/>
    <pc:docChg chg="modSld">
      <pc:chgData name="[BTECH-007-2023-24] MANYA AGRAWAL" userId="S::manya.23fe10cce00165@muj.manipal.edu::69bf0731-7962-4a92-aa53-5de5590acd18" providerId="AD" clId="Web-{67DB505F-3768-8DC1-A08B-F1DCC4FCCD7E}" dt="2025-02-10T07:43:56.102" v="5" actId="14100"/>
      <pc:docMkLst>
        <pc:docMk/>
      </pc:docMkLst>
      <pc:sldChg chg="modSp">
        <pc:chgData name="[BTECH-007-2023-24] MANYA AGRAWAL" userId="S::manya.23fe10cce00165@muj.manipal.edu::69bf0731-7962-4a92-aa53-5de5590acd18" providerId="AD" clId="Web-{67DB505F-3768-8DC1-A08B-F1DCC4FCCD7E}" dt="2025-02-10T07:43:56.102" v="5" actId="14100"/>
        <pc:sldMkLst>
          <pc:docMk/>
          <pc:sldMk cId="0" sldId="348"/>
        </pc:sldMkLst>
        <pc:spChg chg="mod">
          <ac:chgData name="[BTECH-007-2023-24] MANYA AGRAWAL" userId="S::manya.23fe10cce00165@muj.manipal.edu::69bf0731-7962-4a92-aa53-5de5590acd18" providerId="AD" clId="Web-{67DB505F-3768-8DC1-A08B-F1DCC4FCCD7E}" dt="2025-02-10T07:43:56.102" v="5" actId="14100"/>
          <ac:spMkLst>
            <pc:docMk/>
            <pc:sldMk cId="0" sldId="348"/>
            <ac:spMk id="49154" creationId="{A237A373-69C6-4478-A269-FE35BA4409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786B9383-8505-40FD-BBC4-CF7C7B97B5D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cs typeface="ＭＳ Ｐゴシック" charset="0"/>
            </a:endParaRPr>
          </a:p>
        </p:txBody>
      </p:sp>
      <p:sp>
        <p:nvSpPr>
          <p:cNvPr id="3074" name="AutoShape 2">
            <a:extLst>
              <a:ext uri="{FF2B5EF4-FFF2-40B4-BE49-F238E27FC236}">
                <a16:creationId xmlns:a16="http://schemas.microsoft.com/office/drawing/2014/main" id="{2209AEC7-4912-491B-BB02-4BE4F7C19F6E}"/>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cs typeface="ＭＳ Ｐゴシック" charset="0"/>
            </a:endParaRPr>
          </a:p>
        </p:txBody>
      </p:sp>
      <p:sp>
        <p:nvSpPr>
          <p:cNvPr id="3075" name="AutoShape 3">
            <a:extLst>
              <a:ext uri="{FF2B5EF4-FFF2-40B4-BE49-F238E27FC236}">
                <a16:creationId xmlns:a16="http://schemas.microsoft.com/office/drawing/2014/main" id="{FF4D06A2-F464-44D9-AA79-B148D67C89E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cs typeface="ＭＳ Ｐゴシック" charset="0"/>
            </a:endParaRPr>
          </a:p>
        </p:txBody>
      </p:sp>
      <p:sp>
        <p:nvSpPr>
          <p:cNvPr id="3076" name="AutoShape 4">
            <a:extLst>
              <a:ext uri="{FF2B5EF4-FFF2-40B4-BE49-F238E27FC236}">
                <a16:creationId xmlns:a16="http://schemas.microsoft.com/office/drawing/2014/main" id="{99DB0226-7857-473A-96B0-905F07DD0797}"/>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cs typeface="ＭＳ Ｐゴシック" charset="0"/>
            </a:endParaRPr>
          </a:p>
        </p:txBody>
      </p:sp>
      <p:sp>
        <p:nvSpPr>
          <p:cNvPr id="3077" name="Text Box 5">
            <a:extLst>
              <a:ext uri="{FF2B5EF4-FFF2-40B4-BE49-F238E27FC236}">
                <a16:creationId xmlns:a16="http://schemas.microsoft.com/office/drawing/2014/main" id="{2DA5016B-4E6C-4230-AC96-4E2397ADF74C}"/>
              </a:ext>
            </a:extLst>
          </p:cNvPr>
          <p:cNvSpPr txBox="1">
            <a:spLocks noChangeArrowheads="1"/>
          </p:cNvSpPr>
          <p:nvPr/>
        </p:nvSpPr>
        <p:spPr bwMode="auto">
          <a:xfrm>
            <a:off x="0" y="0"/>
            <a:ext cx="2971800" cy="457200"/>
          </a:xfrm>
          <a:prstGeom prst="rect">
            <a:avLst/>
          </a:prstGeom>
          <a:noFill/>
          <a:ln>
            <a:noFill/>
          </a:ln>
          <a:effectLst/>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cs typeface="ＭＳ Ｐゴシック" charset="0"/>
            </a:endParaRPr>
          </a:p>
        </p:txBody>
      </p:sp>
      <p:sp>
        <p:nvSpPr>
          <p:cNvPr id="3078" name="Rectangle 6">
            <a:extLst>
              <a:ext uri="{FF2B5EF4-FFF2-40B4-BE49-F238E27FC236}">
                <a16:creationId xmlns:a16="http://schemas.microsoft.com/office/drawing/2014/main" id="{B7D7EDE7-58E2-415F-895A-DB2664C4F8F2}"/>
              </a:ext>
            </a:extLst>
          </p:cNvPr>
          <p:cNvSpPr>
            <a:spLocks noGrp="1" noChangeArrowheads="1"/>
          </p:cNvSpPr>
          <p:nvPr>
            <p:ph type="dt"/>
          </p:nvPr>
        </p:nvSpPr>
        <p:spPr bwMode="auto">
          <a:xfrm>
            <a:off x="3884613" y="0"/>
            <a:ext cx="2965450" cy="4508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0000" tIns="46800" rIns="90000" bIns="46800" numCol="1" anchor="t"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Calibri" charset="0"/>
                <a:ea typeface="ＭＳ Ｐゴシック" charset="0"/>
                <a:cs typeface="Arial Unicode MS" charset="0"/>
              </a:defRPr>
            </a:lvl1pPr>
          </a:lstStyle>
          <a:p>
            <a:pPr>
              <a:defRPr/>
            </a:pPr>
            <a:r>
              <a:rPr lang="en-US"/>
              <a:t>02/15/11</a:t>
            </a:r>
          </a:p>
        </p:txBody>
      </p:sp>
      <p:sp>
        <p:nvSpPr>
          <p:cNvPr id="27656" name="Rectangle 7">
            <a:extLst>
              <a:ext uri="{FF2B5EF4-FFF2-40B4-BE49-F238E27FC236}">
                <a16:creationId xmlns:a16="http://schemas.microsoft.com/office/drawing/2014/main" id="{1EA3D089-02A1-4170-825D-99413B6B5EB5}"/>
              </a:ext>
            </a:extLst>
          </p:cNvPr>
          <p:cNvSpPr>
            <a:spLocks noGrp="1" noRot="1" noChangeAspect="1" noChangeArrowheads="1"/>
          </p:cNvSpPr>
          <p:nvPr>
            <p:ph type="sldImg"/>
          </p:nvPr>
        </p:nvSpPr>
        <p:spPr bwMode="auto">
          <a:xfrm>
            <a:off x="1143000" y="685800"/>
            <a:ext cx="456565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80" name="Rectangle 8">
            <a:extLst>
              <a:ext uri="{FF2B5EF4-FFF2-40B4-BE49-F238E27FC236}">
                <a16:creationId xmlns:a16="http://schemas.microsoft.com/office/drawing/2014/main" id="{D2742E98-A7DF-4E8A-BBBC-7EE083A906C5}"/>
              </a:ext>
            </a:extLst>
          </p:cNvPr>
          <p:cNvSpPr>
            <a:spLocks noGrp="1" noChangeArrowheads="1"/>
          </p:cNvSpPr>
          <p:nvPr>
            <p:ph type="body"/>
          </p:nvPr>
        </p:nvSpPr>
        <p:spPr bwMode="auto">
          <a:xfrm>
            <a:off x="685800" y="4343400"/>
            <a:ext cx="5480050" cy="41084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0" tIns="0" rIns="0" bIns="0" numCol="1" anchor="t" anchorCtr="0" compatLnSpc="1">
            <a:prstTxWarp prst="textNoShape">
              <a:avLst/>
            </a:prstTxWarp>
          </a:bodyPr>
          <a:lstStyle/>
          <a:p>
            <a:pPr lvl="0"/>
            <a:endParaRPr lang="en-US" noProof="0"/>
          </a:p>
        </p:txBody>
      </p:sp>
      <p:sp>
        <p:nvSpPr>
          <p:cNvPr id="3081" name="Text Box 9">
            <a:extLst>
              <a:ext uri="{FF2B5EF4-FFF2-40B4-BE49-F238E27FC236}">
                <a16:creationId xmlns:a16="http://schemas.microsoft.com/office/drawing/2014/main" id="{5D9BF264-E8E0-426F-AD54-BA9CD589E6AE}"/>
              </a:ext>
            </a:extLst>
          </p:cNvPr>
          <p:cNvSpPr txBox="1">
            <a:spLocks noChangeArrowheads="1"/>
          </p:cNvSpPr>
          <p:nvPr/>
        </p:nvSpPr>
        <p:spPr bwMode="auto">
          <a:xfrm>
            <a:off x="0" y="8685213"/>
            <a:ext cx="2971800" cy="457200"/>
          </a:xfrm>
          <a:prstGeom prst="rect">
            <a:avLst/>
          </a:prstGeom>
          <a:noFill/>
          <a:ln>
            <a:noFill/>
          </a:ln>
          <a:effectLst/>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cs typeface="ＭＳ Ｐゴシック" charset="0"/>
            </a:endParaRPr>
          </a:p>
        </p:txBody>
      </p:sp>
      <p:sp>
        <p:nvSpPr>
          <p:cNvPr id="3082" name="Rectangle 10">
            <a:extLst>
              <a:ext uri="{FF2B5EF4-FFF2-40B4-BE49-F238E27FC236}">
                <a16:creationId xmlns:a16="http://schemas.microsoft.com/office/drawing/2014/main" id="{94C94EE8-35D4-47FE-B142-F076FC54483F}"/>
              </a:ext>
            </a:extLst>
          </p:cNvPr>
          <p:cNvSpPr>
            <a:spLocks noGrp="1" noChangeArrowheads="1"/>
          </p:cNvSpPr>
          <p:nvPr>
            <p:ph type="sldNum"/>
          </p:nvPr>
        </p:nvSpPr>
        <p:spPr bwMode="auto">
          <a:xfrm>
            <a:off x="3884613" y="8685213"/>
            <a:ext cx="2965450" cy="450850"/>
          </a:xfrm>
          <a:prstGeom prst="rect">
            <a:avLst/>
          </a:prstGeom>
          <a:noFill/>
          <a:ln>
            <a:noFill/>
          </a:ln>
          <a:effectLst/>
          <a:extLst>
            <a:ext uri="{909E8E84-426E-40dd-AFC4-6F175D3DCCD1}"/>
            <a:ext uri="{91240B29-F687-4f45-9708-019B960494DF}"/>
            <a:ext uri="{AF507438-7753-43e0-B8FC-AC1667EBCBE1}"/>
            <a:ext uri="{FAA26D3D-D897-4be2-8F04-BA451C77F1D7}"/>
          </a:extLst>
        </p:spPr>
        <p:txBody>
          <a:bodyPr vert="horz" wrap="square" lIns="90000" tIns="46800" rIns="90000" bIns="46800" numCol="1" anchor="b" anchorCtr="0" compatLnSpc="1">
            <a:prstTxWarp prst="textNoShape">
              <a:avLst/>
            </a:prstTxWarp>
          </a:bodyPr>
          <a:lstStyle>
            <a:lvl1pPr algn="r">
              <a:buClrTx/>
              <a:buFontTx/>
              <a:buNone/>
              <a:tabLst>
                <a:tab pos="723900" algn="l"/>
                <a:tab pos="1447800" algn="l"/>
                <a:tab pos="2171700" algn="l"/>
                <a:tab pos="2895600" algn="l"/>
              </a:tabLst>
              <a:defRPr sz="1200">
                <a:solidFill>
                  <a:srgbClr val="000000"/>
                </a:solidFill>
                <a:latin typeface="Calibri" panose="020F0502020204030204" pitchFamily="34" charset="0"/>
              </a:defRPr>
            </a:lvl1pPr>
          </a:lstStyle>
          <a:p>
            <a:fld id="{7CD5AF73-CC9E-4AEA-BD7B-B6553C4BF237}"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ftr="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0"/>
        <a:cs typeface="ＭＳ Ｐゴシック" pitchFamily="1" charset="-128"/>
      </a:defRPr>
    </a:lvl1pPr>
    <a:lvl2pPr marL="37931725" indent="-37474525"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charset="0"/>
        <a:ea typeface="ＭＳ Ｐゴシック" charset="0"/>
        <a:cs typeface="ＭＳ Ｐゴシック" pitchFamily="1" charset="-128"/>
      </a:defRPr>
    </a:lvl2pPr>
    <a:lvl3pPr marL="1143000" indent="-228600" algn="l" defTabSz="457200"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charset="0"/>
        <a:ea typeface="ＭＳ Ｐゴシック" charset="0"/>
        <a:cs typeface="ＭＳ Ｐゴシック" pitchFamily="1" charset="-128"/>
      </a:defRPr>
    </a:lvl3pPr>
    <a:lvl4pPr marL="1600200" indent="-228600" algn="l" defTabSz="457200"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charset="0"/>
        <a:ea typeface="ＭＳ Ｐゴシック" charset="0"/>
        <a:cs typeface="ＭＳ Ｐゴシック" pitchFamily="1" charset="-128"/>
      </a:defRPr>
    </a:lvl4pPr>
    <a:lvl5pPr marL="2057400" indent="-228600" algn="l" defTabSz="457200" rtl="0" eaLnBrk="0" fontAlgn="base" hangingPunct="0">
      <a:spcBef>
        <a:spcPct val="30000"/>
      </a:spcBef>
      <a:spcAft>
        <a:spcPct val="0"/>
      </a:spcAft>
      <a:buClr>
        <a:srgbClr val="000000"/>
      </a:buClr>
      <a:buSzPct val="100000"/>
      <a:buFont typeface="Times New Roman" pitchFamily="-1" charset="0"/>
      <a:defRPr sz="1200" kern="1200">
        <a:solidFill>
          <a:srgbClr val="000000"/>
        </a:solidFill>
        <a:latin typeface="Times New Roman" charset="0"/>
        <a:ea typeface="ＭＳ Ｐゴシック" charset="0"/>
        <a:cs typeface="ＭＳ Ｐゴシック" pitchFamily="1"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30B8519F-66ED-4B06-887F-AF38FC764676}"/>
              </a:ext>
            </a:extLst>
          </p:cNvPr>
          <p:cNvSpPr txBox="1">
            <a:spLocks noChangeArrowheads="1"/>
          </p:cNvSpPr>
          <p:nvPr/>
        </p:nvSpPr>
        <p:spPr bwMode="auto">
          <a:xfrm>
            <a:off x="1400175" y="914400"/>
            <a:ext cx="4056063" cy="3135313"/>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0179" name="Text Box 2">
            <a:extLst>
              <a:ext uri="{FF2B5EF4-FFF2-40B4-BE49-F238E27FC236}">
                <a16:creationId xmlns:a16="http://schemas.microsoft.com/office/drawing/2014/main" id="{C64CECA2-A182-4A49-969A-369082A2DD28}"/>
              </a:ext>
            </a:extLst>
          </p:cNvPr>
          <p:cNvSpPr>
            <a:spLocks noGrp="1" noChangeArrowheads="1"/>
          </p:cNvSpPr>
          <p:nvPr>
            <p:ph type="body"/>
          </p:nvPr>
        </p:nvSpPr>
        <p:spPr>
          <a:xfrm>
            <a:off x="1046163" y="4352925"/>
            <a:ext cx="4770437" cy="347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extLst>
      <p:ext uri="{BB962C8B-B14F-4D97-AF65-F5344CB8AC3E}">
        <p14:creationId xmlns:p14="http://schemas.microsoft.com/office/powerpoint/2010/main" val="143300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30B8519F-66ED-4B06-887F-AF38FC764676}"/>
              </a:ext>
            </a:extLst>
          </p:cNvPr>
          <p:cNvSpPr txBox="1">
            <a:spLocks noChangeArrowheads="1"/>
          </p:cNvSpPr>
          <p:nvPr/>
        </p:nvSpPr>
        <p:spPr bwMode="auto">
          <a:xfrm>
            <a:off x="1400175" y="914400"/>
            <a:ext cx="4056063" cy="3135313"/>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0179" name="Text Box 2">
            <a:extLst>
              <a:ext uri="{FF2B5EF4-FFF2-40B4-BE49-F238E27FC236}">
                <a16:creationId xmlns:a16="http://schemas.microsoft.com/office/drawing/2014/main" id="{C64CECA2-A182-4A49-969A-369082A2DD28}"/>
              </a:ext>
            </a:extLst>
          </p:cNvPr>
          <p:cNvSpPr>
            <a:spLocks noGrp="1" noChangeArrowheads="1"/>
          </p:cNvSpPr>
          <p:nvPr>
            <p:ph type="body"/>
          </p:nvPr>
        </p:nvSpPr>
        <p:spPr>
          <a:xfrm>
            <a:off x="1046163" y="4352925"/>
            <a:ext cx="4770437" cy="347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8A7437EA-6F14-4DD7-8F7D-D7651D56EBB7}"/>
              </a:ext>
            </a:extLst>
          </p:cNvPr>
          <p:cNvSpPr txBox="1">
            <a:spLocks noChangeArrowheads="1"/>
          </p:cNvSpPr>
          <p:nvPr/>
        </p:nvSpPr>
        <p:spPr bwMode="auto">
          <a:xfrm>
            <a:off x="1400175" y="914400"/>
            <a:ext cx="4056063" cy="3135313"/>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2227" name="Text Box 2">
            <a:extLst>
              <a:ext uri="{FF2B5EF4-FFF2-40B4-BE49-F238E27FC236}">
                <a16:creationId xmlns:a16="http://schemas.microsoft.com/office/drawing/2014/main" id="{A1B0CA0F-A80A-4977-84F2-E20B58D4399E}"/>
              </a:ext>
            </a:extLst>
          </p:cNvPr>
          <p:cNvSpPr>
            <a:spLocks noGrp="1" noChangeArrowheads="1"/>
          </p:cNvSpPr>
          <p:nvPr>
            <p:ph type="body"/>
          </p:nvPr>
        </p:nvSpPr>
        <p:spPr>
          <a:xfrm>
            <a:off x="1046163" y="4352925"/>
            <a:ext cx="4770437" cy="347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4CBD52C0-EF7D-4AF4-A69B-F5C828ED7BCA}"/>
              </a:ext>
            </a:extLst>
          </p:cNvPr>
          <p:cNvSpPr txBox="1">
            <a:spLocks noChangeArrowheads="1"/>
          </p:cNvSpPr>
          <p:nvPr/>
        </p:nvSpPr>
        <p:spPr bwMode="auto">
          <a:xfrm>
            <a:off x="1400175" y="914400"/>
            <a:ext cx="4056063" cy="3135313"/>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4275" name="Text Box 2">
            <a:extLst>
              <a:ext uri="{FF2B5EF4-FFF2-40B4-BE49-F238E27FC236}">
                <a16:creationId xmlns:a16="http://schemas.microsoft.com/office/drawing/2014/main" id="{7C23D5FF-9D0B-4F3E-9546-32919C092703}"/>
              </a:ext>
            </a:extLst>
          </p:cNvPr>
          <p:cNvSpPr>
            <a:spLocks noGrp="1" noChangeArrowheads="1"/>
          </p:cNvSpPr>
          <p:nvPr>
            <p:ph type="body"/>
          </p:nvPr>
        </p:nvSpPr>
        <p:spPr>
          <a:xfrm>
            <a:off x="1046163" y="4352925"/>
            <a:ext cx="4770437" cy="347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F7307F61-6DD1-43E7-AB2F-8678E38A0842}"/>
              </a:ext>
            </a:extLst>
          </p:cNvPr>
          <p:cNvSpPr txBox="1">
            <a:spLocks noChangeArrowheads="1"/>
          </p:cNvSpPr>
          <p:nvPr/>
        </p:nvSpPr>
        <p:spPr bwMode="auto">
          <a:xfrm>
            <a:off x="1400175" y="914400"/>
            <a:ext cx="4056063" cy="3135313"/>
          </a:xfrm>
          <a:prstGeom prst="rect">
            <a:avLst/>
          </a:prstGeom>
          <a:solidFill>
            <a:srgbClr val="FFFFFF"/>
          </a:solidFill>
          <a:ln w="9360">
            <a:solidFill>
              <a:srgbClr val="000000"/>
            </a:solidFill>
            <a:miter lim="800000"/>
            <a:headEnd/>
            <a:tailEnd/>
          </a:ln>
        </p:spPr>
        <p:txBody>
          <a:bodyPr wrap="none" lIns="82058" tIns="41029" rIns="82058" bIns="41029"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
        <p:nvSpPr>
          <p:cNvPr id="56323" name="Text Box 2">
            <a:extLst>
              <a:ext uri="{FF2B5EF4-FFF2-40B4-BE49-F238E27FC236}">
                <a16:creationId xmlns:a16="http://schemas.microsoft.com/office/drawing/2014/main" id="{FBDAA417-B080-4EA4-9E42-E6111BB04C12}"/>
              </a:ext>
            </a:extLst>
          </p:cNvPr>
          <p:cNvSpPr>
            <a:spLocks noGrp="1" noChangeArrowheads="1"/>
          </p:cNvSpPr>
          <p:nvPr>
            <p:ph type="body"/>
          </p:nvPr>
        </p:nvSpPr>
        <p:spPr>
          <a:xfrm>
            <a:off x="1046163" y="4352925"/>
            <a:ext cx="4770437" cy="3476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a:t>Click to edit Master subtitle style</a:t>
            </a:r>
            <a:endParaRPr lang="en-US"/>
          </a:p>
        </p:txBody>
      </p:sp>
    </p:spTree>
    <p:extLst>
      <p:ext uri="{BB962C8B-B14F-4D97-AF65-F5344CB8AC3E}">
        <p14:creationId xmlns:p14="http://schemas.microsoft.com/office/powerpoint/2010/main" val="102194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Tree>
    <p:extLst>
      <p:ext uri="{BB962C8B-B14F-4D97-AF65-F5344CB8AC3E}">
        <p14:creationId xmlns:p14="http://schemas.microsoft.com/office/powerpoint/2010/main" val="33883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7538" y="6350"/>
            <a:ext cx="2170112" cy="5921375"/>
          </a:xfrm>
        </p:spPr>
        <p:txBody>
          <a:bodyPr vert="eaVert"/>
          <a:lstStyle/>
          <a:p>
            <a:r>
              <a:rPr lang="da-DK"/>
              <a:t>Click to edit Master title style</a:t>
            </a:r>
            <a:endParaRPr lang="en-US"/>
          </a:p>
        </p:txBody>
      </p:sp>
      <p:sp>
        <p:nvSpPr>
          <p:cNvPr id="3" name="Vertical Text Placeholder 2"/>
          <p:cNvSpPr>
            <a:spLocks noGrp="1"/>
          </p:cNvSpPr>
          <p:nvPr>
            <p:ph type="body" orient="vert" idx="1"/>
          </p:nvPr>
        </p:nvSpPr>
        <p:spPr>
          <a:xfrm>
            <a:off x="457200" y="6350"/>
            <a:ext cx="6357938" cy="5921375"/>
          </a:xfrm>
        </p:spPr>
        <p:txBody>
          <a:bodyPr vert="eaVert"/>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Tree>
    <p:extLst>
      <p:ext uri="{BB962C8B-B14F-4D97-AF65-F5344CB8AC3E}">
        <p14:creationId xmlns:p14="http://schemas.microsoft.com/office/powerpoint/2010/main" val="210172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
            <a:ext cx="8680450" cy="1136650"/>
          </a:xfrm>
        </p:spPr>
        <p:txBody>
          <a:bodyPr/>
          <a:lstStyle/>
          <a:p>
            <a:r>
              <a:rPr lang="da-DK"/>
              <a:t>Click to edit Master title style</a:t>
            </a:r>
            <a:endParaRPr lang="en-US"/>
          </a:p>
        </p:txBody>
      </p:sp>
    </p:spTree>
    <p:extLst>
      <p:ext uri="{BB962C8B-B14F-4D97-AF65-F5344CB8AC3E}">
        <p14:creationId xmlns:p14="http://schemas.microsoft.com/office/powerpoint/2010/main" val="341776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Tree>
    <p:extLst>
      <p:ext uri="{BB962C8B-B14F-4D97-AF65-F5344CB8AC3E}">
        <p14:creationId xmlns:p14="http://schemas.microsoft.com/office/powerpoint/2010/main" val="2857046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a-DK"/>
              <a:t>Click to edit Master text styles</a:t>
            </a:r>
          </a:p>
        </p:txBody>
      </p:sp>
    </p:spTree>
    <p:extLst>
      <p:ext uri="{BB962C8B-B14F-4D97-AF65-F5344CB8AC3E}">
        <p14:creationId xmlns:p14="http://schemas.microsoft.com/office/powerpoint/2010/main" val="760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514350" y="1403350"/>
            <a:ext cx="413702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Content Placeholder 3"/>
          <p:cNvSpPr>
            <a:spLocks noGrp="1"/>
          </p:cNvSpPr>
          <p:nvPr>
            <p:ph sz="half" idx="2"/>
          </p:nvPr>
        </p:nvSpPr>
        <p:spPr>
          <a:xfrm>
            <a:off x="4803775" y="1403350"/>
            <a:ext cx="4137025"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Tree>
    <p:extLst>
      <p:ext uri="{BB962C8B-B14F-4D97-AF65-F5344CB8AC3E}">
        <p14:creationId xmlns:p14="http://schemas.microsoft.com/office/powerpoint/2010/main" val="1258472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da-DK"/>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Tree>
    <p:extLst>
      <p:ext uri="{BB962C8B-B14F-4D97-AF65-F5344CB8AC3E}">
        <p14:creationId xmlns:p14="http://schemas.microsoft.com/office/powerpoint/2010/main" val="3843499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Tree>
    <p:extLst>
      <p:ext uri="{BB962C8B-B14F-4D97-AF65-F5344CB8AC3E}">
        <p14:creationId xmlns:p14="http://schemas.microsoft.com/office/powerpoint/2010/main" val="1174333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335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Click to edit Master text styles</a:t>
            </a:r>
          </a:p>
        </p:txBody>
      </p:sp>
    </p:spTree>
    <p:extLst>
      <p:ext uri="{BB962C8B-B14F-4D97-AF65-F5344CB8AC3E}">
        <p14:creationId xmlns:p14="http://schemas.microsoft.com/office/powerpoint/2010/main" val="17716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Click to edit Master text styles</a:t>
            </a:r>
          </a:p>
        </p:txBody>
      </p:sp>
    </p:spTree>
    <p:extLst>
      <p:ext uri="{BB962C8B-B14F-4D97-AF65-F5344CB8AC3E}">
        <p14:creationId xmlns:p14="http://schemas.microsoft.com/office/powerpoint/2010/main" val="1646859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
            <a:extLst>
              <a:ext uri="{FF2B5EF4-FFF2-40B4-BE49-F238E27FC236}">
                <a16:creationId xmlns:a16="http://schemas.microsoft.com/office/drawing/2014/main" id="{891A59A1-CC0B-459E-AF44-F9E010787457}"/>
              </a:ext>
            </a:extLst>
          </p:cNvPr>
          <p:cNvGrpSpPr>
            <a:grpSpLocks/>
          </p:cNvGrpSpPr>
          <p:nvPr userDrawn="1"/>
        </p:nvGrpSpPr>
        <p:grpSpPr bwMode="auto">
          <a:xfrm>
            <a:off x="401638" y="-23813"/>
            <a:ext cx="8791575" cy="1243013"/>
            <a:chOff x="253" y="-15"/>
            <a:chExt cx="5538" cy="783"/>
          </a:xfrm>
        </p:grpSpPr>
        <p:pic>
          <p:nvPicPr>
            <p:cNvPr id="1030" name="Picture 2">
              <a:extLst>
                <a:ext uri="{FF2B5EF4-FFF2-40B4-BE49-F238E27FC236}">
                  <a16:creationId xmlns:a16="http://schemas.microsoft.com/office/drawing/2014/main" id="{807D9C43-56B9-4223-BF0A-3AE97EF3DC2C}"/>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3" y="-15"/>
              <a:ext cx="5538" cy="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3">
              <a:extLst>
                <a:ext uri="{FF2B5EF4-FFF2-40B4-BE49-F238E27FC236}">
                  <a16:creationId xmlns:a16="http://schemas.microsoft.com/office/drawing/2014/main" id="{3B4F2DA9-E4BA-4518-AD51-719D62F63D9B}"/>
                </a:ext>
              </a:extLst>
            </p:cNvPr>
            <p:cNvSpPr txBox="1">
              <a:spLocks noChangeArrowheads="1"/>
            </p:cNvSpPr>
            <p:nvPr/>
          </p:nvSpPr>
          <p:spPr bwMode="auto">
            <a:xfrm>
              <a:off x="288" y="4"/>
              <a:ext cx="5468" cy="716"/>
            </a:xfrm>
            <a:prstGeom prst="rect">
              <a:avLst/>
            </a:prstGeom>
            <a:noFill/>
            <a:ln w="9525">
              <a:noFill/>
              <a:miter lim="800000"/>
              <a:headEnd/>
              <a:tailEnd/>
            </a:ln>
          </p:spPr>
          <p:txBody>
            <a:bodyPr lIns="182880" tIns="46800" rIns="90000" bIns="46800" anchor="ct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lang="da-DK" sz="4000" b="1">
                <a:solidFill>
                  <a:srgbClr val="000000"/>
                </a:solidFill>
                <a:latin typeface="Arial" pitchFamily="-1" charset="0"/>
                <a:ea typeface="Arial" pitchFamily="-1" charset="0"/>
                <a:cs typeface="Arial" pitchFamily="-1" charset="0"/>
              </a:endParaRPr>
            </a:p>
          </p:txBody>
        </p:sp>
      </p:grpSp>
      <p:sp>
        <p:nvSpPr>
          <p:cNvPr id="1027" name="Rectangle 1">
            <a:extLst>
              <a:ext uri="{FF2B5EF4-FFF2-40B4-BE49-F238E27FC236}">
                <a16:creationId xmlns:a16="http://schemas.microsoft.com/office/drawing/2014/main" id="{C6158006-B86B-436A-A020-D4A7A406DE75}"/>
              </a:ext>
            </a:extLst>
          </p:cNvPr>
          <p:cNvSpPr>
            <a:spLocks noGrp="1" noChangeArrowheads="1"/>
          </p:cNvSpPr>
          <p:nvPr>
            <p:ph type="title"/>
          </p:nvPr>
        </p:nvSpPr>
        <p:spPr bwMode="auto">
          <a:xfrm>
            <a:off x="457200" y="6350"/>
            <a:ext cx="8680450" cy="113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2880" tIns="46800" rIns="90000" bIns="46800" numCol="1" anchor="ctr" anchorCtr="0" compatLnSpc="1">
            <a:prstTxWarp prst="textNoShape">
              <a:avLst/>
            </a:prstTxWarp>
          </a:bodyPr>
          <a:lstStyle/>
          <a:p>
            <a:pPr lvl="0"/>
            <a:r>
              <a:rPr lang="en-GB" altLang="en-US"/>
              <a:t>Click to edit the title text format</a:t>
            </a:r>
          </a:p>
        </p:txBody>
      </p:sp>
      <p:sp>
        <p:nvSpPr>
          <p:cNvPr id="1028" name="Rectangle 2">
            <a:extLst>
              <a:ext uri="{FF2B5EF4-FFF2-40B4-BE49-F238E27FC236}">
                <a16:creationId xmlns:a16="http://schemas.microsoft.com/office/drawing/2014/main" id="{E0482566-5E6E-4B86-A027-05C8611811AD}"/>
              </a:ext>
            </a:extLst>
          </p:cNvPr>
          <p:cNvSpPr>
            <a:spLocks noGrp="1" noChangeArrowheads="1"/>
          </p:cNvSpPr>
          <p:nvPr>
            <p:ph type="body" idx="1"/>
          </p:nvPr>
        </p:nvSpPr>
        <p:spPr bwMode="auto">
          <a:xfrm>
            <a:off x="514350" y="1403350"/>
            <a:ext cx="84264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 name="Rectangle 3">
            <a:extLst>
              <a:ext uri="{FF2B5EF4-FFF2-40B4-BE49-F238E27FC236}">
                <a16:creationId xmlns:a16="http://schemas.microsoft.com/office/drawing/2014/main" id="{811D2D13-6192-4917-9BD0-3303F07FFF6C}"/>
              </a:ext>
            </a:extLst>
          </p:cNvPr>
          <p:cNvSpPr>
            <a:spLocks noChangeArrowheads="1"/>
          </p:cNvSpPr>
          <p:nvPr/>
        </p:nvSpPr>
        <p:spPr bwMode="auto">
          <a:xfrm rot="16200000">
            <a:off x="-3200400" y="3200400"/>
            <a:ext cx="6858000" cy="457200"/>
          </a:xfrm>
          <a:prstGeom prst="rect">
            <a:avLst/>
          </a:prstGeom>
          <a:gradFill rotWithShape="0">
            <a:gsLst>
              <a:gs pos="0">
                <a:srgbClr val="5E0000"/>
              </a:gs>
              <a:gs pos="100000">
                <a:srgbClr val="CC0000"/>
              </a:gs>
            </a:gsLst>
            <a:lin ang="10800000" scaled="1"/>
          </a:gradFill>
          <a:ln>
            <a:noFill/>
          </a:ln>
          <a:effectLst/>
          <a:extLst>
            <a:ext uri="{91240B29-F687-4f45-9708-019B960494DF}"/>
            <a:ext uri="{AF507438-7753-43e0-B8FC-AC1667EBCBE1}"/>
          </a:extLst>
        </p:spPr>
        <p:txBody>
          <a:bodyPr wrap="none" anchor="ctr"/>
          <a:lstStyle/>
          <a:p>
            <a:pPr>
              <a:buFont typeface="Times New Roman" charset="0"/>
              <a:buNone/>
              <a:defRPr/>
            </a:pPr>
            <a:endParaRPr lang="en-US">
              <a:latin typeface="Arial"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l"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Arial" charset="0"/>
          <a:ea typeface="ＭＳ Ｐゴシック" charset="0"/>
          <a:cs typeface="ＭＳ Ｐゴシック" charset="0"/>
        </a:defRPr>
      </a:lvl2pPr>
      <a:lvl3pPr algn="l"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Arial" charset="0"/>
          <a:ea typeface="ＭＳ Ｐゴシック" charset="0"/>
          <a:cs typeface="ＭＳ Ｐゴシック" charset="0"/>
        </a:defRPr>
      </a:lvl3pPr>
      <a:lvl4pPr algn="l"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Arial" charset="0"/>
          <a:ea typeface="ＭＳ Ｐゴシック" charset="0"/>
          <a:cs typeface="ＭＳ Ｐゴシック" charset="0"/>
        </a:defRPr>
      </a:lvl4pPr>
      <a:lvl5pPr algn="l" defTabSz="457200" rtl="0" eaLnBrk="0" fontAlgn="base" hangingPunct="0">
        <a:spcBef>
          <a:spcPct val="0"/>
        </a:spcBef>
        <a:spcAft>
          <a:spcPct val="0"/>
        </a:spcAft>
        <a:buClr>
          <a:srgbClr val="000000"/>
        </a:buClr>
        <a:buSzPct val="100000"/>
        <a:buFont typeface="Times New Roman" panose="02020603050405020304" pitchFamily="18" charset="0"/>
        <a:defRPr sz="4000" b="1">
          <a:solidFill>
            <a:srgbClr val="000000"/>
          </a:solidFill>
          <a:latin typeface="Arial" charset="0"/>
          <a:ea typeface="ＭＳ Ｐゴシック" charset="0"/>
          <a:cs typeface="ＭＳ Ｐゴシック" charset="0"/>
        </a:defRPr>
      </a:lvl5pPr>
      <a:lvl6pPr marL="2514600" indent="-228600" algn="l" defTabSz="457200" rtl="0" eaLnBrk="0" fontAlgn="base" hangingPunct="0">
        <a:spcBef>
          <a:spcPct val="0"/>
        </a:spcBef>
        <a:spcAft>
          <a:spcPct val="0"/>
        </a:spcAft>
        <a:buClr>
          <a:srgbClr val="000000"/>
        </a:buClr>
        <a:buSzPct val="100000"/>
        <a:buFont typeface="Times New Roman" charset="0"/>
        <a:defRPr sz="4000" b="1">
          <a:solidFill>
            <a:srgbClr val="000000"/>
          </a:solidFill>
          <a:latin typeface="Arial" charset="0"/>
          <a:ea typeface="ＭＳ Ｐゴシック" charset="0"/>
          <a:cs typeface="ＭＳ Ｐゴシック" charset="0"/>
        </a:defRPr>
      </a:lvl6pPr>
      <a:lvl7pPr marL="2971800" indent="-228600" algn="l" defTabSz="457200" rtl="0" eaLnBrk="0" fontAlgn="base" hangingPunct="0">
        <a:spcBef>
          <a:spcPct val="0"/>
        </a:spcBef>
        <a:spcAft>
          <a:spcPct val="0"/>
        </a:spcAft>
        <a:buClr>
          <a:srgbClr val="000000"/>
        </a:buClr>
        <a:buSzPct val="100000"/>
        <a:buFont typeface="Times New Roman" charset="0"/>
        <a:defRPr sz="4000" b="1">
          <a:solidFill>
            <a:srgbClr val="000000"/>
          </a:solidFill>
          <a:latin typeface="Arial" charset="0"/>
          <a:ea typeface="ＭＳ Ｐゴシック" charset="0"/>
          <a:cs typeface="ＭＳ Ｐゴシック" charset="0"/>
        </a:defRPr>
      </a:lvl7pPr>
      <a:lvl8pPr marL="3429000" indent="-228600" algn="l" defTabSz="457200" rtl="0" eaLnBrk="0" fontAlgn="base" hangingPunct="0">
        <a:spcBef>
          <a:spcPct val="0"/>
        </a:spcBef>
        <a:spcAft>
          <a:spcPct val="0"/>
        </a:spcAft>
        <a:buClr>
          <a:srgbClr val="000000"/>
        </a:buClr>
        <a:buSzPct val="100000"/>
        <a:buFont typeface="Times New Roman" charset="0"/>
        <a:defRPr sz="4000" b="1">
          <a:solidFill>
            <a:srgbClr val="000000"/>
          </a:solidFill>
          <a:latin typeface="Arial" charset="0"/>
          <a:ea typeface="ＭＳ Ｐゴシック" charset="0"/>
          <a:cs typeface="ＭＳ Ｐゴシック" charset="0"/>
        </a:defRPr>
      </a:lvl8pPr>
      <a:lvl9pPr marL="3886200" indent="-228600" algn="l" defTabSz="457200" rtl="0" eaLnBrk="0" fontAlgn="base" hangingPunct="0">
        <a:spcBef>
          <a:spcPct val="0"/>
        </a:spcBef>
        <a:spcAft>
          <a:spcPct val="0"/>
        </a:spcAft>
        <a:buClr>
          <a:srgbClr val="000000"/>
        </a:buClr>
        <a:buSzPct val="100000"/>
        <a:buFont typeface="Times New Roman" charset="0"/>
        <a:defRPr sz="4000" b="1">
          <a:solidFill>
            <a:srgbClr val="000000"/>
          </a:solidFill>
          <a:latin typeface="Arial" charset="0"/>
          <a:ea typeface="ＭＳ Ｐゴシック" charset="0"/>
          <a:cs typeface="ＭＳ Ｐゴシック"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charset="0"/>
        <a:defRPr sz="2000">
          <a:solidFill>
            <a:srgbClr val="000000"/>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A237A373-69C6-4478-A269-FE35BA440939}"/>
              </a:ext>
            </a:extLst>
          </p:cNvPr>
          <p:cNvSpPr txBox="1">
            <a:spLocks noChangeArrowheads="1"/>
          </p:cNvSpPr>
          <p:nvPr/>
        </p:nvSpPr>
        <p:spPr bwMode="auto">
          <a:xfrm>
            <a:off x="671513" y="1906588"/>
            <a:ext cx="780732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83000"/>
              </a:lnSpc>
              <a:spcAft>
                <a:spcPts val="1288"/>
              </a:spcAft>
              <a:buClrTx/>
            </a:pPr>
            <a:r>
              <a:rPr lang="en-GB" altLang="en-US" sz="2900" err="1">
                <a:solidFill>
                  <a:srgbClr val="000000"/>
                </a:solidFill>
                <a:latin typeface="Courier New" panose="02070309020205020404" pitchFamily="49" charset="0"/>
              </a:rPr>
              <a:t>chmod</a:t>
            </a:r>
            <a:r>
              <a:rPr lang="en-GB" altLang="en-US" sz="2900">
                <a:solidFill>
                  <a:srgbClr val="000000"/>
                </a:solidFill>
              </a:rPr>
              <a:t> command contains three components: </a:t>
            </a:r>
          </a:p>
          <a:p>
            <a:pPr eaLnBrk="1" hangingPunct="1">
              <a:lnSpc>
                <a:spcPct val="83000"/>
              </a:lnSpc>
              <a:spcAft>
                <a:spcPts val="1288"/>
              </a:spcAft>
              <a:buClrTx/>
            </a:pPr>
            <a:r>
              <a:rPr lang="en-GB" altLang="en-US" sz="2900">
                <a:solidFill>
                  <a:srgbClr val="000000"/>
                </a:solidFill>
              </a:rPr>
              <a:t>User Category: </a:t>
            </a:r>
            <a:r>
              <a:rPr lang="en-GB" altLang="en-US" sz="2000">
                <a:solidFill>
                  <a:srgbClr val="000000"/>
                </a:solidFill>
                <a:latin typeface="Courier New" panose="02070309020205020404" pitchFamily="49" charset="0"/>
              </a:rPr>
              <a:t>U=user, G=group, O=other (world)</a:t>
            </a:r>
          </a:p>
          <a:p>
            <a:pPr eaLnBrk="1" hangingPunct="1">
              <a:lnSpc>
                <a:spcPct val="83000"/>
              </a:lnSpc>
              <a:spcAft>
                <a:spcPts val="1288"/>
              </a:spcAft>
              <a:buClrTx/>
            </a:pPr>
            <a:r>
              <a:rPr lang="en-GB" altLang="en-US" sz="2900">
                <a:solidFill>
                  <a:srgbClr val="000000"/>
                </a:solidFill>
              </a:rPr>
              <a:t>Operation to be performed: </a:t>
            </a:r>
            <a:r>
              <a:rPr lang="en-GB" altLang="en-US" sz="2000">
                <a:solidFill>
                  <a:srgbClr val="000000"/>
                </a:solidFill>
                <a:latin typeface="Courier New" panose="02070309020205020404" pitchFamily="49" charset="0"/>
              </a:rPr>
              <a:t>Grant (+), Denial(-) and assign (=)</a:t>
            </a:r>
          </a:p>
          <a:p>
            <a:pPr eaLnBrk="1" hangingPunct="1">
              <a:lnSpc>
                <a:spcPct val="83000"/>
              </a:lnSpc>
              <a:spcAft>
                <a:spcPts val="1288"/>
              </a:spcAft>
              <a:buClrTx/>
            </a:pPr>
            <a:r>
              <a:rPr lang="en-GB" altLang="en-US" sz="2900">
                <a:solidFill>
                  <a:srgbClr val="000000"/>
                </a:solidFill>
              </a:rPr>
              <a:t>Type of permission: </a:t>
            </a:r>
            <a:r>
              <a:rPr lang="en-GB" altLang="en-US" sz="2000">
                <a:solidFill>
                  <a:srgbClr val="000000"/>
                </a:solidFill>
                <a:latin typeface="Courier New" panose="02070309020205020404" pitchFamily="49" charset="0"/>
              </a:rPr>
              <a:t>read, write, execute</a:t>
            </a:r>
          </a:p>
        </p:txBody>
      </p:sp>
      <p:sp>
        <p:nvSpPr>
          <p:cNvPr id="49155" name="Text Box 2">
            <a:extLst>
              <a:ext uri="{FF2B5EF4-FFF2-40B4-BE49-F238E27FC236}">
                <a16:creationId xmlns:a16="http://schemas.microsoft.com/office/drawing/2014/main" id="{2FBC5379-C52A-41E6-AE83-88BB99C7E708}"/>
              </a:ext>
            </a:extLst>
          </p:cNvPr>
          <p:cNvSpPr txBox="1">
            <a:spLocks noChangeArrowheads="1"/>
          </p:cNvSpPr>
          <p:nvPr/>
        </p:nvSpPr>
        <p:spPr bwMode="auto">
          <a:xfrm>
            <a:off x="671513" y="0"/>
            <a:ext cx="78073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algn="ctr" eaLnBrk="1" hangingPunct="1">
              <a:buClrTx/>
            </a:pPr>
            <a:r>
              <a:rPr lang="en-GB" altLang="en-US" sz="4000" b="1">
                <a:solidFill>
                  <a:srgbClr val="000000"/>
                </a:solidFill>
              </a:rPr>
              <a:t>File permissions </a:t>
            </a:r>
          </a:p>
        </p:txBody>
      </p:sp>
    </p:spTree>
    <p:extLst>
      <p:ext uri="{BB962C8B-B14F-4D97-AF65-F5344CB8AC3E}">
        <p14:creationId xmlns:p14="http://schemas.microsoft.com/office/powerpoint/2010/main" val="199794107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a:extLst>
              <a:ext uri="{FF2B5EF4-FFF2-40B4-BE49-F238E27FC236}">
                <a16:creationId xmlns:a16="http://schemas.microsoft.com/office/drawing/2014/main" id="{569E96EA-07F2-43A5-8DA0-B41843D8CFD3}"/>
              </a:ext>
            </a:extLst>
          </p:cNvPr>
          <p:cNvSpPr>
            <a:spLocks noGrp="1" noChangeArrowheads="1"/>
          </p:cNvSpPr>
          <p:nvPr>
            <p:ph type="title"/>
          </p:nvPr>
        </p:nvSpPr>
        <p:spPr/>
        <p:txBody>
          <a:bodyPr/>
          <a:lstStyle/>
          <a:p>
            <a:pPr eaLnBrk="1" hangingPunct="1"/>
            <a:r>
              <a:rPr lang="en-US" altLang="en-US"/>
              <a:t>grep and Regular Expressions</a:t>
            </a:r>
          </a:p>
        </p:txBody>
      </p:sp>
      <p:sp>
        <p:nvSpPr>
          <p:cNvPr id="11267" name="Rectangle 3">
            <a:extLst>
              <a:ext uri="{FF2B5EF4-FFF2-40B4-BE49-F238E27FC236}">
                <a16:creationId xmlns:a16="http://schemas.microsoft.com/office/drawing/2014/main" id="{29F81473-2546-4EAD-B647-61E336D8BCDA}"/>
              </a:ext>
            </a:extLst>
          </p:cNvPr>
          <p:cNvSpPr>
            <a:spLocks noGrp="1" noChangeArrowheads="1"/>
          </p:cNvSpPr>
          <p:nvPr>
            <p:ph type="body" idx="1"/>
          </p:nvPr>
        </p:nvSpPr>
        <p:spPr/>
        <p:txBody>
          <a:bodyPr/>
          <a:lstStyle/>
          <a:p>
            <a:pPr eaLnBrk="1" hangingPunct="1"/>
            <a:r>
              <a:rPr lang="en-US" altLang="en-US" sz="2000"/>
              <a:t>^ (Caret) = match expression at the start of a line, as in ^A. </a:t>
            </a:r>
          </a:p>
          <a:p>
            <a:pPr eaLnBrk="1" hangingPunct="1"/>
            <a:r>
              <a:rPr lang="en-US" altLang="en-US" sz="2000"/>
              <a:t>$ (Dollar Sign) = match expression at the end of a line, as in A$. </a:t>
            </a:r>
          </a:p>
          <a:p>
            <a:pPr eaLnBrk="1" hangingPunct="1"/>
            <a:r>
              <a:rPr lang="en-US" altLang="en-US" sz="2000"/>
              <a:t>\ (Back Slash) = turn off the special meaning of the next character, as in \^.</a:t>
            </a:r>
          </a:p>
          <a:p>
            <a:pPr eaLnBrk="1" hangingPunct="1"/>
            <a:r>
              <a:rPr lang="en-US" altLang="en-US" sz="2000"/>
              <a:t> [ ] (Brackets) = match any one of the enclosed characters, as in [aeiou]. Use Hyphen "-" for a range, as in [0-9]. </a:t>
            </a:r>
          </a:p>
          <a:p>
            <a:pPr eaLnBrk="1" hangingPunct="1"/>
            <a:r>
              <a:rPr lang="en-US" altLang="en-US" sz="2000"/>
              <a:t>[^ ] = match any one character except those enclosed in [ ], as in [^0-9].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BBBEB104-752C-47BC-A37C-76D0A9D10CF7}"/>
              </a:ext>
            </a:extLst>
          </p:cNvPr>
          <p:cNvSpPr>
            <a:spLocks noGrp="1" noChangeArrowheads="1"/>
          </p:cNvSpPr>
          <p:nvPr>
            <p:ph type="title"/>
          </p:nvPr>
        </p:nvSpPr>
        <p:spPr/>
        <p:txBody>
          <a:bodyPr/>
          <a:lstStyle/>
          <a:p>
            <a:pPr eaLnBrk="1" hangingPunct="1"/>
            <a:r>
              <a:rPr lang="en-US" altLang="en-US"/>
              <a:t>grep and Regular Expressions</a:t>
            </a:r>
          </a:p>
        </p:txBody>
      </p:sp>
      <p:sp>
        <p:nvSpPr>
          <p:cNvPr id="13315" name="Rectangle 3">
            <a:extLst>
              <a:ext uri="{FF2B5EF4-FFF2-40B4-BE49-F238E27FC236}">
                <a16:creationId xmlns:a16="http://schemas.microsoft.com/office/drawing/2014/main" id="{069067F0-78B9-4F8A-B028-FCAC6E403A18}"/>
              </a:ext>
            </a:extLst>
          </p:cNvPr>
          <p:cNvSpPr>
            <a:spLocks noGrp="1" noChangeArrowheads="1"/>
          </p:cNvSpPr>
          <p:nvPr>
            <p:ph type="body" idx="1"/>
          </p:nvPr>
        </p:nvSpPr>
        <p:spPr/>
        <p:txBody>
          <a:bodyPr/>
          <a:lstStyle/>
          <a:p>
            <a:pPr eaLnBrk="1" hangingPunct="1"/>
            <a:r>
              <a:rPr lang="en-US" altLang="en-US" sz="2000"/>
              <a:t>grep bob files              {search files for lines with ‘bob'} </a:t>
            </a:r>
          </a:p>
          <a:p>
            <a:pPr eaLnBrk="1" hangingPunct="1"/>
            <a:r>
              <a:rPr lang="en-US" altLang="en-US" sz="2000"/>
              <a:t>grep '^bob' files           {‘bob' at the start of a line} </a:t>
            </a:r>
          </a:p>
          <a:p>
            <a:pPr eaLnBrk="1" hangingPunct="1"/>
            <a:r>
              <a:rPr lang="en-US" altLang="en-US" sz="2000"/>
              <a:t>grep ‘bob$' files           {‘bob' at the end of a line} </a:t>
            </a:r>
          </a:p>
          <a:p>
            <a:pPr eaLnBrk="1" hangingPunct="1"/>
            <a:r>
              <a:rPr lang="en-US" altLang="en-US" sz="2000"/>
              <a:t>grep '^bob$' files          {lines containing only ‘bob'} </a:t>
            </a:r>
          </a:p>
          <a:p>
            <a:pPr eaLnBrk="1" hangingPunct="1"/>
            <a:r>
              <a:rPr lang="en-US" altLang="en-US" sz="2000"/>
              <a:t>grep '\^b' files               {lines starting with '^b', "\" escapes the ^} </a:t>
            </a:r>
          </a:p>
          <a:p>
            <a:pPr eaLnBrk="1" hangingPunct="1"/>
            <a:r>
              <a:rPr lang="en-US" altLang="en-US" sz="2000"/>
              <a:t>grep '[Bb]mug' files      {search for ‘</a:t>
            </a:r>
            <a:r>
              <a:rPr lang="en-US" altLang="en-US" sz="2000" err="1"/>
              <a:t>Bmug</a:t>
            </a:r>
            <a:r>
              <a:rPr lang="en-US" altLang="en-US" sz="2000"/>
              <a:t>' or ‘</a:t>
            </a:r>
            <a:r>
              <a:rPr lang="en-US" altLang="en-US" sz="2000" err="1"/>
              <a:t>bmug</a:t>
            </a:r>
            <a:r>
              <a:rPr lang="en-US" altLang="en-US" sz="2000"/>
              <a:t>'}</a:t>
            </a:r>
          </a:p>
          <a:p>
            <a:pPr eaLnBrk="1" hangingPunct="1"/>
            <a:r>
              <a:rPr lang="en-US" altLang="en-US" sz="2000"/>
              <a:t>grep 'B[O][</a:t>
            </a:r>
            <a:r>
              <a:rPr lang="en-US" altLang="en-US" sz="2000" err="1"/>
              <a:t>bB</a:t>
            </a:r>
            <a:r>
              <a:rPr lang="en-US" altLang="en-US" sz="2000"/>
              <a:t>]' files    {search for BOB, </a:t>
            </a:r>
            <a:r>
              <a:rPr lang="en-US" altLang="en-US" sz="2000" err="1"/>
              <a:t>BOb</a:t>
            </a:r>
            <a:r>
              <a:rPr lang="en-US" altLang="en-US" sz="2000"/>
              <a:t>} </a:t>
            </a:r>
          </a:p>
          <a:p>
            <a:pPr eaLnBrk="1" hangingPunct="1"/>
            <a:r>
              <a:rPr lang="en-US" altLang="en-US" sz="2000"/>
              <a:t>grep '^$' files                {search for empty lines} </a:t>
            </a:r>
          </a:p>
          <a:p>
            <a:pPr eaLnBrk="1" hangingPunct="1"/>
            <a:r>
              <a:rPr lang="en-US" altLang="en-US" sz="2000"/>
              <a:t>grep '[0-9][0-9]' files     {search for pairs of numeric digits}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B96F1-B977-4E27-AFA1-CEAA9A32BA2E}"/>
              </a:ext>
            </a:extLst>
          </p:cNvPr>
          <p:cNvSpPr>
            <a:spLocks noGrp="1"/>
          </p:cNvSpPr>
          <p:nvPr>
            <p:ph type="title"/>
          </p:nvPr>
        </p:nvSpPr>
        <p:spPr/>
        <p:txBody>
          <a:bodyPr/>
          <a:lstStyle/>
          <a:p>
            <a:r>
              <a:rPr lang="en-US"/>
              <a:t>Piping in </a:t>
            </a:r>
            <a:r>
              <a:rPr lang="en-US" err="1"/>
              <a:t>linux</a:t>
            </a:r>
            <a:r>
              <a:rPr lang="en-US"/>
              <a:t>/ pipe command</a:t>
            </a:r>
          </a:p>
        </p:txBody>
      </p:sp>
      <p:sp>
        <p:nvSpPr>
          <p:cNvPr id="3" name="Content Placeholder 2">
            <a:extLst>
              <a:ext uri="{FF2B5EF4-FFF2-40B4-BE49-F238E27FC236}">
                <a16:creationId xmlns:a16="http://schemas.microsoft.com/office/drawing/2014/main" id="{01251DA2-3E2B-434B-8180-D45297724AA1}"/>
              </a:ext>
            </a:extLst>
          </p:cNvPr>
          <p:cNvSpPr>
            <a:spLocks noGrp="1"/>
          </p:cNvSpPr>
          <p:nvPr>
            <p:ph idx="1"/>
          </p:nvPr>
        </p:nvSpPr>
        <p:spPr/>
        <p:txBody>
          <a:bodyPr/>
          <a:lstStyle/>
          <a:p>
            <a:pPr algn="l"/>
            <a:r>
              <a:rPr lang="en-US"/>
              <a:t>The Pipe command lets you use two or more commands such that output of one command serves as input to the next. In short, the output of each process acts as input to the next one like a pipeline. The symbol '|' denotes a pipe.</a:t>
            </a:r>
          </a:p>
          <a:p>
            <a:pPr algn="l"/>
            <a:r>
              <a:rPr lang="en-US"/>
              <a:t>Pipes help you combine two or more commands at the same time and run them consecutively.</a:t>
            </a:r>
          </a:p>
          <a:p>
            <a:pPr marL="0" indent="0">
              <a:buNone/>
            </a:pPr>
            <a:endParaRPr lang="en-US"/>
          </a:p>
        </p:txBody>
      </p:sp>
    </p:spTree>
    <p:extLst>
      <p:ext uri="{BB962C8B-B14F-4D97-AF65-F5344CB8AC3E}">
        <p14:creationId xmlns:p14="http://schemas.microsoft.com/office/powerpoint/2010/main" val="2042590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CEA71-7AFC-4E92-9B86-3FC321B2D15B}"/>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8A33CE20-4750-4CCD-BE6B-1CA7E414085B}"/>
              </a:ext>
            </a:extLst>
          </p:cNvPr>
          <p:cNvSpPr>
            <a:spLocks noGrp="1" noChangeArrowheads="1"/>
          </p:cNvSpPr>
          <p:nvPr>
            <p:ph idx="1"/>
          </p:nvPr>
        </p:nvSpPr>
        <p:spPr bwMode="auto">
          <a:xfrm>
            <a:off x="838200" y="3485675"/>
            <a:ext cx="7924800" cy="14773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$ls -l | grep "Aug"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0" i="0" u="none" strike="noStrike" cap="none" normalizeH="0" baseline="0" err="1">
                <a:ln>
                  <a:noFill/>
                </a:ln>
                <a:solidFill>
                  <a:schemeClr val="tx1"/>
                </a:solidFill>
                <a:effectLst/>
                <a:latin typeface="Courier New" panose="02070309020205020404" pitchFamily="49" charset="0"/>
              </a:rPr>
              <a:t>rw-rw-rw</a:t>
            </a:r>
            <a:r>
              <a:rPr kumimoji="0" lang="en-US" altLang="en-US" sz="1800" b="0" i="0" u="none" strike="noStrike" cap="none" normalizeH="0" baseline="0">
                <a:ln>
                  <a:noFill/>
                </a:ln>
                <a:solidFill>
                  <a:schemeClr val="tx1"/>
                </a:solidFill>
                <a:effectLst/>
                <a:latin typeface="Courier New" panose="02070309020205020404" pitchFamily="49" charset="0"/>
              </a:rPr>
              <a:t>- 1 john doc 11008 Aug 6 14:10 ch02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0" i="0" u="none" strike="noStrike" cap="none" normalizeH="0" baseline="0" err="1">
                <a:ln>
                  <a:noFill/>
                </a:ln>
                <a:solidFill>
                  <a:schemeClr val="tx1"/>
                </a:solidFill>
                <a:effectLst/>
                <a:latin typeface="Courier New" panose="02070309020205020404" pitchFamily="49" charset="0"/>
              </a:rPr>
              <a:t>rw-rw-rw</a:t>
            </a:r>
            <a:r>
              <a:rPr kumimoji="0" lang="en-US" altLang="en-US" sz="1800" b="0" i="0" u="none" strike="noStrike" cap="none" normalizeH="0" baseline="0">
                <a:ln>
                  <a:noFill/>
                </a:ln>
                <a:solidFill>
                  <a:schemeClr val="tx1"/>
                </a:solidFill>
                <a:effectLst/>
                <a:latin typeface="Courier New" panose="02070309020205020404" pitchFamily="49" charset="0"/>
              </a:rPr>
              <a:t>- 1 john doc 8515 Aug 6 15:30 ch07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0" i="0" u="none" strike="noStrike" cap="none" normalizeH="0" baseline="0" err="1">
                <a:ln>
                  <a:noFill/>
                </a:ln>
                <a:solidFill>
                  <a:schemeClr val="tx1"/>
                </a:solidFill>
                <a:effectLst/>
                <a:latin typeface="Courier New" panose="02070309020205020404" pitchFamily="49" charset="0"/>
              </a:rPr>
              <a:t>rw</a:t>
            </a: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0" i="0" u="none" strike="noStrike" cap="none" normalizeH="0" baseline="0" err="1">
                <a:ln>
                  <a:noFill/>
                </a:ln>
                <a:solidFill>
                  <a:schemeClr val="tx1"/>
                </a:solidFill>
                <a:effectLst/>
                <a:latin typeface="Courier New" panose="02070309020205020404" pitchFamily="49" charset="0"/>
              </a:rPr>
              <a:t>rw</a:t>
            </a:r>
            <a:r>
              <a:rPr kumimoji="0" lang="en-US" altLang="en-US" sz="1800" b="0" i="0" u="none" strike="noStrike" cap="none" normalizeH="0" baseline="0">
                <a:ln>
                  <a:noFill/>
                </a:ln>
                <a:solidFill>
                  <a:schemeClr val="tx1"/>
                </a:solidFill>
                <a:effectLst/>
                <a:latin typeface="Courier New" panose="02070309020205020404" pitchFamily="49" charset="0"/>
              </a:rPr>
              <a:t>-r-- 1 john doc 2488 Aug 15 10:51 intro</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0" i="0" u="none" strike="noStrike" cap="none" normalizeH="0" baseline="0" err="1">
                <a:ln>
                  <a:noFill/>
                </a:ln>
                <a:solidFill>
                  <a:schemeClr val="tx1"/>
                </a:solidFill>
                <a:effectLst/>
                <a:latin typeface="Courier New" panose="02070309020205020404" pitchFamily="49" charset="0"/>
              </a:rPr>
              <a:t>rw</a:t>
            </a:r>
            <a:r>
              <a:rPr kumimoji="0" lang="en-US" altLang="en-US" sz="1800" b="0" i="0" u="none" strike="noStrike" cap="none" normalizeH="0" baseline="0">
                <a:ln>
                  <a:noFill/>
                </a:ln>
                <a:solidFill>
                  <a:schemeClr val="tx1"/>
                </a:solidFill>
                <a:effectLst/>
                <a:latin typeface="Courier New" panose="02070309020205020404" pitchFamily="49" charset="0"/>
              </a:rPr>
              <a:t>-</a:t>
            </a:r>
            <a:r>
              <a:rPr kumimoji="0" lang="en-US" altLang="en-US" sz="1800" b="0" i="0" u="none" strike="noStrike" cap="none" normalizeH="0" baseline="0" err="1">
                <a:ln>
                  <a:noFill/>
                </a:ln>
                <a:solidFill>
                  <a:schemeClr val="tx1"/>
                </a:solidFill>
                <a:effectLst/>
                <a:latin typeface="Courier New" panose="02070309020205020404" pitchFamily="49" charset="0"/>
              </a:rPr>
              <a:t>rw</a:t>
            </a:r>
            <a:r>
              <a:rPr kumimoji="0" lang="en-US" altLang="en-US" sz="1800" b="0" i="0" u="none" strike="noStrike" cap="none" normalizeH="0" baseline="0">
                <a:ln>
                  <a:noFill/>
                </a:ln>
                <a:solidFill>
                  <a:schemeClr val="tx1"/>
                </a:solidFill>
                <a:effectLst/>
                <a:latin typeface="Courier New" panose="02070309020205020404" pitchFamily="49" charset="0"/>
              </a:rPr>
              <a:t>-r-- 1 carol doc 1605 Aug 23 07:35 macros $</a:t>
            </a:r>
            <a:r>
              <a:rPr kumimoji="0" lang="en-US" altLang="en-US" sz="1800" b="0" i="0" u="none" strike="noStrike" cap="none" normalizeH="0" baseline="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6617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A237A373-69C6-4478-A269-FE35BA440939}"/>
              </a:ext>
            </a:extLst>
          </p:cNvPr>
          <p:cNvSpPr txBox="1">
            <a:spLocks noChangeArrowheads="1"/>
          </p:cNvSpPr>
          <p:nvPr/>
        </p:nvSpPr>
        <p:spPr bwMode="auto">
          <a:xfrm>
            <a:off x="671513" y="1906588"/>
            <a:ext cx="7807325" cy="495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83000"/>
              </a:lnSpc>
              <a:spcAft>
                <a:spcPts val="1288"/>
              </a:spcAft>
              <a:buClrTx/>
            </a:pPr>
            <a:r>
              <a:rPr lang="en-GB" altLang="en-US" sz="2900">
                <a:solidFill>
                  <a:srgbClr val="000000"/>
                </a:solidFill>
              </a:rPr>
              <a:t>There are two ways to set permissions when using the </a:t>
            </a:r>
            <a:r>
              <a:rPr lang="en-GB" altLang="en-US" sz="2900" err="1">
                <a:solidFill>
                  <a:srgbClr val="000000"/>
                </a:solidFill>
                <a:latin typeface="Courier New" panose="02070309020205020404" pitchFamily="49" charset="0"/>
              </a:rPr>
              <a:t>chmod</a:t>
            </a:r>
            <a:r>
              <a:rPr lang="en-GB" altLang="en-US" sz="2900">
                <a:solidFill>
                  <a:srgbClr val="000000"/>
                </a:solidFill>
              </a:rPr>
              <a:t> command: </a:t>
            </a:r>
          </a:p>
          <a:p>
            <a:pPr eaLnBrk="1" hangingPunct="1">
              <a:lnSpc>
                <a:spcPct val="83000"/>
              </a:lnSpc>
              <a:spcAft>
                <a:spcPts val="1288"/>
              </a:spcAft>
              <a:buClrTx/>
            </a:pPr>
            <a:r>
              <a:rPr lang="en-GB" altLang="en-US" sz="2900">
                <a:solidFill>
                  <a:srgbClr val="000000"/>
                </a:solidFill>
              </a:rPr>
              <a:t>Symbolic mode:</a:t>
            </a:r>
          </a:p>
          <a:p>
            <a:pPr eaLnBrk="1" hangingPunct="1">
              <a:spcAft>
                <a:spcPts val="1038"/>
              </a:spcAft>
              <a:buClrTx/>
            </a:pPr>
            <a:r>
              <a:rPr lang="en-GB" altLang="en-US" i="1" err="1">
                <a:solidFill>
                  <a:srgbClr val="000000"/>
                </a:solidFill>
              </a:rPr>
              <a:t>testfile</a:t>
            </a:r>
            <a:r>
              <a:rPr lang="en-GB" altLang="en-US">
                <a:solidFill>
                  <a:srgbClr val="000000"/>
                </a:solidFill>
              </a:rPr>
              <a:t> has permissions of </a:t>
            </a:r>
            <a:r>
              <a:rPr lang="en-GB" altLang="en-US">
                <a:solidFill>
                  <a:srgbClr val="000000"/>
                </a:solidFill>
                <a:latin typeface="Courier New" panose="02070309020205020404" pitchFamily="49" charset="0"/>
              </a:rPr>
              <a:t>-r--r--r-- </a:t>
            </a:r>
          </a:p>
          <a:p>
            <a:pPr eaLnBrk="1" hangingPunct="1">
              <a:lnSpc>
                <a:spcPct val="94000"/>
              </a:lnSpc>
              <a:spcAft>
                <a:spcPts val="1288"/>
              </a:spcAft>
              <a:buClrTx/>
            </a:pPr>
            <a:r>
              <a:rPr lang="en-GB" altLang="en-US">
                <a:solidFill>
                  <a:srgbClr val="000000"/>
                </a:solidFill>
                <a:latin typeface="Courier New" panose="02070309020205020404" pitchFamily="49" charset="0"/>
              </a:rPr>
              <a:t>                              </a:t>
            </a:r>
            <a:r>
              <a:rPr lang="en-GB" altLang="en-US" u="sng">
                <a:solidFill>
                  <a:srgbClr val="000000"/>
                </a:solidFill>
                <a:latin typeface="Courier New" panose="02070309020205020404" pitchFamily="49" charset="0"/>
              </a:rPr>
              <a:t>U</a:t>
            </a:r>
            <a:r>
              <a:rPr lang="en-GB" altLang="en-US">
                <a:solidFill>
                  <a:srgbClr val="000000"/>
                </a:solidFill>
                <a:latin typeface="Courier New" panose="02070309020205020404" pitchFamily="49" charset="0"/>
              </a:rPr>
              <a:t>  </a:t>
            </a:r>
            <a:r>
              <a:rPr lang="en-GB" altLang="en-US" u="sng">
                <a:solidFill>
                  <a:srgbClr val="000000"/>
                </a:solidFill>
                <a:latin typeface="Courier New" panose="02070309020205020404" pitchFamily="49" charset="0"/>
              </a:rPr>
              <a:t>G</a:t>
            </a:r>
            <a:r>
              <a:rPr lang="en-GB" altLang="en-US">
                <a:solidFill>
                  <a:srgbClr val="000000"/>
                </a:solidFill>
                <a:latin typeface="Courier New" panose="02070309020205020404" pitchFamily="49" charset="0"/>
              </a:rPr>
              <a:t>  </a:t>
            </a:r>
            <a:r>
              <a:rPr lang="en-GB" altLang="en-US" u="sng">
                <a:solidFill>
                  <a:srgbClr val="000000"/>
                </a:solidFill>
                <a:latin typeface="Courier New" panose="02070309020205020404" pitchFamily="49" charset="0"/>
              </a:rPr>
              <a:t>O</a:t>
            </a:r>
            <a:r>
              <a:rPr lang="en-GB" altLang="en-US" baseline="33000">
                <a:solidFill>
                  <a:srgbClr val="000000"/>
                </a:solidFill>
                <a:latin typeface="Courier New" panose="02070309020205020404" pitchFamily="49" charset="0"/>
              </a:rPr>
              <a:t>*</a:t>
            </a:r>
          </a:p>
          <a:p>
            <a:pPr eaLnBrk="1" hangingPunct="1">
              <a:lnSpc>
                <a:spcPct val="94000"/>
              </a:lnSpc>
              <a:spcAft>
                <a:spcPts val="1288"/>
              </a:spcAft>
              <a:buClrTx/>
            </a:pP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chmod</a:t>
            </a: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g+x</a:t>
            </a: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testfile</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==&gt;</a:t>
            </a:r>
            <a:r>
              <a:rPr lang="en-GB" altLang="en-US">
                <a:solidFill>
                  <a:srgbClr val="000000"/>
                </a:solidFill>
                <a:latin typeface="Courier New" panose="02070309020205020404" pitchFamily="49" charset="0"/>
              </a:rPr>
              <a:t>	-r--r-</a:t>
            </a:r>
            <a:r>
              <a:rPr lang="en-GB" altLang="en-US" err="1">
                <a:solidFill>
                  <a:srgbClr val="000000"/>
                </a:solidFill>
                <a:latin typeface="Courier New" panose="02070309020205020404" pitchFamily="49" charset="0"/>
              </a:rPr>
              <a:t>xr</a:t>
            </a:r>
            <a:r>
              <a:rPr lang="en-GB" altLang="en-US">
                <a:solidFill>
                  <a:srgbClr val="000000"/>
                </a:solidFill>
                <a:latin typeface="Courier New" panose="02070309020205020404" pitchFamily="49" charset="0"/>
              </a:rPr>
              <a:t>--</a:t>
            </a:r>
          </a:p>
          <a:p>
            <a:pPr eaLnBrk="1" hangingPunct="1">
              <a:lnSpc>
                <a:spcPct val="94000"/>
              </a:lnSpc>
              <a:spcAft>
                <a:spcPts val="1288"/>
              </a:spcAft>
              <a:buClrTx/>
            </a:pP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chmod</a:t>
            </a: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u+wx</a:t>
            </a: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testfile</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==&gt;</a:t>
            </a: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rwxr</a:t>
            </a:r>
            <a:r>
              <a:rPr lang="en-GB" altLang="en-US">
                <a:solidFill>
                  <a:srgbClr val="000000"/>
                </a:solidFill>
                <a:latin typeface="Courier New" panose="02070309020205020404" pitchFamily="49" charset="0"/>
              </a:rPr>
              <a:t>-</a:t>
            </a:r>
            <a:r>
              <a:rPr lang="en-GB" altLang="en-US" err="1">
                <a:solidFill>
                  <a:srgbClr val="000000"/>
                </a:solidFill>
                <a:latin typeface="Courier New" panose="02070309020205020404" pitchFamily="49" charset="0"/>
              </a:rPr>
              <a:t>xr</a:t>
            </a:r>
            <a:r>
              <a:rPr lang="en-GB" altLang="en-US">
                <a:solidFill>
                  <a:srgbClr val="000000"/>
                </a:solidFill>
                <a:latin typeface="Courier New" panose="02070309020205020404" pitchFamily="49" charset="0"/>
              </a:rPr>
              <a:t>--</a:t>
            </a:r>
          </a:p>
          <a:p>
            <a:pPr eaLnBrk="1" hangingPunct="1">
              <a:lnSpc>
                <a:spcPct val="94000"/>
              </a:lnSpc>
              <a:spcAft>
                <a:spcPts val="1288"/>
              </a:spcAft>
              <a:buClrTx/>
            </a:pP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chmod</a:t>
            </a:r>
            <a:r>
              <a:rPr lang="en-GB" altLang="en-US">
                <a:solidFill>
                  <a:srgbClr val="000000"/>
                </a:solidFill>
                <a:latin typeface="Courier New" panose="02070309020205020404" pitchFamily="49" charset="0"/>
              </a:rPr>
              <a:t> ug-x </a:t>
            </a:r>
            <a:r>
              <a:rPr lang="en-GB" altLang="en-US" err="1">
                <a:solidFill>
                  <a:srgbClr val="000000"/>
                </a:solidFill>
                <a:latin typeface="Courier New" panose="02070309020205020404" pitchFamily="49" charset="0"/>
              </a:rPr>
              <a:t>testfile</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==&gt;</a:t>
            </a: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rw</a:t>
            </a:r>
            <a:r>
              <a:rPr lang="en-GB" altLang="en-US">
                <a:solidFill>
                  <a:srgbClr val="000000"/>
                </a:solidFill>
                <a:latin typeface="Courier New" panose="02070309020205020404" pitchFamily="49" charset="0"/>
              </a:rPr>
              <a:t>--r--r--</a:t>
            </a:r>
          </a:p>
          <a:p>
            <a:pPr eaLnBrk="1" hangingPunct="1">
              <a:lnSpc>
                <a:spcPct val="94000"/>
              </a:lnSpc>
              <a:spcAft>
                <a:spcPts val="1288"/>
              </a:spcAft>
              <a:buClrTx/>
            </a:pP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chmod</a:t>
            </a:r>
            <a:r>
              <a:rPr lang="en-GB" altLang="en-US">
                <a:solidFill>
                  <a:srgbClr val="000000"/>
                </a:solidFill>
                <a:latin typeface="Courier New" panose="02070309020205020404" pitchFamily="49" charset="0"/>
              </a:rPr>
              <a:t> a=r </a:t>
            </a:r>
            <a:r>
              <a:rPr lang="en-GB" altLang="en-US" err="1">
                <a:solidFill>
                  <a:srgbClr val="000000"/>
                </a:solidFill>
                <a:latin typeface="Courier New" panose="02070309020205020404" pitchFamily="49" charset="0"/>
              </a:rPr>
              <a:t>testfile</a:t>
            </a:r>
            <a:r>
              <a:rPr lang="en-GB" altLang="en-US">
                <a:solidFill>
                  <a:srgbClr val="000000"/>
                </a:solidFill>
                <a:latin typeface="Courier New" panose="02070309020205020404" pitchFamily="49" charset="0"/>
              </a:rPr>
              <a:t>          -r--r--r--</a:t>
            </a:r>
          </a:p>
          <a:p>
            <a:pPr eaLnBrk="1" hangingPunct="1">
              <a:lnSpc>
                <a:spcPct val="94000"/>
              </a:lnSpc>
              <a:spcAft>
                <a:spcPts val="1288"/>
              </a:spcAft>
              <a:buClrTx/>
            </a:pPr>
            <a:r>
              <a:rPr lang="en-GB" altLang="en-US">
                <a:solidFill>
                  <a:srgbClr val="000000"/>
                </a:solidFill>
                <a:latin typeface="Courier New" panose="02070309020205020404" pitchFamily="49" charset="0"/>
              </a:rPr>
              <a:t>U=user, G=group, O=other (world)</a:t>
            </a:r>
          </a:p>
        </p:txBody>
      </p:sp>
      <p:sp>
        <p:nvSpPr>
          <p:cNvPr id="49155" name="Text Box 2">
            <a:extLst>
              <a:ext uri="{FF2B5EF4-FFF2-40B4-BE49-F238E27FC236}">
                <a16:creationId xmlns:a16="http://schemas.microsoft.com/office/drawing/2014/main" id="{2FBC5379-C52A-41E6-AE83-88BB99C7E708}"/>
              </a:ext>
            </a:extLst>
          </p:cNvPr>
          <p:cNvSpPr txBox="1">
            <a:spLocks noChangeArrowheads="1"/>
          </p:cNvSpPr>
          <p:nvPr/>
        </p:nvSpPr>
        <p:spPr bwMode="auto">
          <a:xfrm>
            <a:off x="671513" y="0"/>
            <a:ext cx="78073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algn="ctr" eaLnBrk="1" hangingPunct="1">
              <a:buClrTx/>
            </a:pPr>
            <a:r>
              <a:rPr lang="en-GB" altLang="en-US" sz="4000" b="1">
                <a:solidFill>
                  <a:srgbClr val="000000"/>
                </a:solidFill>
              </a:rPr>
              <a:t>File permissions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71744F68-AFDC-42F3-ACBC-4F5D0B201B9E}"/>
              </a:ext>
            </a:extLst>
          </p:cNvPr>
          <p:cNvSpPr txBox="1">
            <a:spLocks noChangeArrowheads="1"/>
          </p:cNvSpPr>
          <p:nvPr/>
        </p:nvSpPr>
        <p:spPr bwMode="auto">
          <a:xfrm>
            <a:off x="671513" y="1906588"/>
            <a:ext cx="780732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83000"/>
              </a:lnSpc>
              <a:spcAft>
                <a:spcPts val="1288"/>
              </a:spcAft>
              <a:buClrTx/>
            </a:pPr>
            <a:r>
              <a:rPr lang="en-GB" altLang="en-US" sz="2900">
                <a:solidFill>
                  <a:srgbClr val="000000"/>
                </a:solidFill>
              </a:rPr>
              <a:t>Absolute mode:</a:t>
            </a:r>
          </a:p>
          <a:p>
            <a:pPr eaLnBrk="1" hangingPunct="1">
              <a:spcAft>
                <a:spcPts val="1038"/>
              </a:spcAft>
              <a:buClrTx/>
            </a:pPr>
            <a:r>
              <a:rPr lang="en-GB" altLang="en-US">
                <a:solidFill>
                  <a:srgbClr val="000000"/>
                </a:solidFill>
              </a:rPr>
              <a:t>We use octal (base eight) values represented like this:</a:t>
            </a:r>
          </a:p>
          <a:p>
            <a:pPr eaLnBrk="1" hangingPunct="1">
              <a:lnSpc>
                <a:spcPct val="94000"/>
              </a:lnSpc>
              <a:spcAft>
                <a:spcPts val="525"/>
              </a:spcAft>
              <a:buClrTx/>
            </a:pPr>
            <a:r>
              <a:rPr lang="en-GB" altLang="en-US" sz="1600" u="sng">
                <a:solidFill>
                  <a:srgbClr val="000000"/>
                </a:solidFill>
                <a:latin typeface="Courier New" panose="02070309020205020404" pitchFamily="49" charset="0"/>
              </a:rPr>
              <a:t>Letter</a:t>
            </a:r>
            <a:r>
              <a:rPr lang="en-GB" altLang="en-US" sz="1600">
                <a:solidFill>
                  <a:srgbClr val="000000"/>
                </a:solidFill>
                <a:latin typeface="Courier New" panose="02070309020205020404" pitchFamily="49" charset="0"/>
              </a:rPr>
              <a:t>  </a:t>
            </a:r>
            <a:r>
              <a:rPr lang="en-GB" altLang="en-US" sz="1600" u="sng">
                <a:solidFill>
                  <a:srgbClr val="000000"/>
                </a:solidFill>
                <a:latin typeface="Courier New" panose="02070309020205020404" pitchFamily="49" charset="0"/>
              </a:rPr>
              <a:t>Permission</a:t>
            </a:r>
            <a:r>
              <a:rPr lang="en-GB" altLang="en-US" sz="1600">
                <a:solidFill>
                  <a:srgbClr val="000000"/>
                </a:solidFill>
                <a:latin typeface="Courier New" panose="02070309020205020404" pitchFamily="49" charset="0"/>
              </a:rPr>
              <a:t>   </a:t>
            </a:r>
            <a:r>
              <a:rPr lang="en-GB" altLang="en-US" sz="1600" u="sng">
                <a:solidFill>
                  <a:srgbClr val="000000"/>
                </a:solidFill>
                <a:latin typeface="Courier New" panose="02070309020205020404" pitchFamily="49" charset="0"/>
              </a:rPr>
              <a:t>Value</a:t>
            </a:r>
          </a:p>
          <a:p>
            <a:pPr eaLnBrk="1" hangingPunct="1">
              <a:lnSpc>
                <a:spcPct val="94000"/>
              </a:lnSpc>
              <a:spcAft>
                <a:spcPts val="525"/>
              </a:spcAft>
              <a:buClrTx/>
            </a:pPr>
            <a:r>
              <a:rPr lang="en-GB" altLang="en-US" sz="1600">
                <a:solidFill>
                  <a:srgbClr val="000000"/>
                </a:solidFill>
                <a:latin typeface="Courier New" panose="02070309020205020404" pitchFamily="49" charset="0"/>
              </a:rPr>
              <a:t>R       read         4</a:t>
            </a:r>
          </a:p>
          <a:p>
            <a:pPr eaLnBrk="1" hangingPunct="1">
              <a:lnSpc>
                <a:spcPct val="94000"/>
              </a:lnSpc>
              <a:spcAft>
                <a:spcPts val="525"/>
              </a:spcAft>
              <a:buClrTx/>
            </a:pPr>
            <a:r>
              <a:rPr lang="en-GB" altLang="en-US" sz="1600">
                <a:solidFill>
                  <a:srgbClr val="000000"/>
                </a:solidFill>
                <a:latin typeface="Courier New" panose="02070309020205020404" pitchFamily="49" charset="0"/>
              </a:rPr>
              <a:t>W       write        2</a:t>
            </a:r>
          </a:p>
          <a:p>
            <a:pPr eaLnBrk="1" hangingPunct="1">
              <a:lnSpc>
                <a:spcPct val="94000"/>
              </a:lnSpc>
              <a:spcAft>
                <a:spcPts val="525"/>
              </a:spcAft>
              <a:buClrTx/>
            </a:pPr>
            <a:r>
              <a:rPr lang="en-GB" altLang="en-US" sz="1600">
                <a:solidFill>
                  <a:srgbClr val="000000"/>
                </a:solidFill>
                <a:latin typeface="Courier New" panose="02070309020205020404" pitchFamily="49" charset="0"/>
              </a:rPr>
              <a:t>X       execute      1</a:t>
            </a:r>
          </a:p>
          <a:p>
            <a:pPr eaLnBrk="1" hangingPunct="1">
              <a:lnSpc>
                <a:spcPct val="94000"/>
              </a:lnSpc>
              <a:spcAft>
                <a:spcPts val="525"/>
              </a:spcAft>
              <a:buClrTx/>
            </a:pPr>
            <a:r>
              <a:rPr lang="en-GB" altLang="en-US" sz="1600">
                <a:solidFill>
                  <a:srgbClr val="000000"/>
                </a:solidFill>
                <a:latin typeface="Courier New" panose="02070309020205020404" pitchFamily="49" charset="0"/>
              </a:rPr>
              <a:t>-       none         0</a:t>
            </a:r>
          </a:p>
          <a:p>
            <a:pPr eaLnBrk="1" hangingPunct="1">
              <a:spcAft>
                <a:spcPts val="1288"/>
              </a:spcAft>
              <a:buClrTx/>
            </a:pPr>
            <a:r>
              <a:rPr lang="en-GB" altLang="en-US">
                <a:solidFill>
                  <a:srgbClr val="000000"/>
                </a:solidFill>
              </a:rPr>
              <a:t>For each column, User, Group or Other you can set values from 0 to 7. Here is what each means:</a:t>
            </a:r>
          </a:p>
          <a:p>
            <a:pPr eaLnBrk="1" hangingPunct="1">
              <a:spcAft>
                <a:spcPts val="1288"/>
              </a:spcAft>
              <a:buClrTx/>
            </a:pPr>
            <a:r>
              <a:rPr lang="en-GB" altLang="en-US">
                <a:solidFill>
                  <a:srgbClr val="000000"/>
                </a:solidFill>
              </a:rPr>
              <a:t>0=</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a:t>
            </a:r>
            <a:r>
              <a:rPr lang="en-GB" altLang="en-US">
                <a:solidFill>
                  <a:srgbClr val="000000"/>
                </a:solidFill>
                <a:latin typeface="Courier New" panose="02070309020205020404" pitchFamily="49" charset="0"/>
              </a:rPr>
              <a:t>				</a:t>
            </a:r>
            <a:r>
              <a:rPr lang="en-GB" altLang="en-US">
                <a:solidFill>
                  <a:srgbClr val="000000"/>
                </a:solidFill>
              </a:rPr>
              <a:t>1=</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--x</a:t>
            </a:r>
            <a:r>
              <a:rPr lang="en-GB" altLang="en-US">
                <a:solidFill>
                  <a:srgbClr val="000000"/>
                </a:solidFill>
                <a:latin typeface="Courier New" panose="02070309020205020404" pitchFamily="49" charset="0"/>
              </a:rPr>
              <a:t>			</a:t>
            </a:r>
            <a:r>
              <a:rPr lang="en-GB" altLang="en-US">
                <a:solidFill>
                  <a:srgbClr val="000000"/>
                </a:solidFill>
              </a:rPr>
              <a:t>2=</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-w-</a:t>
            </a:r>
            <a:r>
              <a:rPr lang="en-GB" altLang="en-US">
                <a:solidFill>
                  <a:srgbClr val="000000"/>
                </a:solidFill>
                <a:latin typeface="Courier New" panose="02070309020205020404" pitchFamily="49" charset="0"/>
              </a:rPr>
              <a:t>			</a:t>
            </a:r>
            <a:r>
              <a:rPr lang="en-GB" altLang="en-US">
                <a:solidFill>
                  <a:srgbClr val="000000"/>
                </a:solidFill>
              </a:rPr>
              <a:t>3=</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-wx</a:t>
            </a:r>
          </a:p>
          <a:p>
            <a:pPr eaLnBrk="1" hangingPunct="1">
              <a:spcAft>
                <a:spcPts val="1288"/>
              </a:spcAft>
              <a:buClrTx/>
            </a:pPr>
            <a:r>
              <a:rPr lang="en-GB" altLang="en-US">
                <a:solidFill>
                  <a:srgbClr val="000000"/>
                </a:solidFill>
              </a:rPr>
              <a:t>4=</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r--</a:t>
            </a:r>
            <a:r>
              <a:rPr lang="en-GB" altLang="en-US">
                <a:solidFill>
                  <a:srgbClr val="000000"/>
                </a:solidFill>
                <a:latin typeface="Courier New" panose="02070309020205020404" pitchFamily="49" charset="0"/>
              </a:rPr>
              <a:t> 			</a:t>
            </a:r>
            <a:r>
              <a:rPr lang="en-GB" altLang="en-US">
                <a:solidFill>
                  <a:srgbClr val="000000"/>
                </a:solidFill>
              </a:rPr>
              <a:t>5=</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r-x</a:t>
            </a:r>
            <a:r>
              <a:rPr lang="en-GB" altLang="en-US">
                <a:solidFill>
                  <a:srgbClr val="000000"/>
                </a:solidFill>
                <a:latin typeface="Courier New" panose="02070309020205020404" pitchFamily="49" charset="0"/>
              </a:rPr>
              <a:t>			</a:t>
            </a:r>
            <a:r>
              <a:rPr lang="en-GB" altLang="en-US">
                <a:solidFill>
                  <a:srgbClr val="000000"/>
                </a:solidFill>
              </a:rPr>
              <a:t>6=</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rw-</a:t>
            </a:r>
            <a:r>
              <a:rPr lang="en-GB" altLang="en-US">
                <a:solidFill>
                  <a:srgbClr val="000000"/>
                </a:solidFill>
                <a:latin typeface="Courier New" panose="02070309020205020404" pitchFamily="49" charset="0"/>
              </a:rPr>
              <a:t>			</a:t>
            </a:r>
            <a:r>
              <a:rPr lang="en-GB" altLang="en-US">
                <a:solidFill>
                  <a:srgbClr val="000000"/>
                </a:solidFill>
              </a:rPr>
              <a:t>7=</a:t>
            </a:r>
            <a:r>
              <a:rPr lang="en-GB" altLang="en-US">
                <a:solidFill>
                  <a:srgbClr val="000000"/>
                </a:solidFill>
                <a:latin typeface="Courier New" panose="02070309020205020404" pitchFamily="49" charset="0"/>
              </a:rPr>
              <a:t> </a:t>
            </a:r>
            <a:r>
              <a:rPr lang="en-GB" altLang="en-US" b="1">
                <a:solidFill>
                  <a:srgbClr val="000000"/>
                </a:solidFill>
                <a:latin typeface="Courier New" panose="02070309020205020404" pitchFamily="49" charset="0"/>
              </a:rPr>
              <a:t>rwx</a:t>
            </a:r>
          </a:p>
        </p:txBody>
      </p:sp>
      <p:sp>
        <p:nvSpPr>
          <p:cNvPr id="51203" name="Text Box 2">
            <a:extLst>
              <a:ext uri="{FF2B5EF4-FFF2-40B4-BE49-F238E27FC236}">
                <a16:creationId xmlns:a16="http://schemas.microsoft.com/office/drawing/2014/main" id="{A2C3FF0C-C0FF-41AC-9629-E895C42374BC}"/>
              </a:ext>
            </a:extLst>
          </p:cNvPr>
          <p:cNvSpPr txBox="1">
            <a:spLocks noChangeArrowheads="1"/>
          </p:cNvSpPr>
          <p:nvPr/>
        </p:nvSpPr>
        <p:spPr bwMode="auto">
          <a:xfrm>
            <a:off x="671513" y="0"/>
            <a:ext cx="78073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algn="ctr" eaLnBrk="1" hangingPunct="1">
              <a:buClrTx/>
            </a:pPr>
            <a:r>
              <a:rPr lang="en-GB" altLang="en-US" sz="4000" b="1">
                <a:solidFill>
                  <a:srgbClr val="000000"/>
                </a:solidFill>
              </a:rPr>
              <a:t>File permissions cont.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C281D706-E756-41B2-A81E-4354066AD6D8}"/>
              </a:ext>
            </a:extLst>
          </p:cNvPr>
          <p:cNvSpPr txBox="1">
            <a:spLocks noChangeArrowheads="1"/>
          </p:cNvSpPr>
          <p:nvPr/>
        </p:nvSpPr>
        <p:spPr bwMode="auto">
          <a:xfrm>
            <a:off x="671513" y="1906588"/>
            <a:ext cx="7807325" cy="436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83000"/>
              </a:lnSpc>
              <a:spcAft>
                <a:spcPts val="1288"/>
              </a:spcAft>
              <a:buClrTx/>
            </a:pPr>
            <a:r>
              <a:rPr lang="en-GB" altLang="en-US" sz="2900">
                <a:solidFill>
                  <a:srgbClr val="000000"/>
                </a:solidFill>
              </a:rPr>
              <a:t>Numeric mode </a:t>
            </a:r>
            <a:r>
              <a:rPr lang="en-GB" altLang="en-US" sz="2900" err="1">
                <a:solidFill>
                  <a:srgbClr val="000000"/>
                </a:solidFill>
              </a:rPr>
              <a:t>cont</a:t>
            </a:r>
            <a:r>
              <a:rPr lang="en-GB" altLang="en-US" sz="2900">
                <a:solidFill>
                  <a:srgbClr val="000000"/>
                </a:solidFill>
              </a:rPr>
              <a:t>:</a:t>
            </a:r>
          </a:p>
          <a:p>
            <a:pPr eaLnBrk="1" hangingPunct="1">
              <a:spcAft>
                <a:spcPts val="1038"/>
              </a:spcAft>
              <a:buClrTx/>
            </a:pPr>
            <a:r>
              <a:rPr lang="en-GB" altLang="en-US">
                <a:solidFill>
                  <a:srgbClr val="000000"/>
                </a:solidFill>
              </a:rPr>
              <a:t>Example index.html file with typical permission values:</a:t>
            </a:r>
          </a:p>
          <a:p>
            <a:pPr eaLnBrk="1" hangingPunct="1">
              <a:lnSpc>
                <a:spcPct val="94000"/>
              </a:lnSpc>
              <a:spcAft>
                <a:spcPts val="775"/>
              </a:spcAft>
              <a:buClrTx/>
            </a:pP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chmod</a:t>
            </a:r>
            <a:r>
              <a:rPr lang="en-GB" altLang="en-US">
                <a:solidFill>
                  <a:srgbClr val="000000"/>
                </a:solidFill>
                <a:latin typeface="Courier New" panose="02070309020205020404" pitchFamily="49" charset="0"/>
              </a:rPr>
              <a:t> 755 index.html</a:t>
            </a:r>
          </a:p>
          <a:p>
            <a:pPr eaLnBrk="1" hangingPunct="1">
              <a:lnSpc>
                <a:spcPct val="94000"/>
              </a:lnSpc>
              <a:spcAft>
                <a:spcPts val="775"/>
              </a:spcAft>
              <a:buClrTx/>
            </a:pPr>
            <a:r>
              <a:rPr lang="en-GB" altLang="en-US">
                <a:solidFill>
                  <a:srgbClr val="000000"/>
                </a:solidFill>
                <a:latin typeface="Courier New" panose="02070309020205020404" pitchFamily="49" charset="0"/>
              </a:rPr>
              <a:t>$ ls -l index.html</a:t>
            </a:r>
          </a:p>
          <a:p>
            <a:pPr eaLnBrk="1" hangingPunct="1">
              <a:lnSpc>
                <a:spcPct val="94000"/>
              </a:lnSpc>
              <a:spcAft>
                <a:spcPts val="1038"/>
              </a:spcAft>
              <a:buClrTx/>
            </a:pPr>
            <a:r>
              <a:rPr lang="en-GB" altLang="en-US" sz="1800">
                <a:solidFill>
                  <a:srgbClr val="000000"/>
                </a:solidFill>
                <a:latin typeface="Courier New" panose="02070309020205020404" pitchFamily="49" charset="0"/>
              </a:rPr>
              <a:t>-</a:t>
            </a:r>
            <a:r>
              <a:rPr lang="en-GB" altLang="en-US" sz="1800" err="1">
                <a:solidFill>
                  <a:srgbClr val="000000"/>
                </a:solidFill>
                <a:latin typeface="Courier New" panose="02070309020205020404" pitchFamily="49" charset="0"/>
              </a:rPr>
              <a:t>rwxr</a:t>
            </a:r>
            <a:r>
              <a:rPr lang="en-GB" altLang="en-US" sz="1800">
                <a:solidFill>
                  <a:srgbClr val="000000"/>
                </a:solidFill>
                <a:latin typeface="Courier New" panose="02070309020205020404" pitchFamily="49" charset="0"/>
              </a:rPr>
              <a:t>-</a:t>
            </a:r>
            <a:r>
              <a:rPr lang="en-GB" altLang="en-US" sz="1800" err="1">
                <a:solidFill>
                  <a:srgbClr val="000000"/>
                </a:solidFill>
                <a:latin typeface="Courier New" panose="02070309020205020404" pitchFamily="49" charset="0"/>
              </a:rPr>
              <a:t>xr</a:t>
            </a:r>
            <a:r>
              <a:rPr lang="en-GB" altLang="en-US" sz="1800">
                <a:solidFill>
                  <a:srgbClr val="000000"/>
                </a:solidFill>
                <a:latin typeface="Courier New" panose="02070309020205020404" pitchFamily="49" charset="0"/>
              </a:rPr>
              <a:t>-x  1 root  wheel  10 May 14 06:20 index.html</a:t>
            </a:r>
          </a:p>
          <a:p>
            <a:pPr eaLnBrk="1" hangingPunct="1">
              <a:lnSpc>
                <a:spcPct val="94000"/>
              </a:lnSpc>
              <a:spcAft>
                <a:spcPts val="525"/>
              </a:spcAft>
              <a:buClrTx/>
            </a:pPr>
            <a:endParaRPr lang="en-GB" altLang="en-US">
              <a:solidFill>
                <a:srgbClr val="000000"/>
              </a:solidFill>
              <a:latin typeface="Courier New" panose="02070309020205020404" pitchFamily="49" charset="0"/>
            </a:endParaRPr>
          </a:p>
          <a:p>
            <a:pPr eaLnBrk="1" hangingPunct="1">
              <a:lnSpc>
                <a:spcPct val="94000"/>
              </a:lnSpc>
              <a:spcAft>
                <a:spcPts val="775"/>
              </a:spcAft>
              <a:buClrTx/>
            </a:pPr>
            <a:r>
              <a:rPr lang="en-GB" altLang="en-US">
                <a:solidFill>
                  <a:srgbClr val="000000"/>
                </a:solidFill>
                <a:latin typeface="Courier New" panose="02070309020205020404" pitchFamily="49" charset="0"/>
              </a:rPr>
              <a:t>$ </a:t>
            </a:r>
            <a:r>
              <a:rPr lang="en-GB" altLang="en-US" err="1">
                <a:solidFill>
                  <a:srgbClr val="000000"/>
                </a:solidFill>
                <a:latin typeface="Courier New" panose="02070309020205020404" pitchFamily="49" charset="0"/>
              </a:rPr>
              <a:t>chmod</a:t>
            </a:r>
            <a:r>
              <a:rPr lang="en-GB" altLang="en-US">
                <a:solidFill>
                  <a:srgbClr val="000000"/>
                </a:solidFill>
                <a:latin typeface="Courier New" panose="02070309020205020404" pitchFamily="49" charset="0"/>
              </a:rPr>
              <a:t> 644 index.html</a:t>
            </a:r>
          </a:p>
          <a:p>
            <a:pPr eaLnBrk="1" hangingPunct="1">
              <a:lnSpc>
                <a:spcPct val="94000"/>
              </a:lnSpc>
              <a:spcAft>
                <a:spcPts val="775"/>
              </a:spcAft>
              <a:buClrTx/>
            </a:pPr>
            <a:r>
              <a:rPr lang="en-GB" altLang="en-US">
                <a:solidFill>
                  <a:srgbClr val="000000"/>
                </a:solidFill>
                <a:latin typeface="Courier New" panose="02070309020205020404" pitchFamily="49" charset="0"/>
              </a:rPr>
              <a:t>$ ls -l index.html</a:t>
            </a:r>
          </a:p>
          <a:p>
            <a:pPr eaLnBrk="1" hangingPunct="1">
              <a:lnSpc>
                <a:spcPct val="94000"/>
              </a:lnSpc>
              <a:spcAft>
                <a:spcPts val="1038"/>
              </a:spcAft>
              <a:buClrTx/>
            </a:pPr>
            <a:r>
              <a:rPr lang="en-GB" altLang="en-US" sz="1800">
                <a:solidFill>
                  <a:srgbClr val="000000"/>
                </a:solidFill>
                <a:latin typeface="Courier New" panose="02070309020205020404" pitchFamily="49" charset="0"/>
              </a:rPr>
              <a:t>-</a:t>
            </a:r>
            <a:r>
              <a:rPr lang="en-GB" altLang="en-US" sz="1800" err="1">
                <a:solidFill>
                  <a:srgbClr val="000000"/>
                </a:solidFill>
                <a:latin typeface="Courier New" panose="02070309020205020404" pitchFamily="49" charset="0"/>
              </a:rPr>
              <a:t>rw</a:t>
            </a:r>
            <a:r>
              <a:rPr lang="en-GB" altLang="en-US" sz="1800">
                <a:solidFill>
                  <a:srgbClr val="000000"/>
                </a:solidFill>
                <a:latin typeface="Courier New" panose="02070309020205020404" pitchFamily="49" charset="0"/>
              </a:rPr>
              <a:t>-r--r--  1 root  wheel  10 May 14 06:20 index.html</a:t>
            </a:r>
          </a:p>
        </p:txBody>
      </p:sp>
      <p:sp>
        <p:nvSpPr>
          <p:cNvPr id="53251" name="Text Box 2">
            <a:extLst>
              <a:ext uri="{FF2B5EF4-FFF2-40B4-BE49-F238E27FC236}">
                <a16:creationId xmlns:a16="http://schemas.microsoft.com/office/drawing/2014/main" id="{99AD8A92-3421-4577-8C5E-6B5505F058EE}"/>
              </a:ext>
            </a:extLst>
          </p:cNvPr>
          <p:cNvSpPr txBox="1">
            <a:spLocks noChangeArrowheads="1"/>
          </p:cNvSpPr>
          <p:nvPr/>
        </p:nvSpPr>
        <p:spPr bwMode="auto">
          <a:xfrm>
            <a:off x="671513" y="76200"/>
            <a:ext cx="78073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algn="ctr" eaLnBrk="1" hangingPunct="1">
              <a:buClrTx/>
            </a:pPr>
            <a:r>
              <a:rPr lang="en-GB" altLang="en-US" sz="4000" b="1">
                <a:solidFill>
                  <a:srgbClr val="000000"/>
                </a:solidFill>
              </a:rPr>
              <a:t>File permissions cont.</a:t>
            </a:r>
          </a:p>
        </p:txBody>
      </p:sp>
      <p:sp>
        <p:nvSpPr>
          <p:cNvPr id="53252" name="Text Box 3">
            <a:extLst>
              <a:ext uri="{FF2B5EF4-FFF2-40B4-BE49-F238E27FC236}">
                <a16:creationId xmlns:a16="http://schemas.microsoft.com/office/drawing/2014/main" id="{0BBB6E76-9306-4715-A6C3-AEF0AD4F94E6}"/>
              </a:ext>
            </a:extLst>
          </p:cNvPr>
          <p:cNvSpPr txBox="1">
            <a:spLocks noChangeArrowheads="1"/>
          </p:cNvSpPr>
          <p:nvPr/>
        </p:nvSpPr>
        <p:spPr bwMode="auto">
          <a:xfrm>
            <a:off x="5335588" y="4308475"/>
            <a:ext cx="15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1">
            <a:extLst>
              <a:ext uri="{FF2B5EF4-FFF2-40B4-BE49-F238E27FC236}">
                <a16:creationId xmlns:a16="http://schemas.microsoft.com/office/drawing/2014/main" id="{F6D999DB-7F5B-4D70-8AB8-2A04EECA0A4F}"/>
              </a:ext>
            </a:extLst>
          </p:cNvPr>
          <p:cNvSpPr txBox="1">
            <a:spLocks noChangeArrowheads="1"/>
          </p:cNvSpPr>
          <p:nvPr/>
        </p:nvSpPr>
        <p:spPr bwMode="auto">
          <a:xfrm>
            <a:off x="671513" y="1744663"/>
            <a:ext cx="7807325" cy="440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62046" rIns="0" bIns="0"/>
          <a:lstStyle>
            <a:lvl1pPr marL="388938" indent="-292100" eaLnBrk="0" hangingPunct="0">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388938" algn="l"/>
                <a:tab pos="804863" algn="l"/>
                <a:tab pos="1219200" algn="l"/>
                <a:tab pos="1633538" algn="l"/>
                <a:tab pos="2047875" algn="l"/>
                <a:tab pos="2463800" algn="l"/>
                <a:tab pos="2878138" algn="l"/>
                <a:tab pos="3292475" algn="l"/>
                <a:tab pos="3706813" algn="l"/>
                <a:tab pos="4122738" algn="l"/>
                <a:tab pos="4537075" algn="l"/>
                <a:tab pos="4951413" algn="l"/>
                <a:tab pos="5365750" algn="l"/>
                <a:tab pos="5781675" algn="l"/>
                <a:tab pos="6196013" algn="l"/>
                <a:tab pos="6610350" algn="l"/>
                <a:tab pos="7024688" algn="l"/>
                <a:tab pos="7439025" algn="l"/>
                <a:tab pos="7854950" algn="l"/>
                <a:tab pos="8269288" algn="l"/>
                <a:tab pos="8683625"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lnSpc>
                <a:spcPct val="83000"/>
              </a:lnSpc>
              <a:spcAft>
                <a:spcPts val="1288"/>
              </a:spcAft>
              <a:buClrTx/>
            </a:pPr>
            <a:r>
              <a:rPr lang="en-GB" altLang="en-US" sz="2900">
                <a:solidFill>
                  <a:srgbClr val="000000"/>
                </a:solidFill>
              </a:rPr>
              <a:t>Two critical points:</a:t>
            </a:r>
          </a:p>
          <a:p>
            <a:pPr eaLnBrk="1" hangingPunct="1">
              <a:spcAft>
                <a:spcPts val="1038"/>
              </a:spcAft>
              <a:buFont typeface="Times New Roman" panose="02020603050405020304" pitchFamily="18" charset="0"/>
              <a:buAutoNum type="arabicPeriod"/>
            </a:pPr>
            <a:r>
              <a:rPr lang="en-GB" altLang="en-US" sz="2900">
                <a:solidFill>
                  <a:srgbClr val="000000"/>
                </a:solidFill>
              </a:rPr>
              <a:t>The permissions of a directory affect whether someone can see its contents or add or remove files in it.</a:t>
            </a:r>
          </a:p>
          <a:p>
            <a:pPr eaLnBrk="1" hangingPunct="1">
              <a:spcAft>
                <a:spcPts val="1038"/>
              </a:spcAft>
              <a:buFont typeface="Times New Roman" panose="02020603050405020304" pitchFamily="18" charset="0"/>
              <a:buAutoNum type="arabicPeriod"/>
            </a:pPr>
            <a:r>
              <a:rPr lang="en-GB" altLang="en-US" sz="2900">
                <a:solidFill>
                  <a:srgbClr val="000000"/>
                </a:solidFill>
              </a:rPr>
              <a:t>The permissions on a file determine what a user can do to the data in the file.</a:t>
            </a:r>
          </a:p>
          <a:p>
            <a:pPr eaLnBrk="1" hangingPunct="1">
              <a:spcAft>
                <a:spcPts val="1288"/>
              </a:spcAft>
              <a:buClrTx/>
            </a:pPr>
            <a:r>
              <a:rPr lang="en-GB" altLang="en-US" sz="2900">
                <a:solidFill>
                  <a:srgbClr val="000000"/>
                </a:solidFill>
              </a:rPr>
              <a:t>Example: </a:t>
            </a:r>
          </a:p>
          <a:p>
            <a:pPr eaLnBrk="1" hangingPunct="1">
              <a:spcAft>
                <a:spcPts val="1038"/>
              </a:spcAft>
              <a:buClrTx/>
            </a:pPr>
            <a:r>
              <a:rPr lang="en-GB" altLang="en-US">
                <a:solidFill>
                  <a:srgbClr val="000000"/>
                </a:solidFill>
              </a:rPr>
              <a:t>If you don't have write permission for a directory, then you can't delete a file in the directory.  If you have write access to the file you can update the data in the file.</a:t>
            </a:r>
          </a:p>
        </p:txBody>
      </p:sp>
      <p:sp>
        <p:nvSpPr>
          <p:cNvPr id="55299" name="Text Box 2">
            <a:extLst>
              <a:ext uri="{FF2B5EF4-FFF2-40B4-BE49-F238E27FC236}">
                <a16:creationId xmlns:a16="http://schemas.microsoft.com/office/drawing/2014/main" id="{4546D71A-F748-4846-ACA7-8D83017CE420}"/>
              </a:ext>
            </a:extLst>
          </p:cNvPr>
          <p:cNvSpPr txBox="1">
            <a:spLocks noChangeArrowheads="1"/>
          </p:cNvSpPr>
          <p:nvPr/>
        </p:nvSpPr>
        <p:spPr bwMode="auto">
          <a:xfrm>
            <a:off x="671513" y="0"/>
            <a:ext cx="780732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35268" rIns="0" bIns="0" anchor="ctr"/>
          <a:lstStyle>
            <a:lvl1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2pPr>
            <a:lvl3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3pPr>
            <a:lvl4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4pPr>
            <a:lvl5pPr eaLnBrk="0" hangingPunct="0">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tabLst>
                <a:tab pos="0" algn="l"/>
                <a:tab pos="414338" algn="l"/>
                <a:tab pos="828675" algn="l"/>
                <a:tab pos="1243013" algn="l"/>
                <a:tab pos="1657350" algn="l"/>
                <a:tab pos="2073275" algn="l"/>
                <a:tab pos="2487613" algn="l"/>
                <a:tab pos="2901950" algn="l"/>
                <a:tab pos="3316288" algn="l"/>
                <a:tab pos="3732213" algn="l"/>
                <a:tab pos="4146550" algn="l"/>
                <a:tab pos="4560888" algn="l"/>
                <a:tab pos="4975225" algn="l"/>
                <a:tab pos="5391150" algn="l"/>
                <a:tab pos="5805488" algn="l"/>
                <a:tab pos="6219825" algn="l"/>
                <a:tab pos="6634163" algn="l"/>
                <a:tab pos="7050088" algn="l"/>
                <a:tab pos="7464425" algn="l"/>
                <a:tab pos="7878763" algn="l"/>
                <a:tab pos="8293100" algn="l"/>
              </a:tabLst>
              <a:defRPr sz="2400">
                <a:solidFill>
                  <a:schemeClr val="bg1"/>
                </a:solidFill>
                <a:latin typeface="Arial" panose="020B0604020202020204" pitchFamily="34" charset="0"/>
                <a:ea typeface="ＭＳ Ｐゴシック" panose="020B0600070205080204" pitchFamily="34" charset="-128"/>
              </a:defRPr>
            </a:lvl9pPr>
          </a:lstStyle>
          <a:p>
            <a:pPr algn="ctr" eaLnBrk="1" hangingPunct="1">
              <a:buClrTx/>
            </a:pPr>
            <a:r>
              <a:rPr lang="en-GB" altLang="en-US" sz="4000" b="1">
                <a:solidFill>
                  <a:srgbClr val="000000"/>
                </a:solidFill>
              </a:rPr>
              <a:t>Inherited permissions</a:t>
            </a:r>
          </a:p>
        </p:txBody>
      </p:sp>
      <p:sp>
        <p:nvSpPr>
          <p:cNvPr id="55300" name="Text Box 3">
            <a:extLst>
              <a:ext uri="{FF2B5EF4-FFF2-40B4-BE49-F238E27FC236}">
                <a16:creationId xmlns:a16="http://schemas.microsoft.com/office/drawing/2014/main" id="{8A6B3C63-6A8C-426B-AEA2-97A1D180595B}"/>
              </a:ext>
            </a:extLst>
          </p:cNvPr>
          <p:cNvSpPr txBox="1">
            <a:spLocks noChangeArrowheads="1"/>
          </p:cNvSpPr>
          <p:nvPr/>
        </p:nvSpPr>
        <p:spPr bwMode="auto">
          <a:xfrm>
            <a:off x="5335588" y="4308475"/>
            <a:ext cx="15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2945" tIns="41473" rIns="82945" bIns="41473" anchor="ctr"/>
          <a:lstStyle>
            <a:lvl1pPr eaLnBrk="0" hangingPunct="0">
              <a:defRPr sz="2400">
                <a:solidFill>
                  <a:schemeClr val="bg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bg1"/>
                </a:solidFill>
                <a:latin typeface="Arial" panose="020B0604020202020204" pitchFamily="34" charset="0"/>
                <a:ea typeface="ＭＳ Ｐゴシック" panose="020B0600070205080204" pitchFamily="34" charset="-128"/>
              </a:defRPr>
            </a:lvl2pPr>
            <a:lvl3pPr eaLnBrk="0" hangingPunct="0">
              <a:defRPr sz="2400">
                <a:solidFill>
                  <a:schemeClr val="bg1"/>
                </a:solidFill>
                <a:latin typeface="Arial" panose="020B0604020202020204" pitchFamily="34" charset="0"/>
                <a:ea typeface="ＭＳ Ｐゴシック" panose="020B0600070205080204" pitchFamily="34" charset="-128"/>
              </a:defRPr>
            </a:lvl3pPr>
            <a:lvl4pPr eaLnBrk="0" hangingPunct="0">
              <a:defRPr sz="2400">
                <a:solidFill>
                  <a:schemeClr val="bg1"/>
                </a:solidFill>
                <a:latin typeface="Arial" panose="020B0604020202020204" pitchFamily="34" charset="0"/>
                <a:ea typeface="ＭＳ Ｐゴシック" panose="020B0600070205080204" pitchFamily="34" charset="-128"/>
              </a:defRPr>
            </a:lvl4pPr>
            <a:lvl5pPr eaLnBrk="0" hangingPunct="0">
              <a:defRPr sz="2400">
                <a:solidFill>
                  <a:schemeClr val="bg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bg1"/>
                </a:solidFill>
                <a:latin typeface="Arial" panose="020B0604020202020204" pitchFamily="34" charset="0"/>
                <a:ea typeface="ＭＳ Ｐゴシック" panose="020B0600070205080204" pitchFamily="34" charset="-128"/>
              </a:defRPr>
            </a:lvl9pPr>
          </a:lstStyle>
          <a:p>
            <a:pPr eaLnBrk="1" hangingPunct="1"/>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AutoShape 2">
            <a:extLst>
              <a:ext uri="{FF2B5EF4-FFF2-40B4-BE49-F238E27FC236}">
                <a16:creationId xmlns:a16="http://schemas.microsoft.com/office/drawing/2014/main" id="{67DE2469-94B1-4DBA-B984-E666142DFBFA}"/>
              </a:ext>
            </a:extLst>
          </p:cNvPr>
          <p:cNvSpPr>
            <a:spLocks noGrp="1" noChangeArrowheads="1"/>
          </p:cNvSpPr>
          <p:nvPr>
            <p:ph type="title"/>
          </p:nvPr>
        </p:nvSpPr>
        <p:spPr/>
        <p:txBody>
          <a:bodyPr/>
          <a:lstStyle/>
          <a:p>
            <a:pPr eaLnBrk="1" hangingPunct="1"/>
            <a:r>
              <a:rPr lang="en-US" altLang="en-US"/>
              <a:t> grep Command</a:t>
            </a:r>
          </a:p>
        </p:txBody>
      </p:sp>
      <p:sp>
        <p:nvSpPr>
          <p:cNvPr id="4099" name="Rectangle 3">
            <a:extLst>
              <a:ext uri="{FF2B5EF4-FFF2-40B4-BE49-F238E27FC236}">
                <a16:creationId xmlns:a16="http://schemas.microsoft.com/office/drawing/2014/main" id="{05422DE3-7A2E-4647-B376-27A06258C872}"/>
              </a:ext>
            </a:extLst>
          </p:cNvPr>
          <p:cNvSpPr>
            <a:spLocks noGrp="1" noChangeArrowheads="1"/>
          </p:cNvSpPr>
          <p:nvPr>
            <p:ph type="body" idx="1"/>
          </p:nvPr>
        </p:nvSpPr>
        <p:spPr/>
        <p:txBody>
          <a:bodyPr/>
          <a:lstStyle/>
          <a:p>
            <a:pPr eaLnBrk="1" hangingPunct="1"/>
            <a:r>
              <a:rPr lang="en-US" altLang="en-US"/>
              <a:t>grep - "general regular expression parser“</a:t>
            </a:r>
          </a:p>
          <a:p>
            <a:pPr marL="457200" indent="-457200" eaLnBrk="1" hangingPunct="1">
              <a:buFont typeface="Arial" panose="020B0604020202020204" pitchFamily="34" charset="0"/>
              <a:buChar char="•"/>
            </a:pPr>
            <a:r>
              <a:rPr lang="en-US" altLang="en-US"/>
              <a:t>Search command for UNIX.</a:t>
            </a:r>
          </a:p>
          <a:p>
            <a:pPr marL="457200" indent="-457200" eaLnBrk="1" hangingPunct="1">
              <a:buFont typeface="Arial" panose="020B0604020202020204" pitchFamily="34" charset="0"/>
              <a:buChar char="•"/>
            </a:pPr>
            <a:r>
              <a:rPr lang="en-US" altLang="en-US"/>
              <a:t>Used to search for text strings and regular expressions within one or more files.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D8234-D635-4AF8-9A79-54930E212024}"/>
              </a:ext>
            </a:extLst>
          </p:cNvPr>
          <p:cNvSpPr>
            <a:spLocks noGrp="1"/>
          </p:cNvSpPr>
          <p:nvPr>
            <p:ph type="title"/>
          </p:nvPr>
        </p:nvSpPr>
        <p:spPr/>
        <p:txBody>
          <a:bodyPr/>
          <a:lstStyle/>
          <a:p>
            <a:r>
              <a:rPr lang="en-US"/>
              <a:t>grep family</a:t>
            </a:r>
          </a:p>
        </p:txBody>
      </p:sp>
      <p:sp>
        <p:nvSpPr>
          <p:cNvPr id="3" name="Content Placeholder 2">
            <a:extLst>
              <a:ext uri="{FF2B5EF4-FFF2-40B4-BE49-F238E27FC236}">
                <a16:creationId xmlns:a16="http://schemas.microsoft.com/office/drawing/2014/main" id="{B165374C-9580-4538-8C59-60177F665405}"/>
              </a:ext>
            </a:extLst>
          </p:cNvPr>
          <p:cNvSpPr>
            <a:spLocks noGrp="1"/>
          </p:cNvSpPr>
          <p:nvPr>
            <p:ph idx="1"/>
          </p:nvPr>
        </p:nvSpPr>
        <p:spPr/>
        <p:txBody>
          <a:bodyPr/>
          <a:lstStyle/>
          <a:p>
            <a:pPr>
              <a:lnSpc>
                <a:spcPct val="90000"/>
              </a:lnSpc>
            </a:pPr>
            <a:r>
              <a:rPr lang="en-US" altLang="en-US" sz="2800" b="1"/>
              <a:t>grep</a:t>
            </a:r>
            <a:r>
              <a:rPr lang="en-US" altLang="en-US" sz="2800"/>
              <a:t> - uses regular expressions for pattern matching</a:t>
            </a:r>
          </a:p>
          <a:p>
            <a:pPr>
              <a:lnSpc>
                <a:spcPct val="90000"/>
              </a:lnSpc>
            </a:pPr>
            <a:r>
              <a:rPr lang="en-US" altLang="en-US" sz="2800" b="1" err="1"/>
              <a:t>fgrep</a:t>
            </a:r>
            <a:r>
              <a:rPr lang="en-US" altLang="en-US" sz="2800"/>
              <a:t> - file grep, does not use regular expressions, only matches fixed strings but can get search strings from a file</a:t>
            </a:r>
          </a:p>
          <a:p>
            <a:pPr>
              <a:lnSpc>
                <a:spcPct val="90000"/>
              </a:lnSpc>
            </a:pPr>
            <a:r>
              <a:rPr lang="en-US" altLang="en-US" sz="2800" b="1" err="1"/>
              <a:t>egrep</a:t>
            </a:r>
            <a:r>
              <a:rPr lang="en-US" altLang="en-US" sz="2800"/>
              <a:t> - extended grep, uses a more powerful set of regular expressions, generally the fastest member of the grep family</a:t>
            </a:r>
          </a:p>
          <a:p>
            <a:endParaRPr lang="en-US"/>
          </a:p>
        </p:txBody>
      </p:sp>
    </p:spTree>
    <p:extLst>
      <p:ext uri="{BB962C8B-B14F-4D97-AF65-F5344CB8AC3E}">
        <p14:creationId xmlns:p14="http://schemas.microsoft.com/office/powerpoint/2010/main" val="371010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a16="http://schemas.microsoft.com/office/drawing/2014/main" id="{FE459341-3E2A-4A07-A529-3A825D4E39DE}"/>
              </a:ext>
            </a:extLst>
          </p:cNvPr>
          <p:cNvSpPr>
            <a:spLocks noGrp="1" noChangeArrowheads="1"/>
          </p:cNvSpPr>
          <p:nvPr>
            <p:ph type="title"/>
          </p:nvPr>
        </p:nvSpPr>
        <p:spPr/>
        <p:txBody>
          <a:bodyPr/>
          <a:lstStyle/>
          <a:p>
            <a:pPr eaLnBrk="1" hangingPunct="1"/>
            <a:r>
              <a:rPr lang="en-US" altLang="en-US"/>
              <a:t>grep and Wildcards</a:t>
            </a:r>
          </a:p>
        </p:txBody>
      </p:sp>
      <p:sp>
        <p:nvSpPr>
          <p:cNvPr id="9219" name="Rectangle 3">
            <a:extLst>
              <a:ext uri="{FF2B5EF4-FFF2-40B4-BE49-F238E27FC236}">
                <a16:creationId xmlns:a16="http://schemas.microsoft.com/office/drawing/2014/main" id="{4FF4CB46-AC32-409B-B6BC-C14BBB931821}"/>
              </a:ext>
            </a:extLst>
          </p:cNvPr>
          <p:cNvSpPr>
            <a:spLocks noGrp="1" noChangeArrowheads="1"/>
          </p:cNvSpPr>
          <p:nvPr>
            <p:ph type="body" idx="1"/>
          </p:nvPr>
        </p:nvSpPr>
        <p:spPr/>
        <p:txBody>
          <a:bodyPr/>
          <a:lstStyle/>
          <a:p>
            <a:pPr eaLnBrk="1" hangingPunct="1"/>
            <a:r>
              <a:rPr lang="en-US" altLang="en-US"/>
              <a:t>Dot ( . ) – matches 1 character</a:t>
            </a:r>
          </a:p>
          <a:p>
            <a:pPr eaLnBrk="1" hangingPunct="1"/>
            <a:r>
              <a:rPr lang="en-US" altLang="en-US"/>
              <a:t>Asterisks ( * ) – matches multiple characters</a:t>
            </a:r>
          </a:p>
          <a:p>
            <a:pPr eaLnBrk="1" hangingPunct="1"/>
            <a:r>
              <a:rPr lang="en-US" altLang="en-US"/>
              <a:t>Examples:</a:t>
            </a:r>
          </a:p>
          <a:p>
            <a:pPr lvl="1" eaLnBrk="1" hangingPunct="1"/>
            <a:r>
              <a:rPr lang="en-US" altLang="en-US"/>
              <a:t>grep b.g myfile  </a:t>
            </a:r>
            <a:r>
              <a:rPr lang="en-US" altLang="en-US">
                <a:sym typeface="Wingdings" panose="05000000000000000000" pitchFamily="2" charset="2"/>
              </a:rPr>
              <a:t> finds the words “big”, “bag”</a:t>
            </a:r>
          </a:p>
          <a:p>
            <a:pPr lvl="1" eaLnBrk="1" hangingPunct="1">
              <a:buFontTx/>
              <a:buNone/>
            </a:pPr>
            <a:endParaRPr lang="en-US" altLang="en-US">
              <a:sym typeface="Wingdings" panose="05000000000000000000" pitchFamily="2" charset="2"/>
            </a:endParaRPr>
          </a:p>
          <a:p>
            <a:pPr lvl="1" eaLnBrk="1" hangingPunct="1"/>
            <a:r>
              <a:rPr lang="en-US" altLang="en-US">
                <a:sym typeface="Wingdings" panose="05000000000000000000" pitchFamily="2" charset="2"/>
              </a:rPr>
              <a:t>grep b*k myfile  finds the word “back”, “buck”, “book”</a:t>
            </a:r>
            <a:endParaRPr lang="en-US" altLang="en-US"/>
          </a:p>
          <a:p>
            <a:pPr eaLnBrk="1" hangingPunct="1"/>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a:extLst>
              <a:ext uri="{FF2B5EF4-FFF2-40B4-BE49-F238E27FC236}">
                <a16:creationId xmlns:a16="http://schemas.microsoft.com/office/drawing/2014/main" id="{B0A843BE-DD28-42DE-BF2D-E4B0D428AB40}"/>
              </a:ext>
            </a:extLst>
          </p:cNvPr>
          <p:cNvSpPr>
            <a:spLocks noGrp="1" noChangeArrowheads="1"/>
          </p:cNvSpPr>
          <p:nvPr>
            <p:ph type="title"/>
          </p:nvPr>
        </p:nvSpPr>
        <p:spPr/>
        <p:txBody>
          <a:bodyPr/>
          <a:lstStyle/>
          <a:p>
            <a:pPr eaLnBrk="1" hangingPunct="1"/>
            <a:r>
              <a:rPr lang="en-US" altLang="en-US"/>
              <a:t>grep and Regular Expressions</a:t>
            </a:r>
          </a:p>
        </p:txBody>
      </p:sp>
      <p:sp>
        <p:nvSpPr>
          <p:cNvPr id="10243" name="Rectangle 3">
            <a:extLst>
              <a:ext uri="{FF2B5EF4-FFF2-40B4-BE49-F238E27FC236}">
                <a16:creationId xmlns:a16="http://schemas.microsoft.com/office/drawing/2014/main" id="{1532E063-6D93-4871-AEDF-07C5AAE226DD}"/>
              </a:ext>
            </a:extLst>
          </p:cNvPr>
          <p:cNvSpPr>
            <a:spLocks noGrp="1" noChangeArrowheads="1"/>
          </p:cNvSpPr>
          <p:nvPr>
            <p:ph type="body" idx="1"/>
          </p:nvPr>
        </p:nvSpPr>
        <p:spPr/>
        <p:txBody>
          <a:bodyPr/>
          <a:lstStyle/>
          <a:p>
            <a:pPr eaLnBrk="1" hangingPunct="1"/>
            <a:r>
              <a:rPr lang="en-US" altLang="en-US"/>
              <a:t>A "regular expression" is a pattern that describes a set of strings. </a:t>
            </a:r>
          </a:p>
          <a:p>
            <a:pPr eaLnBrk="1" hangingPunct="1"/>
            <a:r>
              <a:rPr lang="en-US" altLang="en-US"/>
              <a:t>Regular expressions are used when you want to search for specific lines of text containing a particular pattern.</a:t>
            </a: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ＭＳ Ｐゴシック"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kumimoji="0" lang="en-GB" sz="2400" b="0" i="0" u="none" strike="noStrike" cap="none" normalizeH="0" baseline="0">
            <a:ln>
              <a:noFill/>
            </a:ln>
            <a:solidFill>
              <a:schemeClr val="bg1"/>
            </a:solidFill>
            <a:effectLst/>
            <a:latin typeface="Arial" charset="0"/>
            <a:ea typeface="ＭＳ Ｐゴシック" charset="0"/>
            <a:cs typeface="ＭＳ Ｐゴシック"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C032C935435144E8D299B66439982D6" ma:contentTypeVersion="4" ma:contentTypeDescription="Create a new document." ma:contentTypeScope="" ma:versionID="dfa9b77364dbbd8662481e3a378542cc">
  <xsd:schema xmlns:xsd="http://www.w3.org/2001/XMLSchema" xmlns:xs="http://www.w3.org/2001/XMLSchema" xmlns:p="http://schemas.microsoft.com/office/2006/metadata/properties" xmlns:ns2="1edc5ba7-883f-441b-8124-e02b3a41d704" targetNamespace="http://schemas.microsoft.com/office/2006/metadata/properties" ma:root="true" ma:fieldsID="5b19e8a3d83be317f04bcb21074f685d" ns2:_="">
    <xsd:import namespace="1edc5ba7-883f-441b-8124-e02b3a41d7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dc5ba7-883f-441b-8124-e02b3a41d7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A700F1C-287F-4C99-97D1-823D8AB65FC6}">
  <ds:schemaRefs>
    <ds:schemaRef ds:uri="http://schemas.microsoft.com/sharepoint/v3/contenttype/forms"/>
  </ds:schemaRefs>
</ds:datastoreItem>
</file>

<file path=customXml/itemProps2.xml><?xml version="1.0" encoding="utf-8"?>
<ds:datastoreItem xmlns:ds="http://schemas.openxmlformats.org/officeDocument/2006/customXml" ds:itemID="{2210F457-96B1-4620-919D-69BEEA6AFBB6}">
  <ds:schemaRefs>
    <ds:schemaRef ds:uri="1edc5ba7-883f-441b-8124-e02b3a41d70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450B9E-F6B3-44FE-8CB9-4F7C9B91AFC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5</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 grep Command</vt:lpstr>
      <vt:lpstr>grep family</vt:lpstr>
      <vt:lpstr>grep and Wildcards</vt:lpstr>
      <vt:lpstr>grep and Regular Expressions</vt:lpstr>
      <vt:lpstr>grep and Regular Expressions</vt:lpstr>
      <vt:lpstr>grep and Regular Expressions</vt:lpstr>
      <vt:lpstr>Piping in linux/ pipe command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Hervey Allen</dc:creator>
  <cp:revision>1</cp:revision>
  <cp:lastPrinted>1601-01-01T00:00:00Z</cp:lastPrinted>
  <dcterms:created xsi:type="dcterms:W3CDTF">2012-05-05T00:01:23Z</dcterms:created>
  <dcterms:modified xsi:type="dcterms:W3CDTF">2025-02-10T07:44:26Z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0x010100CC032C935435144E8D299B66439982D6</vt:lpwstr>
  </property>
</Properties>
</file>