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7" r:id="rId9"/>
    <p:sldId id="268" r:id="rId10"/>
    <p:sldId id="264" r:id="rId11"/>
    <p:sldId id="265" r:id="rId12"/>
    <p:sldId id="266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209800"/>
          </a:xfrm>
        </p:spPr>
        <p:txBody>
          <a:bodyPr>
            <a:norm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BÁO CÁO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LẬP TRÌNH MẠNG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114800"/>
            <a:ext cx="3739896" cy="195306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mtClean="0"/>
              <a:t>Nhóm 1:  Mai Tuấn Anh </a:t>
            </a:r>
          </a:p>
          <a:p>
            <a:pPr algn="l"/>
            <a:r>
              <a:rPr lang="en-US" smtClean="0"/>
              <a:t>	  </a:t>
            </a:r>
            <a:r>
              <a:rPr lang="en-US" smtClean="0"/>
              <a:t>Lê </a:t>
            </a:r>
            <a:r>
              <a:rPr lang="en-US" smtClean="0"/>
              <a:t>Thị </a:t>
            </a:r>
            <a:r>
              <a:rPr lang="en-US" smtClean="0"/>
              <a:t>Kim Phượng</a:t>
            </a:r>
          </a:p>
          <a:p>
            <a:pPr algn="l"/>
            <a:r>
              <a:rPr lang="en-US" smtClean="0"/>
              <a:t>	  Phan Thị Liểu</a:t>
            </a:r>
          </a:p>
          <a:p>
            <a:pPr algn="l"/>
            <a:r>
              <a:rPr lang="en-US" smtClean="0"/>
              <a:t>	  Huỳnh Đắc Phú</a:t>
            </a:r>
          </a:p>
          <a:p>
            <a:pPr algn="l"/>
            <a:r>
              <a:rPr lang="en-US" smtClean="0"/>
              <a:t>	  Nguyễn Thị Thu Uyên</a:t>
            </a:r>
          </a:p>
          <a:p>
            <a:pPr algn="l"/>
            <a:r>
              <a:rPr lang="en-US" smtClean="0"/>
              <a:t>	  Bùi Thị Như Ngọc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PHÂN TÍCH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Form Login.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457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PHÂN TÍCH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Tài Khoản là ADMIN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2667000"/>
            <a:ext cx="914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PHÂN TÍCH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Tài Khoản là Student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771244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ƯU, NHƯỢC ĐIỂM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4.1 Ưu điểm: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Sau khi phát triển trên console -&gt; phát triển lên làm giao diện </a:t>
            </a:r>
            <a:r>
              <a:rPr lang="en-US"/>
              <a:t>(GUI</a:t>
            </a:r>
            <a:r>
              <a:rPr lang="en-US" smtClean="0"/>
              <a:t>).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Giao diện thân thiện với người dùng.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Người dùng dể tương tác trên menu (GUI).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Dể quản lý code công việc của từng người.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 smtClean="0"/>
              <a:t>Nhược điểm: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Khó quản lý bug.</a:t>
            </a:r>
          </a:p>
          <a:p>
            <a:pPr lvl="1">
              <a:buFont typeface="Arial" pitchFamily="34" charset="0"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54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PHẦN BÁO CÁO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1. Đề tài.</a:t>
            </a:r>
          </a:p>
          <a:p>
            <a:r>
              <a:rPr lang="en-US" sz="4000" smtClean="0"/>
              <a:t>2. Công cụ phát triển.</a:t>
            </a:r>
          </a:p>
          <a:p>
            <a:r>
              <a:rPr lang="en-US" sz="4000" smtClean="0"/>
              <a:t>3. Phân tích.</a:t>
            </a:r>
          </a:p>
          <a:p>
            <a:r>
              <a:rPr lang="en-US" sz="4000" smtClean="0"/>
              <a:t>4. Ưu, nhược.</a:t>
            </a:r>
          </a:p>
          <a:p>
            <a:r>
              <a:rPr lang="en-US" sz="4000"/>
              <a:t>5</a:t>
            </a:r>
            <a:r>
              <a:rPr lang="en-US" sz="4000" smtClean="0"/>
              <a:t>. Demo.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9057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i="1"/>
              <a:t>Đề tài 15:</a:t>
            </a:r>
            <a:endParaRPr lang="en-US"/>
          </a:p>
          <a:p>
            <a:pPr lvl="1">
              <a:buFont typeface="Wingdings" pitchFamily="2" charset="2"/>
              <a:buChar char="Ø"/>
            </a:pPr>
            <a:r>
              <a:rPr lang="vi-VN" sz="2800" smtClean="0"/>
              <a:t>Xây </a:t>
            </a:r>
            <a:r>
              <a:rPr lang="vi-VN" sz="2800"/>
              <a:t>dựng chương trình quản lý thông tin sinh viên trong ký túc xá với các chức năng:</a:t>
            </a:r>
            <a:endParaRPr lang="en-US" sz="2800"/>
          </a:p>
          <a:p>
            <a:pPr lvl="2">
              <a:buFont typeface="Wingdings" pitchFamily="2" charset="2"/>
              <a:buChar char="v"/>
            </a:pPr>
            <a:r>
              <a:rPr lang="vi-VN" sz="2800"/>
              <a:t>Quản lý người dùng </a:t>
            </a:r>
            <a:endParaRPr lang="en-US" sz="2800"/>
          </a:p>
          <a:p>
            <a:pPr lvl="2">
              <a:buFont typeface="Wingdings" pitchFamily="2" charset="2"/>
              <a:buChar char="v"/>
            </a:pPr>
            <a:r>
              <a:rPr lang="vi-VN" sz="2800"/>
              <a:t>Đăng ký phòng ký túc xá qua mạng</a:t>
            </a:r>
            <a:endParaRPr lang="en-US" sz="2800"/>
          </a:p>
          <a:p>
            <a:pPr lvl="2">
              <a:buFont typeface="Wingdings" pitchFamily="2" charset="2"/>
              <a:buChar char="v"/>
            </a:pPr>
            <a:r>
              <a:rPr lang="vi-VN" sz="2800"/>
              <a:t>Tìm kiếm thông tin liên quan đến sinh </a:t>
            </a:r>
            <a:r>
              <a:rPr lang="vi-VN" sz="2800" smtClean="0"/>
              <a:t>viên</a:t>
            </a:r>
            <a:endParaRPr lang="en-US" sz="2800" smtClean="0"/>
          </a:p>
          <a:p>
            <a:pPr lvl="2">
              <a:buFont typeface="Wingdings" pitchFamily="2" charset="2"/>
              <a:buChar char="v"/>
            </a:pPr>
            <a:r>
              <a:rPr lang="en-US" sz="2800" smtClean="0"/>
              <a:t>….</a:t>
            </a:r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CÔNG CỤ PHÁT TRIỂN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91" y="2243666"/>
            <a:ext cx="3238500" cy="156633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962399"/>
            <a:ext cx="3223683" cy="192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09800"/>
            <a:ext cx="2847975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962399"/>
            <a:ext cx="2847975" cy="19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</a:t>
            </a:r>
            <a:r>
              <a:rPr lang="en-US" smtClean="0"/>
              <a:t>. PHÂN TÍCH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r>
              <a:rPr lang="en-US" smtClean="0"/>
              <a:t>Luồng chạy của chương trình: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Client (GUI) -&gt; Nhập dữ liệu -&gt; Server nhận -&gt; Gọi database sử lý yêu cầu -&gt; Trả kết quả lại cho Server -&gt; Server trả dữ liệu lại Client (GUI).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PHÂN TÍCH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Client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7706801" cy="38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PHÂN TÍCH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 start.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90800"/>
            <a:ext cx="865943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PHÂN TÍCH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620000" cy="4389437"/>
          </a:xfrm>
          <a:ln>
            <a:tailEnd type="arrow"/>
          </a:ln>
        </p:spPr>
      </p:pic>
      <p:sp>
        <p:nvSpPr>
          <p:cNvPr id="5" name="Left Arrow 4"/>
          <p:cNvSpPr/>
          <p:nvPr/>
        </p:nvSpPr>
        <p:spPr>
          <a:xfrm>
            <a:off x="5008033" y="2190750"/>
            <a:ext cx="1143000" cy="266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5334000" y="1143000"/>
            <a:ext cx="3124200" cy="10477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Khởi tại server và số luồng hoạt động 1 lần</a:t>
            </a:r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5400000">
            <a:off x="6743700" y="4457700"/>
            <a:ext cx="762000" cy="2286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5791200" y="4953000"/>
            <a:ext cx="2133600" cy="1143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Gọi class workerThread truyền vào socket và thực thi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PHÂN TÍCH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7696200" cy="4267200"/>
          </a:xfrm>
        </p:spPr>
      </p:pic>
      <p:sp>
        <p:nvSpPr>
          <p:cNvPr id="5" name="Right Arrow 4"/>
          <p:cNvSpPr/>
          <p:nvPr/>
        </p:nvSpPr>
        <p:spPr>
          <a:xfrm>
            <a:off x="3124200" y="2209800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191000" y="1638300"/>
            <a:ext cx="1676400" cy="8001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Sử dụng socket được truyền vào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0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162</TotalTime>
  <Words>274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BÁO CÁO LẬP TRÌNH MẠNG</vt:lpstr>
      <vt:lpstr>PHẦN BÁO CÁO</vt:lpstr>
      <vt:lpstr>1. ĐỀ TÀI</vt:lpstr>
      <vt:lpstr>2. CÔNG CỤ PHÁT TRIỂN</vt:lpstr>
      <vt:lpstr>3. PHÂN TÍCH</vt:lpstr>
      <vt:lpstr>3. PHÂN TÍCH</vt:lpstr>
      <vt:lpstr>3. PHÂN TÍCH</vt:lpstr>
      <vt:lpstr>3. PHÂN TÍCH</vt:lpstr>
      <vt:lpstr>3. PHÂN TÍCH</vt:lpstr>
      <vt:lpstr>3. PHÂN TÍCH</vt:lpstr>
      <vt:lpstr>3. PHÂN TÍCH</vt:lpstr>
      <vt:lpstr>3. PHÂN TÍCH</vt:lpstr>
      <vt:lpstr>4. ƯU, NHƯỢC ĐIỂM</vt:lpstr>
      <vt:lpstr>5.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Tuan Anh Mai</dc:creator>
  <cp:lastModifiedBy>Tuan Anh Mai</cp:lastModifiedBy>
  <cp:revision>16</cp:revision>
  <dcterms:created xsi:type="dcterms:W3CDTF">2006-08-16T00:00:00Z</dcterms:created>
  <dcterms:modified xsi:type="dcterms:W3CDTF">2019-12-08T14:03:07Z</dcterms:modified>
</cp:coreProperties>
</file>