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ĐỒ ÁN TỐT NGHIỆP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4648200" cy="248646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bg1"/>
                </a:solidFill>
              </a:rPr>
              <a:t>Tên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Đồ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Án</a:t>
            </a:r>
            <a:r>
              <a:rPr lang="en-US" sz="9600" dirty="0" smtClean="0">
                <a:solidFill>
                  <a:schemeClr val="bg1"/>
                </a:solidFill>
              </a:rPr>
              <a:t>: Booking Room</a:t>
            </a:r>
          </a:p>
          <a:p>
            <a:r>
              <a:rPr lang="en-US" sz="9600" dirty="0" err="1" smtClean="0">
                <a:solidFill>
                  <a:schemeClr val="bg1"/>
                </a:solidFill>
              </a:rPr>
              <a:t>Thành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Viên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9600" dirty="0" err="1" smtClean="0">
                <a:solidFill>
                  <a:schemeClr val="bg1"/>
                </a:solidFill>
              </a:rPr>
              <a:t>Tạ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Văn</a:t>
            </a:r>
            <a:r>
              <a:rPr lang="en-US" sz="9600" dirty="0" smtClean="0">
                <a:solidFill>
                  <a:schemeClr val="bg1"/>
                </a:solidFill>
              </a:rPr>
              <a:t> Mai</a:t>
            </a: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Lê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Hoàng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Anh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Đức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Tùng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Minh </a:t>
            </a:r>
            <a:r>
              <a:rPr lang="en-US" sz="9600" dirty="0" err="1" smtClean="0">
                <a:solidFill>
                  <a:schemeClr val="bg1"/>
                </a:solidFill>
              </a:rPr>
              <a:t>Tuấn</a:t>
            </a:r>
            <a:endParaRPr lang="en-US" sz="9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Online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các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Thẻ</a:t>
            </a:r>
            <a:r>
              <a:rPr lang="en-US" dirty="0" smtClean="0"/>
              <a:t> Visa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Sạn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smtClean="0"/>
              <a:t> </a:t>
            </a:r>
            <a:r>
              <a:rPr lang="en-US" sz="2800" smtClean="0"/>
              <a:t>Online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C1308L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</TotalTime>
  <Words>86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ĐỒ ÁN TỐT NGHIỆP</vt:lpstr>
      <vt:lpstr>Các Chức Năng Chính Và Màn Hình Của Chương Trình</vt:lpstr>
      <vt:lpstr>Màn Hình Đặt Phòng Và Các Loại Phòng </vt:lpstr>
      <vt:lpstr>Các Loại Dịch Vụ Của Khách Sạn</vt:lpstr>
      <vt:lpstr>Màn Hình Thanh Toán Online</vt:lpstr>
      <vt:lpstr>Cảm Ơn Các Thầy Cô Đã Đến Tham Dự Buổi Bảo Vệ Đồ Án Của Lớp C1308L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hoanganh</dc:creator>
  <cp:lastModifiedBy>hoanganh</cp:lastModifiedBy>
  <cp:revision>24</cp:revision>
  <dcterms:created xsi:type="dcterms:W3CDTF">2016-04-10T17:22:08Z</dcterms:created>
  <dcterms:modified xsi:type="dcterms:W3CDTF">2016-04-18T18:03:21Z</dcterms:modified>
</cp:coreProperties>
</file>