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60" r:id="rId3"/>
    <p:sldId id="259" r:id="rId4"/>
    <p:sldId id="258" r:id="rId5"/>
    <p:sldId id="257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4800-9E91-47DB-90E5-80E273E422CF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6A51-EFEC-4BD9-AC2B-7D9CDB509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4800-9E91-47DB-90E5-80E273E422CF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6A51-EFEC-4BD9-AC2B-7D9CDB509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4800-9E91-47DB-90E5-80E273E422CF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6A51-EFEC-4BD9-AC2B-7D9CDB509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4800-9E91-47DB-90E5-80E273E422CF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6A51-EFEC-4BD9-AC2B-7D9CDB509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4800-9E91-47DB-90E5-80E273E422CF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6A51-EFEC-4BD9-AC2B-7D9CDB509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4800-9E91-47DB-90E5-80E273E422CF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6A51-EFEC-4BD9-AC2B-7D9CDB509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4800-9E91-47DB-90E5-80E273E422CF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6A51-EFEC-4BD9-AC2B-7D9CDB509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4800-9E91-47DB-90E5-80E273E422CF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6A51-EFEC-4BD9-AC2B-7D9CDB509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4800-9E91-47DB-90E5-80E273E422CF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6A51-EFEC-4BD9-AC2B-7D9CDB509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4800-9E91-47DB-90E5-80E273E422CF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6A51-EFEC-4BD9-AC2B-7D9CDB509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4800-9E91-47DB-90E5-80E273E422CF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D9C6A51-EFEC-4BD9-AC2B-7D9CDB5095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11A4800-9E91-47DB-90E5-80E273E422CF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D9C6A51-EFEC-4BD9-AC2B-7D9CDB5095C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ĐỒ ÁN TỐT NGHIỆP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43200" y="2514600"/>
            <a:ext cx="4648200" cy="2486464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err="1" smtClean="0">
                <a:solidFill>
                  <a:schemeClr val="bg1"/>
                </a:solidFill>
              </a:rPr>
              <a:t>Tên</a:t>
            </a:r>
            <a:r>
              <a:rPr lang="en-US" sz="9600" dirty="0" smtClean="0">
                <a:solidFill>
                  <a:schemeClr val="bg1"/>
                </a:solidFill>
              </a:rPr>
              <a:t> </a:t>
            </a:r>
            <a:r>
              <a:rPr lang="en-US" sz="9600" dirty="0" err="1" smtClean="0">
                <a:solidFill>
                  <a:schemeClr val="bg1"/>
                </a:solidFill>
              </a:rPr>
              <a:t>Đồ</a:t>
            </a:r>
            <a:r>
              <a:rPr lang="en-US" sz="9600" dirty="0" smtClean="0">
                <a:solidFill>
                  <a:schemeClr val="bg1"/>
                </a:solidFill>
              </a:rPr>
              <a:t> </a:t>
            </a:r>
            <a:r>
              <a:rPr lang="en-US" sz="9600" dirty="0" err="1" smtClean="0">
                <a:solidFill>
                  <a:schemeClr val="bg1"/>
                </a:solidFill>
              </a:rPr>
              <a:t>Án</a:t>
            </a:r>
            <a:r>
              <a:rPr lang="en-US" sz="9600" dirty="0" smtClean="0">
                <a:solidFill>
                  <a:schemeClr val="bg1"/>
                </a:solidFill>
              </a:rPr>
              <a:t>: Booking Room</a:t>
            </a:r>
          </a:p>
          <a:p>
            <a:r>
              <a:rPr lang="en-US" sz="9600" dirty="0" err="1" smtClean="0">
                <a:solidFill>
                  <a:schemeClr val="bg1"/>
                </a:solidFill>
              </a:rPr>
              <a:t>Thành</a:t>
            </a:r>
            <a:r>
              <a:rPr lang="en-US" sz="9600" dirty="0" smtClean="0">
                <a:solidFill>
                  <a:schemeClr val="bg1"/>
                </a:solidFill>
              </a:rPr>
              <a:t> </a:t>
            </a:r>
            <a:r>
              <a:rPr lang="en-US" sz="9600" dirty="0" err="1" smtClean="0">
                <a:solidFill>
                  <a:schemeClr val="bg1"/>
                </a:solidFill>
              </a:rPr>
              <a:t>Viên</a:t>
            </a:r>
            <a:r>
              <a:rPr lang="en-US" sz="9600" dirty="0" smtClean="0">
                <a:solidFill>
                  <a:schemeClr val="bg1"/>
                </a:solidFill>
              </a:rPr>
              <a:t>: </a:t>
            </a:r>
          </a:p>
          <a:p>
            <a:pPr>
              <a:buFontTx/>
              <a:buChar char="-"/>
            </a:pPr>
            <a:r>
              <a:rPr lang="en-US" sz="9600" dirty="0" err="1" smtClean="0">
                <a:solidFill>
                  <a:schemeClr val="bg1"/>
                </a:solidFill>
              </a:rPr>
              <a:t>Tạ</a:t>
            </a:r>
            <a:r>
              <a:rPr lang="en-US" sz="9600" dirty="0" smtClean="0">
                <a:solidFill>
                  <a:schemeClr val="bg1"/>
                </a:solidFill>
              </a:rPr>
              <a:t> </a:t>
            </a:r>
            <a:r>
              <a:rPr lang="en-US" sz="9600" dirty="0" err="1" smtClean="0">
                <a:solidFill>
                  <a:schemeClr val="bg1"/>
                </a:solidFill>
              </a:rPr>
              <a:t>Văn</a:t>
            </a:r>
            <a:r>
              <a:rPr lang="en-US" sz="9600" dirty="0" smtClean="0">
                <a:solidFill>
                  <a:schemeClr val="bg1"/>
                </a:solidFill>
              </a:rPr>
              <a:t> Mai</a:t>
            </a:r>
          </a:p>
          <a:p>
            <a:pPr>
              <a:buFontTx/>
              <a:buChar char="-"/>
            </a:pPr>
            <a:r>
              <a:rPr lang="en-US" sz="9600" dirty="0" smtClean="0">
                <a:solidFill>
                  <a:schemeClr val="bg1"/>
                </a:solidFill>
              </a:rPr>
              <a:t> </a:t>
            </a:r>
            <a:r>
              <a:rPr lang="en-US" sz="9600" dirty="0" err="1" smtClean="0">
                <a:solidFill>
                  <a:schemeClr val="bg1"/>
                </a:solidFill>
              </a:rPr>
              <a:t>Lê</a:t>
            </a:r>
            <a:r>
              <a:rPr lang="en-US" sz="9600" dirty="0" smtClean="0">
                <a:solidFill>
                  <a:schemeClr val="bg1"/>
                </a:solidFill>
              </a:rPr>
              <a:t> </a:t>
            </a:r>
            <a:r>
              <a:rPr lang="en-US" sz="9600" dirty="0" err="1" smtClean="0">
                <a:solidFill>
                  <a:schemeClr val="bg1"/>
                </a:solidFill>
              </a:rPr>
              <a:t>Hoàng</a:t>
            </a:r>
            <a:r>
              <a:rPr lang="en-US" sz="9600" dirty="0" smtClean="0">
                <a:solidFill>
                  <a:schemeClr val="bg1"/>
                </a:solidFill>
              </a:rPr>
              <a:t> </a:t>
            </a:r>
            <a:r>
              <a:rPr lang="en-US" sz="9600" dirty="0" err="1" smtClean="0">
                <a:solidFill>
                  <a:schemeClr val="bg1"/>
                </a:solidFill>
              </a:rPr>
              <a:t>Anh</a:t>
            </a:r>
            <a:endParaRPr lang="en-US" sz="96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9600" dirty="0" smtClean="0">
                <a:solidFill>
                  <a:schemeClr val="bg1"/>
                </a:solidFill>
              </a:rPr>
              <a:t> </a:t>
            </a:r>
            <a:r>
              <a:rPr lang="en-US" sz="9600" dirty="0" err="1" smtClean="0">
                <a:solidFill>
                  <a:schemeClr val="bg1"/>
                </a:solidFill>
              </a:rPr>
              <a:t>Nguyễn</a:t>
            </a:r>
            <a:r>
              <a:rPr lang="en-US" sz="9600" dirty="0" smtClean="0">
                <a:solidFill>
                  <a:schemeClr val="bg1"/>
                </a:solidFill>
              </a:rPr>
              <a:t> </a:t>
            </a:r>
            <a:r>
              <a:rPr lang="en-US" sz="9600" dirty="0" err="1" smtClean="0">
                <a:solidFill>
                  <a:schemeClr val="bg1"/>
                </a:solidFill>
              </a:rPr>
              <a:t>Đức</a:t>
            </a:r>
            <a:r>
              <a:rPr lang="en-US" sz="9600" dirty="0" smtClean="0">
                <a:solidFill>
                  <a:schemeClr val="bg1"/>
                </a:solidFill>
              </a:rPr>
              <a:t> </a:t>
            </a:r>
            <a:r>
              <a:rPr lang="en-US" sz="9600" dirty="0" err="1" smtClean="0">
                <a:solidFill>
                  <a:schemeClr val="bg1"/>
                </a:solidFill>
              </a:rPr>
              <a:t>Tùng</a:t>
            </a:r>
            <a:endParaRPr lang="en-US" sz="96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9600" dirty="0" smtClean="0">
                <a:solidFill>
                  <a:schemeClr val="bg1"/>
                </a:solidFill>
              </a:rPr>
              <a:t> </a:t>
            </a:r>
            <a:r>
              <a:rPr lang="en-US" sz="9600" dirty="0" err="1" smtClean="0">
                <a:solidFill>
                  <a:schemeClr val="bg1"/>
                </a:solidFill>
              </a:rPr>
              <a:t>Nguyễn</a:t>
            </a:r>
            <a:r>
              <a:rPr lang="en-US" sz="9600" dirty="0" smtClean="0">
                <a:solidFill>
                  <a:schemeClr val="bg1"/>
                </a:solidFill>
              </a:rPr>
              <a:t> Minh </a:t>
            </a:r>
            <a:r>
              <a:rPr lang="en-US" sz="9600" dirty="0" err="1" smtClean="0">
                <a:solidFill>
                  <a:schemeClr val="bg1"/>
                </a:solidFill>
              </a:rPr>
              <a:t>Tuấn</a:t>
            </a:r>
            <a:endParaRPr lang="en-US" sz="9600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Online</a:t>
            </a:r>
          </a:p>
          <a:p>
            <a:r>
              <a:rPr lang="en-US" dirty="0" smtClean="0"/>
              <a:t>Check </a:t>
            </a:r>
            <a:r>
              <a:rPr lang="en-US" dirty="0" err="1" smtClean="0"/>
              <a:t>các</a:t>
            </a:r>
            <a:r>
              <a:rPr lang="en-US" dirty="0" smtClean="0"/>
              <a:t> service</a:t>
            </a:r>
          </a:p>
          <a:p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Qua </a:t>
            </a:r>
            <a:r>
              <a:rPr lang="en-US" dirty="0" err="1" smtClean="0"/>
              <a:t>Thẻ</a:t>
            </a:r>
            <a:r>
              <a:rPr lang="en-US" dirty="0" smtClean="0"/>
              <a:t> Visa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 smtClean="0"/>
              <a:t>Màn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Phòng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Loại</a:t>
            </a:r>
            <a:r>
              <a:rPr lang="en-US" sz="2800" dirty="0" smtClean="0"/>
              <a:t> </a:t>
            </a:r>
            <a:r>
              <a:rPr lang="en-US" sz="2800" dirty="0" err="1" smtClean="0"/>
              <a:t>Phòng</a:t>
            </a:r>
            <a:r>
              <a:rPr lang="en-US" sz="2800" dirty="0" smtClean="0"/>
              <a:t>	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Loại</a:t>
            </a:r>
            <a:r>
              <a:rPr lang="en-US" sz="2800" dirty="0" smtClean="0"/>
              <a:t> </a:t>
            </a:r>
            <a:r>
              <a:rPr lang="en-US" sz="2800" dirty="0" err="1" smtClean="0"/>
              <a:t>Dịch</a:t>
            </a:r>
            <a:r>
              <a:rPr lang="en-US" sz="2800" dirty="0" smtClean="0"/>
              <a:t> </a:t>
            </a:r>
            <a:r>
              <a:rPr lang="en-US" sz="2800" dirty="0" err="1" smtClean="0"/>
              <a:t>Vụ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Khách</a:t>
            </a:r>
            <a:r>
              <a:rPr lang="en-US" sz="2800" dirty="0" smtClean="0"/>
              <a:t> </a:t>
            </a:r>
            <a:r>
              <a:rPr lang="en-US" sz="2800" dirty="0" err="1" smtClean="0"/>
              <a:t>Sạn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 smtClean="0"/>
              <a:t>Màn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Thanh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r>
              <a:rPr lang="en-US" sz="2800" smtClean="0"/>
              <a:t> </a:t>
            </a:r>
            <a:r>
              <a:rPr lang="en-US" sz="2800" smtClean="0"/>
              <a:t>Online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Thầy</a:t>
            </a:r>
            <a:r>
              <a:rPr lang="en-US" dirty="0" smtClean="0"/>
              <a:t> </a:t>
            </a:r>
            <a:r>
              <a:rPr lang="en-US" dirty="0" err="1" smtClean="0"/>
              <a:t>Cô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Buổi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C1308L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156</TotalTime>
  <Words>86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ĐỒ ÁN TỐT NGHIỆP</vt:lpstr>
      <vt:lpstr>Các Chức Năng Chính Và Màn Hình Của Chương Trình</vt:lpstr>
      <vt:lpstr>Màn Hình Đặt Phòng Và Các Loại Phòng </vt:lpstr>
      <vt:lpstr>Các Loại Dịch Vụ Của Khách Sạn</vt:lpstr>
      <vt:lpstr>Màn Hình Thanh Toán Online</vt:lpstr>
      <vt:lpstr>Cảm Ơn Các Thầy Cô Đã Đến Tham Dự Buổi Bảo Vệ Đồ Án Của Lớp C1308L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TỐT NGHIỆP</dc:title>
  <dc:creator>hoanganh</dc:creator>
  <cp:lastModifiedBy>hoanganh</cp:lastModifiedBy>
  <cp:revision>24</cp:revision>
  <dcterms:created xsi:type="dcterms:W3CDTF">2016-04-10T17:22:08Z</dcterms:created>
  <dcterms:modified xsi:type="dcterms:W3CDTF">2016-04-18T18:02:27Z</dcterms:modified>
</cp:coreProperties>
</file>