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6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45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92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53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6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3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29A5-6CD4-4EE4-8CBE-60E85583E297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F87EB0-614C-46B3-A0F3-D8207F07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final Sem 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smtClean="0"/>
              <a:t>Ta Van Mai</a:t>
            </a:r>
          </a:p>
          <a:p>
            <a:pPr algn="r"/>
            <a:r>
              <a:rPr lang="en-US" smtClean="0"/>
              <a:t>Nguyen Dung Tung</a:t>
            </a:r>
          </a:p>
          <a:p>
            <a:pPr algn="r"/>
            <a:r>
              <a:rPr lang="en-US" smtClean="0"/>
              <a:t>Nguyen Minh Tuan</a:t>
            </a:r>
          </a:p>
          <a:p>
            <a:pPr algn="r"/>
            <a:r>
              <a:rPr lang="en-US" smtClean="0"/>
              <a:t>Le Hoang Anh</a:t>
            </a:r>
          </a:p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Target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website to manage booking hotel</a:t>
            </a:r>
          </a:p>
          <a:p>
            <a:r>
              <a:rPr lang="en-US" smtClean="0"/>
              <a:t>Website has some functions :</a:t>
            </a:r>
          </a:p>
          <a:p>
            <a:pPr>
              <a:buAutoNum type="arabicPeriod"/>
            </a:pPr>
            <a:r>
              <a:rPr lang="en-US" smtClean="0"/>
              <a:t>Booking a/some room in hotel for client</a:t>
            </a:r>
          </a:p>
          <a:p>
            <a:pPr>
              <a:buAutoNum type="arabicPeriod"/>
            </a:pPr>
            <a:r>
              <a:rPr lang="en-US" smtClean="0"/>
              <a:t>Manage booking order in admin panel</a:t>
            </a:r>
          </a:p>
          <a:p>
            <a:pPr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038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smtClean="0"/>
              <a:t>Thank you for watching!</a:t>
            </a:r>
            <a:endParaRPr lang="en-US" sz="3000" b="1"/>
          </a:p>
        </p:txBody>
      </p:sp>
    </p:spTree>
    <p:extLst>
      <p:ext uri="{BB962C8B-B14F-4D97-AF65-F5344CB8AC3E}">
        <p14:creationId xmlns:p14="http://schemas.microsoft.com/office/powerpoint/2010/main" val="2087327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Project final Sem 4</vt:lpstr>
      <vt:lpstr>Target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final Sem 4</dc:title>
  <dc:creator>Hanh-Mai Ta</dc:creator>
  <cp:lastModifiedBy>Hanh-Mai Ta</cp:lastModifiedBy>
  <cp:revision>9</cp:revision>
  <dcterms:created xsi:type="dcterms:W3CDTF">2016-04-18T15:07:59Z</dcterms:created>
  <dcterms:modified xsi:type="dcterms:W3CDTF">2016-04-18T15:19:06Z</dcterms:modified>
</cp:coreProperties>
</file>