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CA27C2-E8D6-416E-981E-AE13904CFD10}" v="2" dt="2022-04-11T17:46:12.8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2331B-FF00-4780-A120-20B441D3D55F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DCE0-AF08-4C74-B782-233A030CA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638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2331B-FF00-4780-A120-20B441D3D55F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DCE0-AF08-4C74-B782-233A030CA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37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2331B-FF00-4780-A120-20B441D3D55F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DCE0-AF08-4C74-B782-233A030CAE2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6767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2331B-FF00-4780-A120-20B441D3D55F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DCE0-AF08-4C74-B782-233A030CA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168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2331B-FF00-4780-A120-20B441D3D55F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DCE0-AF08-4C74-B782-233A030CAE2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358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2331B-FF00-4780-A120-20B441D3D55F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DCE0-AF08-4C74-B782-233A030CA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673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2331B-FF00-4780-A120-20B441D3D55F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DCE0-AF08-4C74-B782-233A030CA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687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2331B-FF00-4780-A120-20B441D3D55F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DCE0-AF08-4C74-B782-233A030CA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2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2331B-FF00-4780-A120-20B441D3D55F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DCE0-AF08-4C74-B782-233A030CA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4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2331B-FF00-4780-A120-20B441D3D55F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DCE0-AF08-4C74-B782-233A030CA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960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2331B-FF00-4780-A120-20B441D3D55F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DCE0-AF08-4C74-B782-233A030CA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97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2331B-FF00-4780-A120-20B441D3D55F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DCE0-AF08-4C74-B782-233A030CA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23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2331B-FF00-4780-A120-20B441D3D55F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DCE0-AF08-4C74-B782-233A030CA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598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2331B-FF00-4780-A120-20B441D3D55F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DCE0-AF08-4C74-B782-233A030CA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2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2331B-FF00-4780-A120-20B441D3D55F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DCE0-AF08-4C74-B782-233A030CA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10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2331B-FF00-4780-A120-20B441D3D55F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DCE0-AF08-4C74-B782-233A030CA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44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2331B-FF00-4780-A120-20B441D3D55F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3FDCE0-AF08-4C74-B782-233A030CA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1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40964-DF8B-4285-95A6-32BC9537F8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THE JUKEBOX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E454C8-6B77-4FE0-B1D7-3717553B0F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(A modern jukebox that contains songs by artists and podcasts by celebrities.)</a:t>
            </a:r>
          </a:p>
          <a:p>
            <a:r>
              <a:rPr lang="en-IN" dirty="0"/>
              <a:t>By-MAYUKH MAITY</a:t>
            </a:r>
          </a:p>
          <a:p>
            <a:r>
              <a:rPr lang="en-IN" dirty="0"/>
              <a:t>(DATE: 11</a:t>
            </a:r>
            <a:r>
              <a:rPr lang="en-IN" baseline="30000" dirty="0"/>
              <a:t>th</a:t>
            </a:r>
            <a:r>
              <a:rPr lang="en-IN" dirty="0"/>
              <a:t> April,2022)</a:t>
            </a:r>
          </a:p>
        </p:txBody>
      </p:sp>
    </p:spTree>
    <p:extLst>
      <p:ext uri="{BB962C8B-B14F-4D97-AF65-F5344CB8AC3E}">
        <p14:creationId xmlns:p14="http://schemas.microsoft.com/office/powerpoint/2010/main" val="65766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717E0-870C-46AC-AC1F-1C46ED95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DOMAIN: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CA1AB-F27B-42B1-BB76-ABAA57032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Users who are not well versed with the technology, find it difficult to navigate through the existing jukebox applications. </a:t>
            </a:r>
          </a:p>
          <a:p>
            <a:r>
              <a:rPr lang="en-IN" dirty="0"/>
              <a:t>This program will allow such people to effectively and conveniently navigate through the application through an interactive process combining search and play.</a:t>
            </a:r>
          </a:p>
        </p:txBody>
      </p:sp>
    </p:spTree>
    <p:extLst>
      <p:ext uri="{BB962C8B-B14F-4D97-AF65-F5344CB8AC3E}">
        <p14:creationId xmlns:p14="http://schemas.microsoft.com/office/powerpoint/2010/main" val="66117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CE2E9-67D6-45D4-9CE9-D0B15B25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15C07-97ED-44EC-894E-8920C23FE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89471"/>
            <a:ext cx="9174589" cy="4611329"/>
          </a:xfrm>
        </p:spPr>
        <p:txBody>
          <a:bodyPr>
            <a:normAutofit/>
          </a:bodyPr>
          <a:lstStyle/>
          <a:p>
            <a:r>
              <a:rPr lang="en-IN" dirty="0"/>
              <a:t>This application provides </a:t>
            </a:r>
            <a:r>
              <a:rPr lang="en-IN" b="1" dirty="0"/>
              <a:t>security</a:t>
            </a:r>
            <a:r>
              <a:rPr lang="en-IN" dirty="0"/>
              <a:t> to the users through </a:t>
            </a:r>
            <a:r>
              <a:rPr lang="en-IN" b="1" dirty="0"/>
              <a:t>user validation</a:t>
            </a:r>
            <a:r>
              <a:rPr lang="en-IN" dirty="0"/>
              <a:t>.</a:t>
            </a:r>
          </a:p>
          <a:p>
            <a:r>
              <a:rPr lang="en-IN" dirty="0"/>
              <a:t>This jukebox contains a </a:t>
            </a:r>
            <a:r>
              <a:rPr lang="en-IN" b="1" dirty="0"/>
              <a:t>catalogue of songs </a:t>
            </a:r>
            <a:r>
              <a:rPr lang="en-IN" dirty="0"/>
              <a:t>by various </a:t>
            </a:r>
            <a:r>
              <a:rPr lang="en-IN" b="1" dirty="0"/>
              <a:t>artists</a:t>
            </a:r>
            <a:r>
              <a:rPr lang="en-IN" dirty="0"/>
              <a:t> along with their </a:t>
            </a:r>
            <a:r>
              <a:rPr lang="en-IN" b="1" dirty="0"/>
              <a:t>genres</a:t>
            </a:r>
            <a:r>
              <a:rPr lang="en-IN" dirty="0"/>
              <a:t> and </a:t>
            </a:r>
            <a:r>
              <a:rPr lang="en-IN" b="1" dirty="0"/>
              <a:t>albums </a:t>
            </a:r>
            <a:r>
              <a:rPr lang="en-IN" dirty="0"/>
              <a:t>all </a:t>
            </a:r>
            <a:r>
              <a:rPr lang="en-IN" b="1" dirty="0"/>
              <a:t>stored in database</a:t>
            </a:r>
            <a:r>
              <a:rPr lang="en-IN" dirty="0"/>
              <a:t>.</a:t>
            </a:r>
          </a:p>
          <a:p>
            <a:r>
              <a:rPr lang="en-IN" dirty="0"/>
              <a:t>The jukebox also contains a </a:t>
            </a:r>
            <a:r>
              <a:rPr lang="en-IN" b="1" dirty="0"/>
              <a:t>catalogue of podcasts </a:t>
            </a:r>
            <a:r>
              <a:rPr lang="en-IN" dirty="0"/>
              <a:t>by various </a:t>
            </a:r>
            <a:r>
              <a:rPr lang="en-IN" b="1" dirty="0"/>
              <a:t>celebrities</a:t>
            </a:r>
            <a:r>
              <a:rPr lang="en-IN" dirty="0"/>
              <a:t> along with their </a:t>
            </a:r>
            <a:r>
              <a:rPr lang="en-IN" b="1" dirty="0"/>
              <a:t>publishing dates </a:t>
            </a:r>
            <a:r>
              <a:rPr lang="en-IN" dirty="0"/>
              <a:t>all </a:t>
            </a:r>
            <a:r>
              <a:rPr lang="en-IN" b="1" dirty="0"/>
              <a:t>stored in database</a:t>
            </a:r>
            <a:r>
              <a:rPr lang="en-IN" dirty="0"/>
              <a:t>.</a:t>
            </a:r>
          </a:p>
          <a:p>
            <a:r>
              <a:rPr lang="en-IN" dirty="0"/>
              <a:t>The user can </a:t>
            </a:r>
            <a:r>
              <a:rPr lang="en-IN" b="1" dirty="0"/>
              <a:t>search</a:t>
            </a:r>
            <a:r>
              <a:rPr lang="en-IN" dirty="0"/>
              <a:t> for a </a:t>
            </a:r>
            <a:r>
              <a:rPr lang="en-IN" b="1" dirty="0"/>
              <a:t>song</a:t>
            </a:r>
            <a:r>
              <a:rPr lang="en-IN" dirty="0"/>
              <a:t> based on artist, genre or album name.</a:t>
            </a:r>
          </a:p>
          <a:p>
            <a:r>
              <a:rPr lang="en-IN" dirty="0"/>
              <a:t>The user can </a:t>
            </a:r>
            <a:r>
              <a:rPr lang="en-IN" b="1" dirty="0"/>
              <a:t>search</a:t>
            </a:r>
            <a:r>
              <a:rPr lang="en-IN" dirty="0"/>
              <a:t> for a </a:t>
            </a:r>
            <a:r>
              <a:rPr lang="en-IN" b="1" dirty="0"/>
              <a:t>podcast</a:t>
            </a:r>
            <a:r>
              <a:rPr lang="en-IN" dirty="0"/>
              <a:t> by the name of the celebrity or publishing date.</a:t>
            </a:r>
          </a:p>
          <a:p>
            <a:r>
              <a:rPr lang="en-IN" dirty="0"/>
              <a:t>One user can </a:t>
            </a:r>
            <a:r>
              <a:rPr lang="en-IN" b="1" dirty="0"/>
              <a:t>create multiple playlists </a:t>
            </a:r>
            <a:r>
              <a:rPr lang="en-IN" dirty="0"/>
              <a:t>which can contain both songs and podcasts.</a:t>
            </a:r>
          </a:p>
          <a:p>
            <a:r>
              <a:rPr lang="en-IN" dirty="0"/>
              <a:t>The user can perform </a:t>
            </a:r>
            <a:r>
              <a:rPr lang="en-IN" b="1" dirty="0"/>
              <a:t>pause</a:t>
            </a:r>
            <a:r>
              <a:rPr lang="en-IN" dirty="0"/>
              <a:t>, </a:t>
            </a:r>
            <a:r>
              <a:rPr lang="en-IN" b="1" dirty="0"/>
              <a:t>resume</a:t>
            </a:r>
            <a:r>
              <a:rPr lang="en-IN" dirty="0"/>
              <a:t>, </a:t>
            </a:r>
            <a:r>
              <a:rPr lang="en-IN" b="1" dirty="0"/>
              <a:t>next</a:t>
            </a:r>
            <a:r>
              <a:rPr lang="en-IN" dirty="0"/>
              <a:t>, </a:t>
            </a:r>
            <a:r>
              <a:rPr lang="en-IN" b="1" dirty="0"/>
              <a:t>previous</a:t>
            </a:r>
            <a:r>
              <a:rPr lang="en-IN" dirty="0"/>
              <a:t>, </a:t>
            </a:r>
            <a:r>
              <a:rPr lang="en-IN" b="1" dirty="0"/>
              <a:t>shuffle</a:t>
            </a:r>
            <a:r>
              <a:rPr lang="en-IN" dirty="0"/>
              <a:t> or </a:t>
            </a:r>
            <a:r>
              <a:rPr lang="en-IN" b="1" dirty="0"/>
              <a:t>loop</a:t>
            </a:r>
            <a:r>
              <a:rPr lang="en-IN" dirty="0"/>
              <a:t> of the records in the playlist.</a:t>
            </a:r>
          </a:p>
        </p:txBody>
      </p:sp>
    </p:spTree>
    <p:extLst>
      <p:ext uri="{BB962C8B-B14F-4D97-AF65-F5344CB8AC3E}">
        <p14:creationId xmlns:p14="http://schemas.microsoft.com/office/powerpoint/2010/main" val="4136965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C9ECE-3950-49EB-823C-3E16DB9B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 DIAGRAM: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EC6584-28C4-46A0-990D-C8D75CAEA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00" y="1129004"/>
            <a:ext cx="11504484" cy="5426205"/>
          </a:xfrm>
        </p:spPr>
      </p:pic>
    </p:spTree>
    <p:extLst>
      <p:ext uri="{BB962C8B-B14F-4D97-AF65-F5344CB8AC3E}">
        <p14:creationId xmlns:p14="http://schemas.microsoft.com/office/powerpoint/2010/main" val="1826722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E26CA-EF73-4519-93AC-1DB2A9E75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OF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7062E-F3C4-400F-A697-5E63F3D3C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Demonstration of the project output.</a:t>
            </a:r>
          </a:p>
        </p:txBody>
      </p:sp>
    </p:spTree>
    <p:extLst>
      <p:ext uri="{BB962C8B-B14F-4D97-AF65-F5344CB8AC3E}">
        <p14:creationId xmlns:p14="http://schemas.microsoft.com/office/powerpoint/2010/main" val="2993542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96D5B-77C1-46DA-A9D0-833DAD652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E4982-A007-49D9-B691-6027F782D6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7502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447</TotalTime>
  <Words>213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THE JUKEBOX</vt:lpstr>
      <vt:lpstr>PROBLEM DOMAIN:</vt:lpstr>
      <vt:lpstr>FEATURES:</vt:lpstr>
      <vt:lpstr>ER DIAGRAM:</vt:lpstr>
      <vt:lpstr>WORKING OF PROJECT: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Mayukh Maity</dc:creator>
  <cp:lastModifiedBy>Mayukh Maity</cp:lastModifiedBy>
  <cp:revision>8</cp:revision>
  <dcterms:created xsi:type="dcterms:W3CDTF">2022-04-11T17:32:50Z</dcterms:created>
  <dcterms:modified xsi:type="dcterms:W3CDTF">2022-04-12T10:12:30Z</dcterms:modified>
</cp:coreProperties>
</file>