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C676-9449-40A8-9358-B3D525881F5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8824-D1EC-4793-BD61-1B0840DE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C676-9449-40A8-9358-B3D525881F5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8824-D1EC-4793-BD61-1B0840DE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C676-9449-40A8-9358-B3D525881F5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8824-D1EC-4793-BD61-1B0840DE645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0848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C676-9449-40A8-9358-B3D525881F5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8824-D1EC-4793-BD61-1B0840DE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71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C676-9449-40A8-9358-B3D525881F5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8824-D1EC-4793-BD61-1B0840DE64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218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C676-9449-40A8-9358-B3D525881F5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8824-D1EC-4793-BD61-1B0840DE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29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C676-9449-40A8-9358-B3D525881F5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8824-D1EC-4793-BD61-1B0840DE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24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C676-9449-40A8-9358-B3D525881F5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8824-D1EC-4793-BD61-1B0840DE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8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C676-9449-40A8-9358-B3D525881F5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8824-D1EC-4793-BD61-1B0840DE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1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C676-9449-40A8-9358-B3D525881F5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8824-D1EC-4793-BD61-1B0840DE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C676-9449-40A8-9358-B3D525881F5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8824-D1EC-4793-BD61-1B0840DE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9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C676-9449-40A8-9358-B3D525881F5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8824-D1EC-4793-BD61-1B0840DE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0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C676-9449-40A8-9358-B3D525881F5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8824-D1EC-4793-BD61-1B0840DE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C676-9449-40A8-9358-B3D525881F5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8824-D1EC-4793-BD61-1B0840DE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C676-9449-40A8-9358-B3D525881F5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8824-D1EC-4793-BD61-1B0840DE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3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C676-9449-40A8-9358-B3D525881F5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8824-D1EC-4793-BD61-1B0840DE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5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AC676-9449-40A8-9358-B3D525881F5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898824-D1EC-4793-BD61-1B0840DE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2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C9F676-1CC6-FFB3-FFA8-E998B894B4FD}"/>
              </a:ext>
            </a:extLst>
          </p:cNvPr>
          <p:cNvSpPr txBox="1"/>
          <p:nvPr/>
        </p:nvSpPr>
        <p:spPr>
          <a:xfrm>
            <a:off x="506438" y="920621"/>
            <a:ext cx="34747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 VỆ KHÓA LUẬN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6838D-2285-AAA7-4D37-29E4EC522CBE}"/>
              </a:ext>
            </a:extLst>
          </p:cNvPr>
          <p:cNvSpPr/>
          <p:nvPr/>
        </p:nvSpPr>
        <p:spPr>
          <a:xfrm>
            <a:off x="6372664" y="5824025"/>
            <a:ext cx="5148775" cy="506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TS.Nguyễn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Hoàng Hà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F375CA-4D8B-ADEE-C931-0D1FC102F32C}"/>
              </a:ext>
            </a:extLst>
          </p:cNvPr>
          <p:cNvSpPr/>
          <p:nvPr/>
        </p:nvSpPr>
        <p:spPr>
          <a:xfrm>
            <a:off x="4487595" y="858129"/>
            <a:ext cx="6836897" cy="1589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QUẢN LÝ KHÁCH SẠN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FB044-8BB0-9407-C241-1BBDCA93CB1F}"/>
              </a:ext>
            </a:extLst>
          </p:cNvPr>
          <p:cNvSpPr/>
          <p:nvPr/>
        </p:nvSpPr>
        <p:spPr>
          <a:xfrm>
            <a:off x="6372664" y="4839286"/>
            <a:ext cx="5148775" cy="9847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Mai Văn Long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Viên: 19T1021124</a:t>
            </a:r>
          </a:p>
        </p:txBody>
      </p:sp>
    </p:spTree>
    <p:extLst>
      <p:ext uri="{BB962C8B-B14F-4D97-AF65-F5344CB8AC3E}">
        <p14:creationId xmlns:p14="http://schemas.microsoft.com/office/powerpoint/2010/main" val="139676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30D34EC-B90E-E77E-5984-F4A78316C410}"/>
              </a:ext>
            </a:extLst>
          </p:cNvPr>
          <p:cNvSpPr/>
          <p:nvPr/>
        </p:nvSpPr>
        <p:spPr>
          <a:xfrm>
            <a:off x="384518" y="2212146"/>
            <a:ext cx="2616591" cy="2180492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sz="32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E7A35AB-8FD8-6CAF-8DA0-04CA0AD71D25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2532772" y="102578"/>
            <a:ext cx="1269611" cy="294952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2F68A71-9208-9DB5-14AF-6F933553ED65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3001109" y="2212146"/>
            <a:ext cx="1641232" cy="1090246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12BB91D-4864-FE65-8800-5DE37AD6B037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001109" y="3302392"/>
            <a:ext cx="1641232" cy="1090245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9272608-0EF8-1103-C9C4-201F186C05F8}"/>
              </a:ext>
            </a:extLst>
          </p:cNvPr>
          <p:cNvCxnSpPr>
            <a:cxnSpLocks/>
            <a:stCxn id="3" idx="4"/>
          </p:cNvCxnSpPr>
          <p:nvPr/>
        </p:nvCxnSpPr>
        <p:spPr>
          <a:xfrm rot="16200000" flipH="1">
            <a:off x="2508154" y="3577297"/>
            <a:ext cx="1318848" cy="2949529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B8FBBBD-CCAF-F93C-4B38-70DC0A134FB9}"/>
              </a:ext>
            </a:extLst>
          </p:cNvPr>
          <p:cNvSpPr/>
          <p:nvPr/>
        </p:nvSpPr>
        <p:spPr>
          <a:xfrm>
            <a:off x="4783015" y="478301"/>
            <a:ext cx="7047916" cy="928467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6F5E58C-9936-8517-3A58-F8E737DDBBDF}"/>
              </a:ext>
            </a:extLst>
          </p:cNvPr>
          <p:cNvSpPr/>
          <p:nvPr/>
        </p:nvSpPr>
        <p:spPr>
          <a:xfrm>
            <a:off x="4783015" y="1747912"/>
            <a:ext cx="7047916" cy="928467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CÔNG NGHỆ ĐƯỢC SỬ DỤNG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DA36F6D-1AC2-3800-0939-FC16E15EC74D}"/>
              </a:ext>
            </a:extLst>
          </p:cNvPr>
          <p:cNvSpPr/>
          <p:nvPr/>
        </p:nvSpPr>
        <p:spPr>
          <a:xfrm>
            <a:off x="4783015" y="3928403"/>
            <a:ext cx="7024467" cy="928467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HỆ THỐNG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0BC191B-7DB6-41E6-E41D-5C2C0E57B496}"/>
              </a:ext>
            </a:extLst>
          </p:cNvPr>
          <p:cNvSpPr/>
          <p:nvPr/>
        </p:nvSpPr>
        <p:spPr>
          <a:xfrm>
            <a:off x="4783016" y="5270108"/>
            <a:ext cx="7024466" cy="928467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2992295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AD1A9B-E463-42D9-FF4B-67C800556B5F}"/>
              </a:ext>
            </a:extLst>
          </p:cNvPr>
          <p:cNvSpPr/>
          <p:nvPr/>
        </p:nvSpPr>
        <p:spPr>
          <a:xfrm>
            <a:off x="623667" y="407964"/>
            <a:ext cx="10968111" cy="63304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E42A7-F4A0-8AE0-A78E-96A1542F0B25}"/>
              </a:ext>
            </a:extLst>
          </p:cNvPr>
          <p:cNvSpPr txBox="1"/>
          <p:nvPr/>
        </p:nvSpPr>
        <p:spPr>
          <a:xfrm>
            <a:off x="1125415" y="1547446"/>
            <a:ext cx="8114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Đời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1AA674-E675-21B5-87CA-BC4864130D3A}"/>
              </a:ext>
            </a:extLst>
          </p:cNvPr>
          <p:cNvSpPr txBox="1"/>
          <p:nvPr/>
        </p:nvSpPr>
        <p:spPr>
          <a:xfrm>
            <a:off x="1125415" y="2453991"/>
            <a:ext cx="2891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B2CE7A6-DAC6-0C1E-3554-11A6A9693873}"/>
              </a:ext>
            </a:extLst>
          </p:cNvPr>
          <p:cNvSpPr/>
          <p:nvPr/>
        </p:nvSpPr>
        <p:spPr>
          <a:xfrm>
            <a:off x="4365074" y="2504062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17A6FA-0FF6-C531-E232-8B8C9B3DB0EB}"/>
              </a:ext>
            </a:extLst>
          </p:cNvPr>
          <p:cNvSpPr txBox="1"/>
          <p:nvPr/>
        </p:nvSpPr>
        <p:spPr>
          <a:xfrm>
            <a:off x="5691259" y="2453991"/>
            <a:ext cx="3291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3F1DE-FC65-485B-8A7A-DA3F33430EFE}"/>
              </a:ext>
            </a:extLst>
          </p:cNvPr>
          <p:cNvSpPr txBox="1"/>
          <p:nvPr/>
        </p:nvSpPr>
        <p:spPr>
          <a:xfrm>
            <a:off x="1125415" y="3429000"/>
            <a:ext cx="10832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320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320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 </a:t>
            </a:r>
            <a:r>
              <a:rPr lang="en-US" sz="320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lịch</a:t>
            </a:r>
            <a:r>
              <a:rPr lang="en-US" sz="320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320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320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320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sạn</a:t>
            </a:r>
            <a:r>
              <a:rPr lang="en-US" sz="320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320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320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vé</a:t>
            </a:r>
            <a:r>
              <a:rPr lang="en-US" sz="320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320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bay,...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C7125DC-B979-1D8E-B2F2-2106D689A724}"/>
              </a:ext>
            </a:extLst>
          </p:cNvPr>
          <p:cNvSpPr/>
          <p:nvPr/>
        </p:nvSpPr>
        <p:spPr>
          <a:xfrm>
            <a:off x="2053883" y="4614203"/>
            <a:ext cx="2461846" cy="14911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876921-17BF-AA74-BF4F-234D1224344C}"/>
              </a:ext>
            </a:extLst>
          </p:cNvPr>
          <p:cNvSpPr/>
          <p:nvPr/>
        </p:nvSpPr>
        <p:spPr>
          <a:xfrm>
            <a:off x="5182776" y="4487593"/>
            <a:ext cx="4672715" cy="1744393"/>
          </a:xfrm>
          <a:prstGeom prst="round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Jade Dragon</a:t>
            </a:r>
          </a:p>
        </p:txBody>
      </p:sp>
    </p:spTree>
    <p:extLst>
      <p:ext uri="{BB962C8B-B14F-4D97-AF65-F5344CB8AC3E}">
        <p14:creationId xmlns:p14="http://schemas.microsoft.com/office/powerpoint/2010/main" val="3563510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/>
      <p:bldP spid="9" grpId="0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AD1A9B-E463-42D9-FF4B-67C800556B5F}"/>
              </a:ext>
            </a:extLst>
          </p:cNvPr>
          <p:cNvSpPr/>
          <p:nvPr/>
        </p:nvSpPr>
        <p:spPr>
          <a:xfrm>
            <a:off x="623667" y="407964"/>
            <a:ext cx="10968111" cy="63304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CÔNG NGHỆ ĐƯỢC SỬ DỤNG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1D79E1-FCAA-AB22-27E4-70DA4851242F}"/>
              </a:ext>
            </a:extLst>
          </p:cNvPr>
          <p:cNvSpPr/>
          <p:nvPr/>
        </p:nvSpPr>
        <p:spPr>
          <a:xfrm>
            <a:off x="337625" y="1294227"/>
            <a:ext cx="5092504" cy="26728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D6023E-613B-9E66-2EDF-0555F77F5786}"/>
              </a:ext>
            </a:extLst>
          </p:cNvPr>
          <p:cNvSpPr/>
          <p:nvPr/>
        </p:nvSpPr>
        <p:spPr>
          <a:xfrm>
            <a:off x="337624" y="1294227"/>
            <a:ext cx="5092505" cy="703385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09868B-94FE-6252-D074-C5DBF9E6DF35}"/>
              </a:ext>
            </a:extLst>
          </p:cNvPr>
          <p:cNvSpPr/>
          <p:nvPr/>
        </p:nvSpPr>
        <p:spPr>
          <a:xfrm>
            <a:off x="5781821" y="1294227"/>
            <a:ext cx="6072554" cy="703385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ệ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</a:t>
            </a:r>
            <a:endParaRPr lang="en-US" sz="32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039680-7721-98DA-DEC5-8EF89663F249}"/>
              </a:ext>
            </a:extLst>
          </p:cNvPr>
          <p:cNvSpPr/>
          <p:nvPr/>
        </p:nvSpPr>
        <p:spPr>
          <a:xfrm>
            <a:off x="337623" y="4220306"/>
            <a:ext cx="5092504" cy="21734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Asp.net web application</a:t>
            </a:r>
          </a:p>
          <a:p>
            <a:pPr marL="285750" indent="-285750">
              <a:buFontTx/>
              <a:buChar char="-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7D06C3-44F8-3AE2-1A7B-16D5738182C2}"/>
              </a:ext>
            </a:extLst>
          </p:cNvPr>
          <p:cNvSpPr/>
          <p:nvPr/>
        </p:nvSpPr>
        <p:spPr>
          <a:xfrm>
            <a:off x="337623" y="4220306"/>
            <a:ext cx="5092505" cy="703385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E2FF9BE-4CC9-3C5F-E134-8D3A348464F9}"/>
              </a:ext>
            </a:extLst>
          </p:cNvPr>
          <p:cNvSpPr/>
          <p:nvPr/>
        </p:nvSpPr>
        <p:spPr>
          <a:xfrm>
            <a:off x="5781821" y="2250828"/>
            <a:ext cx="6072553" cy="30948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Asp.net MVC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Openlayers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PageList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1C6A29-8560-9FDB-A14A-915C5D20FBC9}"/>
              </a:ext>
            </a:extLst>
          </p:cNvPr>
          <p:cNvSpPr/>
          <p:nvPr/>
        </p:nvSpPr>
        <p:spPr>
          <a:xfrm>
            <a:off x="5781822" y="2250829"/>
            <a:ext cx="6072554" cy="703385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DD17E34-8A3C-4B42-FBC9-FB75BD84DF33}"/>
              </a:ext>
            </a:extLst>
          </p:cNvPr>
          <p:cNvSpPr/>
          <p:nvPr/>
        </p:nvSpPr>
        <p:spPr>
          <a:xfrm>
            <a:off x="5641146" y="5556739"/>
            <a:ext cx="6428934" cy="703385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web: Visual Studio</a:t>
            </a:r>
          </a:p>
        </p:txBody>
      </p:sp>
    </p:spTree>
    <p:extLst>
      <p:ext uri="{BB962C8B-B14F-4D97-AF65-F5344CB8AC3E}">
        <p14:creationId xmlns:p14="http://schemas.microsoft.com/office/powerpoint/2010/main" val="1141265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76ED86A-7408-AD8E-9B29-F3442B1B38D6}"/>
              </a:ext>
            </a:extLst>
          </p:cNvPr>
          <p:cNvSpPr/>
          <p:nvPr/>
        </p:nvSpPr>
        <p:spPr>
          <a:xfrm>
            <a:off x="623667" y="407964"/>
            <a:ext cx="10968111" cy="63304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HỆ THỐNG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19A9E0-07E6-53D3-EA28-3314F543A5FC}"/>
              </a:ext>
            </a:extLst>
          </p:cNvPr>
          <p:cNvSpPr/>
          <p:nvPr/>
        </p:nvSpPr>
        <p:spPr>
          <a:xfrm>
            <a:off x="-5542672" y="1294227"/>
            <a:ext cx="5092504" cy="26728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032A0D-6C93-CFB6-76F0-F277E7C8B427}"/>
              </a:ext>
            </a:extLst>
          </p:cNvPr>
          <p:cNvSpPr/>
          <p:nvPr/>
        </p:nvSpPr>
        <p:spPr>
          <a:xfrm>
            <a:off x="-5542673" y="1294227"/>
            <a:ext cx="5092505" cy="703385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D9FBEB-0BCD-5CFE-2915-06D6AA7B6F54}"/>
              </a:ext>
            </a:extLst>
          </p:cNvPr>
          <p:cNvSpPr/>
          <p:nvPr/>
        </p:nvSpPr>
        <p:spPr>
          <a:xfrm>
            <a:off x="12970412" y="1294227"/>
            <a:ext cx="6072554" cy="703385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ệ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</a:t>
            </a:r>
            <a:endParaRPr lang="en-US" sz="32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69FF39-1C83-1023-72F7-911943DA16F0}"/>
              </a:ext>
            </a:extLst>
          </p:cNvPr>
          <p:cNvSpPr/>
          <p:nvPr/>
        </p:nvSpPr>
        <p:spPr>
          <a:xfrm>
            <a:off x="-5373860" y="5205046"/>
            <a:ext cx="5092504" cy="21734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Asp.net web application</a:t>
            </a:r>
          </a:p>
          <a:p>
            <a:pPr marL="285750" indent="-285750">
              <a:buFontTx/>
              <a:buChar char="-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E3BD33-46F3-0C7F-9115-2836DAE5BC4A}"/>
              </a:ext>
            </a:extLst>
          </p:cNvPr>
          <p:cNvSpPr/>
          <p:nvPr/>
        </p:nvSpPr>
        <p:spPr>
          <a:xfrm>
            <a:off x="-5373860" y="5205046"/>
            <a:ext cx="5092505" cy="703385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0AF897-E602-FFCB-63F8-BC5BCF95D025}"/>
              </a:ext>
            </a:extLst>
          </p:cNvPr>
          <p:cNvSpPr/>
          <p:nvPr/>
        </p:nvSpPr>
        <p:spPr>
          <a:xfrm>
            <a:off x="12970412" y="2250828"/>
            <a:ext cx="6072553" cy="30948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Asp.net MVC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Openlayers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PageList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B698A5-0FED-42C4-F71C-F97137185D40}"/>
              </a:ext>
            </a:extLst>
          </p:cNvPr>
          <p:cNvSpPr/>
          <p:nvPr/>
        </p:nvSpPr>
        <p:spPr>
          <a:xfrm>
            <a:off x="12970413" y="2250829"/>
            <a:ext cx="6072554" cy="703385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96A09F-E637-9195-2D75-CD701C30E37A}"/>
              </a:ext>
            </a:extLst>
          </p:cNvPr>
          <p:cNvSpPr/>
          <p:nvPr/>
        </p:nvSpPr>
        <p:spPr>
          <a:xfrm>
            <a:off x="12829737" y="5556739"/>
            <a:ext cx="6428934" cy="703385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web: Visual Studio</a:t>
            </a:r>
          </a:p>
        </p:txBody>
      </p:sp>
    </p:spTree>
    <p:extLst>
      <p:ext uri="{BB962C8B-B14F-4D97-AF65-F5344CB8AC3E}">
        <p14:creationId xmlns:p14="http://schemas.microsoft.com/office/powerpoint/2010/main" val="4197264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76ED86A-7408-AD8E-9B29-F3442B1B38D6}"/>
              </a:ext>
            </a:extLst>
          </p:cNvPr>
          <p:cNvSpPr/>
          <p:nvPr/>
        </p:nvSpPr>
        <p:spPr>
          <a:xfrm>
            <a:off x="611944" y="-745588"/>
            <a:ext cx="10968111" cy="63304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HỆ THỐNG</a:t>
            </a:r>
          </a:p>
        </p:txBody>
      </p:sp>
      <p:pic>
        <p:nvPicPr>
          <p:cNvPr id="12" name="Picture 11" descr="A picture containing text, diagram, plan, font&#10;&#10;Description automatically generated">
            <a:extLst>
              <a:ext uri="{FF2B5EF4-FFF2-40B4-BE49-F238E27FC236}">
                <a16:creationId xmlns:a16="http://schemas.microsoft.com/office/drawing/2014/main" id="{DAC71719-410B-193E-DBDE-4ED355BE40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2" b="658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20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5D89DC-0326-7A5E-AA72-CE0928AF638C}"/>
              </a:ext>
            </a:extLst>
          </p:cNvPr>
          <p:cNvSpPr txBox="1"/>
          <p:nvPr/>
        </p:nvSpPr>
        <p:spPr>
          <a:xfrm>
            <a:off x="175693" y="838593"/>
            <a:ext cx="837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3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E0474-6631-A451-B3D9-80DCCC9F99C7}"/>
              </a:ext>
            </a:extLst>
          </p:cNvPr>
          <p:cNvSpPr txBox="1"/>
          <p:nvPr/>
        </p:nvSpPr>
        <p:spPr>
          <a:xfrm>
            <a:off x="1007225" y="1584181"/>
            <a:ext cx="10626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(Admin)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7A00E-D3D4-254C-B072-FA1E9BEB9396}"/>
              </a:ext>
            </a:extLst>
          </p:cNvPr>
          <p:cNvSpPr txBox="1"/>
          <p:nvPr/>
        </p:nvSpPr>
        <p:spPr>
          <a:xfrm>
            <a:off x="1007225" y="2597690"/>
            <a:ext cx="10626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sạn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phòng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kê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bình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luận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tin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nhắn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….</a:t>
            </a:r>
            <a:endParaRPr lang="en-US" sz="2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A0F97D-42ED-C717-EECC-C37F991CA6C7}"/>
              </a:ext>
            </a:extLst>
          </p:cNvPr>
          <p:cNvSpPr txBox="1"/>
          <p:nvPr/>
        </p:nvSpPr>
        <p:spPr>
          <a:xfrm>
            <a:off x="1007225" y="3611199"/>
            <a:ext cx="10626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hiên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8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393232-63B2-FDC6-C93D-ABDC55099D52}"/>
              </a:ext>
            </a:extLst>
          </p:cNvPr>
          <p:cNvSpPr txBox="1"/>
          <p:nvPr/>
        </p:nvSpPr>
        <p:spPr>
          <a:xfrm>
            <a:off x="1007225" y="4564080"/>
            <a:ext cx="10626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  <a:endParaRPr lang="en-US" sz="2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22E50-CCBE-E0E2-64E6-E70A01BFE652}"/>
              </a:ext>
            </a:extLst>
          </p:cNvPr>
          <p:cNvSpPr txBox="1"/>
          <p:nvPr/>
        </p:nvSpPr>
        <p:spPr>
          <a:xfrm>
            <a:off x="1007225" y="5087300"/>
            <a:ext cx="10626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D3B8F-6A40-F7A2-645C-77910D9AA43D}"/>
              </a:ext>
            </a:extLst>
          </p:cNvPr>
          <p:cNvSpPr txBox="1"/>
          <p:nvPr/>
        </p:nvSpPr>
        <p:spPr>
          <a:xfrm>
            <a:off x="1007225" y="5609294"/>
            <a:ext cx="10626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iên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qua Gmail.</a:t>
            </a:r>
            <a:endParaRPr lang="en-US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C01DB-762A-749E-12C5-D438570B786D}"/>
              </a:ext>
            </a:extLst>
          </p:cNvPr>
          <p:cNvSpPr txBox="1"/>
          <p:nvPr/>
        </p:nvSpPr>
        <p:spPr>
          <a:xfrm>
            <a:off x="1007225" y="6188635"/>
            <a:ext cx="10626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iên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online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ví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VNPAY.</a:t>
            </a:r>
            <a:endParaRPr lang="en-US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0E159E-76E6-F503-6117-5346FDFBA79B}"/>
              </a:ext>
            </a:extLst>
          </p:cNvPr>
          <p:cNvSpPr/>
          <p:nvPr/>
        </p:nvSpPr>
        <p:spPr>
          <a:xfrm>
            <a:off x="665872" y="146145"/>
            <a:ext cx="10968111" cy="63304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HỆ THỐNG</a:t>
            </a:r>
          </a:p>
        </p:txBody>
      </p:sp>
    </p:spTree>
    <p:extLst>
      <p:ext uri="{BB962C8B-B14F-4D97-AF65-F5344CB8AC3E}">
        <p14:creationId xmlns:p14="http://schemas.microsoft.com/office/powerpoint/2010/main" val="3958442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0E159E-76E6-F503-6117-5346FDFBA79B}"/>
              </a:ext>
            </a:extLst>
          </p:cNvPr>
          <p:cNvSpPr/>
          <p:nvPr/>
        </p:nvSpPr>
        <p:spPr>
          <a:xfrm>
            <a:off x="665872" y="146145"/>
            <a:ext cx="10968111" cy="633046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4D95F-547A-D969-C312-024E58AC30BD}"/>
              </a:ext>
            </a:extLst>
          </p:cNvPr>
          <p:cNvSpPr txBox="1"/>
          <p:nvPr/>
        </p:nvSpPr>
        <p:spPr>
          <a:xfrm>
            <a:off x="1069145" y="1413343"/>
            <a:ext cx="5468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CC5563-B0B2-DAE3-87DC-630BA8DF118B}"/>
              </a:ext>
            </a:extLst>
          </p:cNvPr>
          <p:cNvSpPr txBox="1"/>
          <p:nvPr/>
        </p:nvSpPr>
        <p:spPr>
          <a:xfrm>
            <a:off x="1069145" y="2212449"/>
            <a:ext cx="514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E045F6-369B-DBBA-FA05-72D2D63B5B58}"/>
              </a:ext>
            </a:extLst>
          </p:cNvPr>
          <p:cNvSpPr txBox="1"/>
          <p:nvPr/>
        </p:nvSpPr>
        <p:spPr>
          <a:xfrm>
            <a:off x="1069145" y="3011555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B6D8DE-DEC1-D078-222E-778EA00F4B24}"/>
              </a:ext>
            </a:extLst>
          </p:cNvPr>
          <p:cNvSpPr txBox="1"/>
          <p:nvPr/>
        </p:nvSpPr>
        <p:spPr>
          <a:xfrm>
            <a:off x="1069145" y="3810661"/>
            <a:ext cx="5192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2F7B21-E430-AB64-34C4-EB00609693AC}"/>
              </a:ext>
            </a:extLst>
          </p:cNvPr>
          <p:cNvSpPr txBox="1"/>
          <p:nvPr/>
        </p:nvSpPr>
        <p:spPr>
          <a:xfrm>
            <a:off x="1069145" y="4609767"/>
            <a:ext cx="6983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hát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nhắn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9DC7D7-C8C3-5D4B-DD2C-3783C701FCE0}"/>
              </a:ext>
            </a:extLst>
          </p:cNvPr>
          <p:cNvSpPr txBox="1"/>
          <p:nvPr/>
        </p:nvSpPr>
        <p:spPr>
          <a:xfrm>
            <a:off x="1069145" y="5408873"/>
            <a:ext cx="6030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hát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392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Camera lens">
            <a:extLst>
              <a:ext uri="{FF2B5EF4-FFF2-40B4-BE49-F238E27FC236}">
                <a16:creationId xmlns:a16="http://schemas.microsoft.com/office/drawing/2014/main" id="{98921CF3-8244-A391-81EF-732151F856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97" r="34793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751514-F37F-1481-D072-6E02441A524A}"/>
              </a:ext>
            </a:extLst>
          </p:cNvPr>
          <p:cNvSpPr txBox="1"/>
          <p:nvPr/>
        </p:nvSpPr>
        <p:spPr>
          <a:xfrm>
            <a:off x="5380563" y="1678665"/>
            <a:ext cx="3887839" cy="2372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for watching</a:t>
            </a:r>
          </a:p>
        </p:txBody>
      </p:sp>
    </p:spTree>
    <p:extLst>
      <p:ext uri="{BB962C8B-B14F-4D97-AF65-F5344CB8AC3E}">
        <p14:creationId xmlns:p14="http://schemas.microsoft.com/office/powerpoint/2010/main" val="229066455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458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Văn Long</dc:creator>
  <cp:lastModifiedBy>Mai Văn Long</cp:lastModifiedBy>
  <cp:revision>73</cp:revision>
  <dcterms:created xsi:type="dcterms:W3CDTF">2023-05-26T02:09:39Z</dcterms:created>
  <dcterms:modified xsi:type="dcterms:W3CDTF">2023-05-26T03:56:29Z</dcterms:modified>
</cp:coreProperties>
</file>