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Backbone.j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828800"/>
            <a:ext cx="8562975" cy="15240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00400" y="3733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backbonejs.org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collection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796290"/>
            <a:ext cx="7924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Backbone.Collection.extend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model: Person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source = 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[{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18,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job: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"Developer"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1,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id: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'tk-1-VN'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"John"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23,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country: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"USA"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2,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id: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'tk-2-US'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}];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Coworkers(source);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with collection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371600"/>
            <a:ext cx="6553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//get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(1);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//index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(100);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//id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coworkers.where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({country: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"Vietnam"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//remove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someone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coworkers.remove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(someone);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//add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noob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Person({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Nood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19,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country: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"UK"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0005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3,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id: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'tk-3-UK'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noob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with collection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0574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//sort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Backbone.Collection.extend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model: Person,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comparator: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coworkers.sort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coworkers.comparator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'country'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coworkers.sort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with backend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74838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//work with backend</a:t>
            </a:r>
          </a:p>
          <a:p>
            <a:r>
              <a:rPr lang="en-US" sz="20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Backbone.Collection.extend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model: Person,</a:t>
            </a:r>
          </a:p>
          <a:p>
            <a:pPr indent="457200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2A00FF"/>
                </a:solidFill>
                <a:latin typeface="Consolas"/>
              </a:rPr>
              <a:t>api</a:t>
            </a:r>
            <a:r>
              <a:rPr lang="en-US" sz="2000" dirty="0" smtClean="0">
                <a:solidFill>
                  <a:srgbClr val="2A00FF"/>
                </a:solidFill>
                <a:latin typeface="Consolas"/>
              </a:rPr>
              <a:t>/user'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sz="20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coworkers =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Coworkers();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coworkers.fetch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63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Backbone.View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Views are objects which do two things: </a:t>
            </a:r>
          </a:p>
          <a:p>
            <a:pPr marL="115888" indent="168275">
              <a:buFont typeface="Arial" pitchFamily="34" charset="0"/>
              <a:buChar char="•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15888" indent="168275">
              <a:buFont typeface="Arial" pitchFamily="34" charset="0"/>
              <a:buChar char="•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Capture user interaction to trigger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6339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className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render: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4572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.$el.html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'&lt;h2&gt;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Toon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Ketels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&lt;/h2&gt;'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indent="85725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967335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view =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$(</a:t>
            </a:r>
            <a:r>
              <a:rPr lang="en-US" sz="2000" dirty="0" smtClean="0">
                <a:solidFill>
                  <a:srgbClr val="2A00FF"/>
                </a:solidFill>
                <a:latin typeface="Consolas"/>
              </a:rPr>
              <a:t>'#main'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).append(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view.render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().el );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with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Pesion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1,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age: 18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className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render: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457200"/>
            <a:r>
              <a:rPr lang="pt-BR" dirty="0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 content = 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'&lt;h2&gt;'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pt-BR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.model.get(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)+</a:t>
            </a:r>
            <a:r>
              <a:rPr lang="pt-BR" dirty="0" smtClean="0">
                <a:solidFill>
                  <a:srgbClr val="2A00FF"/>
                </a:solidFill>
                <a:latin typeface="Consolas"/>
              </a:rPr>
              <a:t>'&lt;/h2&gt;'</a:t>
            </a:r>
            <a:r>
              <a:rPr lang="pt-BR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.$el.html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(content);</a:t>
            </a:r>
          </a:p>
          <a:p>
            <a:pPr indent="91440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view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({model: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br>
              <a:rPr lang="en-US" dirty="0" smtClean="0"/>
            </a:br>
            <a:r>
              <a:rPr lang="en-US" sz="2400" dirty="0" smtClean="0"/>
              <a:t> _.template()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&lt;script type=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"text/template"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id=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"person-view"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&lt;h2&gt;&lt;%= name %&gt;&lt;/h2&gt;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&lt;p&gt;&lt;span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"age"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&gt;&lt;%= age %&gt;&lt;/span&gt;&lt;/p&gt;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&lt;div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"country"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&gt;&lt;%= country %&gt;&lt;/div&gt;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1242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className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initialize: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9144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.listenTo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'change'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.render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template: _.template( $(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'#person-view'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).html() ),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render: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indent="9144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content = 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.template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.model.toJSON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);</a:t>
            </a:r>
          </a:p>
          <a:p>
            <a:pPr indent="9144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.$el.html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(content);</a:t>
            </a:r>
          </a:p>
          <a:p>
            <a:pPr indent="914400"/>
            <a:r>
              <a:rPr lang="en-US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305342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PersonView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Backbone.View.extend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dirty="0" smtClean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events: {</a:t>
            </a:r>
          </a:p>
          <a:p>
            <a:pPr indent="914400"/>
            <a:r>
              <a:rPr lang="en-US" dirty="0" smtClean="0">
                <a:solidFill>
                  <a:srgbClr val="2A00FF"/>
                </a:solidFill>
                <a:latin typeface="Consolas"/>
              </a:rPr>
              <a:t>'click h2'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selectPerson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914400"/>
            <a:r>
              <a:rPr lang="en-US" dirty="0" smtClean="0">
                <a:solidFill>
                  <a:srgbClr val="3F7F5F"/>
                </a:solidFill>
                <a:latin typeface="Consolas"/>
              </a:rPr>
              <a:t>// ...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indent="457200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selectPerson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(event) {</a:t>
            </a:r>
          </a:p>
          <a:p>
            <a:pPr indent="914400"/>
            <a:r>
              <a:rPr lang="en-US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'selected'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indent="13716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'selected'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indent="1371600"/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.model.set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'selected'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914400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indent="457200"/>
            <a:r>
              <a:rPr lang="en-US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Layout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backbone.js?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Template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4384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methods for routing client-side pages, and connecting them to actions and events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router work?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021681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Workspace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Backbone.Router.extend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routes: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"help"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            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"help"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 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#help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"search/:query"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   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#search/kiwis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"search/:query/p:page"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"search"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#search/kiwis/p7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help: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search: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(query, page)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learn more about underscore go to 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backbonejs.org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backbone.js?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80010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Backbone.js gives structure to web applications by providing models 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key-value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binding and custom events, collections with a rich API of enumerable functions, views with declarative event handling, and connects it all to your existing API over a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JSON interface.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Dependencies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underscore.js / lo-dash.js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Zepto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json2.js (Old IE)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Backbone.Model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45720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the heart of any JavaScript application, containing the interactive data as well as a large part of the logic surrounding it: conversions, validations, computed properties, and access control.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7467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Person =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Backbone.Model.extend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0005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defaults: {</a:t>
            </a:r>
          </a:p>
          <a:p>
            <a:pPr indent="91440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country: </a:t>
            </a:r>
            <a:r>
              <a:rPr lang="en-US" sz="2800" dirty="0" smtClean="0">
                <a:solidFill>
                  <a:srgbClr val="2A00FF"/>
                </a:solidFill>
                <a:latin typeface="Consolas"/>
              </a:rPr>
              <a:t>"Vietnam"</a:t>
            </a:r>
          </a:p>
          <a:p>
            <a:pPr indent="40005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sz="2800" dirty="0" smtClean="0">
              <a:latin typeface="Consolas"/>
            </a:endParaRPr>
          </a:p>
          <a:p>
            <a:r>
              <a:rPr lang="en-US" sz="2800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Pesion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pPr indent="457200"/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: 1,</a:t>
            </a:r>
          </a:p>
          <a:p>
            <a:pPr indent="45720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name: </a:t>
            </a:r>
            <a:r>
              <a:rPr lang="en-US" sz="28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800" dirty="0" err="1" smtClean="0">
                <a:solidFill>
                  <a:srgbClr val="2A00FF"/>
                </a:solidFill>
                <a:latin typeface="Consolas"/>
              </a:rPr>
              <a:t>Teo</a:t>
            </a:r>
            <a:r>
              <a:rPr lang="en-US" sz="28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indent="457200"/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age: 18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with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2192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//get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teo.has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teo.escape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'name'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20);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//listen event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'change'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(model) 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'changed'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console.log(model);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change:age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(model, value) {</a:t>
            </a:r>
          </a:p>
          <a:p>
            <a:pPr indent="400050"/>
            <a:r>
              <a:rPr lang="en-US" dirty="0" smtClean="0">
                <a:solidFill>
                  <a:srgbClr val="000000"/>
                </a:solidFill>
                <a:latin typeface="Consolas"/>
              </a:rPr>
              <a:t>console.log(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 has hanged'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with backend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582341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//set id and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url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Person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Backbone.Model.extend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idAttribute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urlRoot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api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/user'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//communication with server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Person({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: 1});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teo.fetch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teo.set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'age'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31);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teo.save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199" y="2286000"/>
            <a:ext cx="5943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Backbone.Collection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Collections are ordered sets of models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232</TotalTime>
  <Words>831</Words>
  <Application>Microsoft Office PowerPoint</Application>
  <PresentationFormat>On-screen Show (4:3)</PresentationFormat>
  <Paragraphs>210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</vt:lpstr>
      <vt:lpstr>Slide 1</vt:lpstr>
      <vt:lpstr>Layout</vt:lpstr>
      <vt:lpstr>What is backbone.js?</vt:lpstr>
      <vt:lpstr>Dependencies</vt:lpstr>
      <vt:lpstr>MODELS</vt:lpstr>
      <vt:lpstr>Create model</vt:lpstr>
      <vt:lpstr>Action with model</vt:lpstr>
      <vt:lpstr>Work with backend</vt:lpstr>
      <vt:lpstr>COLLECTION</vt:lpstr>
      <vt:lpstr>Create collection</vt:lpstr>
      <vt:lpstr>Action with collection</vt:lpstr>
      <vt:lpstr>Action with collection</vt:lpstr>
      <vt:lpstr>Work with backend</vt:lpstr>
      <vt:lpstr>VIEW</vt:lpstr>
      <vt:lpstr>Create view</vt:lpstr>
      <vt:lpstr>Display view</vt:lpstr>
      <vt:lpstr>Display with data</vt:lpstr>
      <vt:lpstr>Template  _.template()</vt:lpstr>
      <vt:lpstr>User interaction</vt:lpstr>
      <vt:lpstr>Router</vt:lpstr>
      <vt:lpstr>How router work?</vt:lpstr>
      <vt:lpstr>THANK YOU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maa1hc</dc:creator>
  <cp:lastModifiedBy>maa1hc</cp:lastModifiedBy>
  <cp:revision>99</cp:revision>
  <dcterms:created xsi:type="dcterms:W3CDTF">2015-05-07T04:25:38Z</dcterms:created>
  <dcterms:modified xsi:type="dcterms:W3CDTF">2015-05-13T10:04:25Z</dcterms:modified>
</cp:coreProperties>
</file>