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66" d="100"/>
          <a:sy n="66" d="100"/>
        </p:scale>
        <p:origin x="3558" y="2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FCB56-C12F-4E1B-8F55-7F10B141D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7073E-C608-4392-97A1-FD313817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33C2A-EC71-45F3-9CF2-B64D1146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45003D-0A94-413E-8415-ED6CA9F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3AE75F-5471-4A35-9FE5-80A4C08F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8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89B74-541D-42BA-9B6F-38B8E14C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5230B5-9802-4264-942C-B2EB36802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871C2-32BE-4ABE-AFE0-BC18DB04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64965D-A106-4C54-9E1C-A97AD138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078C6-CE42-41FA-AFF3-5F218E7C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1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D58F65-3381-456D-AEBE-CA003E926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1B56D-D10A-414E-932C-A05D5B78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513BF-5D0A-43C8-AF9B-05252B6D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3EB8D-FF05-4E6D-BFCA-0D9E54BD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11B703-AB5B-4BA5-AA81-90C5F973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2349-4752-4B02-A7E4-94374D07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6A480-3479-43BE-BF26-116EA668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5D2F7-69F0-4E9E-85CA-61205CF2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4167-0489-4A7A-AFC4-879EA04F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8A13F-AF56-4757-86E4-2761900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88491-3433-489A-8063-A1C27621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73115C-635D-4601-ACC8-0828F686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FECC9A-82CD-49BE-8183-8E871885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777D2-BA74-4069-84F5-5E2087D8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49499-FBAC-4E65-A93E-3CBB198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6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8DC0A-84B2-40ED-B278-A057ACC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45992-A853-4493-8AFC-5863E9DCD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0FA15F-293F-4560-B623-11A891240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422A9-4778-48A8-84A5-FDBE8D3D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0E933F-61EA-4679-A56C-17B8FD21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B77CF-23F5-42E4-ADE7-C1DD3215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40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F8515-5B54-457D-8781-C2B80C3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B83991-F410-4DC1-9B7F-2907A8F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780C7-B2BD-4E65-9CF1-2483D6C8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526394-ABE6-4FDB-931C-BDCA0C75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2162B6-7404-4E74-9C78-87A4D8EBA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5070ED-8086-4956-BBD5-9E8D5AA2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9BD3F-268C-4163-9D7E-302D489A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5AD7E8-BFDF-4494-98D2-198D9777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0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6F74E-B7D8-40E1-991D-2443A08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384F05-CDB1-45B8-9EAB-206C9CB1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F447F2-05FD-4328-865F-A028781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E28EF1-6022-4996-ADE0-209586C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56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3D0A4A-11D3-408D-8FCA-9F96DA35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618FF3-9030-46C1-AA30-03189AF3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1CBB45-B8E5-45B1-88D4-2AC844EB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16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ADC47-DEAD-4631-863F-F0D3931C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00EBC-3B1F-433F-A3D3-8C9D751E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34A697-E17A-4F19-9DC2-BBA42E0BF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CE1DC0-1FFC-42B1-8030-A5B72366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AD271C-BB4F-42F4-97E5-80DBC70C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51E1D-8CE8-4B98-BAC7-59A3542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1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4CA47-2F0C-4FD8-A9B6-A7A34B23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D39E5-42E8-4D3F-91C5-388661AD8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4FCEF-3548-4D16-AB26-215E79171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7BE3D8-314F-4437-B686-312CE6B3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FEE378-00C5-4F98-B259-2EBB1EE9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DDE464-D2C0-49F3-B662-B29336C7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57AF9-621D-4906-8194-A5CDED1C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83C37A-1BF9-4726-B79E-DD3A7847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DD2E6E-8091-4078-88E6-0A0AD416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0E4E-F302-4053-A41B-42B770A1F7AD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DEB713-287D-46DC-93F3-E3FF65E7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45A98-621E-4E9D-93A2-555E4641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E9A9-E289-49C4-97AB-FAEB313697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4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94B26D0-E29E-445F-B19F-63884AE220BC}"/>
              </a:ext>
            </a:extLst>
          </p:cNvPr>
          <p:cNvSpPr/>
          <p:nvPr/>
        </p:nvSpPr>
        <p:spPr>
          <a:xfrm>
            <a:off x="4248151" y="0"/>
            <a:ext cx="794385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Лас-Вегас — Википедия">
            <a:extLst>
              <a:ext uri="{FF2B5EF4-FFF2-40B4-BE49-F238E27FC236}">
                <a16:creationId xmlns:a16="http://schemas.microsoft.com/office/drawing/2014/main" id="{3679D8A3-E1EB-46F5-9FC5-DF94DAD2EB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8981"/>
          <a:stretch/>
        </p:blipFill>
        <p:spPr bwMode="auto">
          <a:xfrm>
            <a:off x="-1" y="0"/>
            <a:ext cx="42481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4C6ED0-A239-4EDE-9DA0-90D6F8CAE2ED}"/>
              </a:ext>
            </a:extLst>
          </p:cNvPr>
          <p:cNvSpPr/>
          <p:nvPr/>
        </p:nvSpPr>
        <p:spPr>
          <a:xfrm>
            <a:off x="-1" y="0"/>
            <a:ext cx="4248151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210AA-8A82-451A-9978-CF7B9BCDC1A1}"/>
              </a:ext>
            </a:extLst>
          </p:cNvPr>
          <p:cNvSpPr txBox="1"/>
          <p:nvPr/>
        </p:nvSpPr>
        <p:spPr>
          <a:xfrm>
            <a:off x="1192530" y="2222272"/>
            <a:ext cx="895921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VEGAS</a:t>
            </a:r>
            <a:endParaRPr lang="ru-RU" sz="11500" dirty="0">
              <a:solidFill>
                <a:srgbClr val="9EFF00"/>
              </a:solidFill>
              <a:latin typeface="Montserrat SemiBold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9C03BB-84CC-4A72-BB08-DB2441DD3A9F}"/>
              </a:ext>
            </a:extLst>
          </p:cNvPr>
          <p:cNvSpPr/>
          <p:nvPr/>
        </p:nvSpPr>
        <p:spPr>
          <a:xfrm>
            <a:off x="11094720" y="4084320"/>
            <a:ext cx="1196340" cy="319278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15A26D-F3C3-4281-A171-6EF8C395F83A}"/>
              </a:ext>
            </a:extLst>
          </p:cNvPr>
          <p:cNvSpPr/>
          <p:nvPr/>
        </p:nvSpPr>
        <p:spPr>
          <a:xfrm>
            <a:off x="431800" y="1902460"/>
            <a:ext cx="12252960" cy="9189720"/>
          </a:xfrm>
          <a:prstGeom prst="rect">
            <a:avLst/>
          </a:prstGeom>
          <a:noFill/>
          <a:ln w="101600">
            <a:solidFill>
              <a:srgbClr val="9EFF00">
                <a:alpha val="99000"/>
              </a:srgb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662D8C-B440-4BA9-BD46-8B0C1382FDC6}"/>
              </a:ext>
            </a:extLst>
          </p:cNvPr>
          <p:cNvSpPr/>
          <p:nvPr/>
        </p:nvSpPr>
        <p:spPr>
          <a:xfrm>
            <a:off x="13411200" y="6858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</a:rPr>
              <a:t>Лас-Вегас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4F47E79-84F2-425F-989F-09B68B63EA5E}"/>
              </a:ext>
            </a:extLst>
          </p:cNvPr>
          <p:cNvCxnSpPr/>
          <p:nvPr/>
        </p:nvCxnSpPr>
        <p:spPr>
          <a:xfrm>
            <a:off x="762000" y="8801100"/>
            <a:ext cx="0" cy="5740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FAFF258-5ECA-4496-9D66-0DD36B361965}"/>
              </a:ext>
            </a:extLst>
          </p:cNvPr>
          <p:cNvGrpSpPr/>
          <p:nvPr/>
        </p:nvGrpSpPr>
        <p:grpSpPr>
          <a:xfrm>
            <a:off x="6278880" y="13093700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1F474B9-6823-42C8-9C02-C96BE4587656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301E5E8F-4354-4A90-B5E1-86C79A119AA9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D4A3FC5-EA47-4268-9A57-416671C39FF3}"/>
              </a:ext>
            </a:extLst>
          </p:cNvPr>
          <p:cNvGrpSpPr/>
          <p:nvPr/>
        </p:nvGrpSpPr>
        <p:grpSpPr>
          <a:xfrm>
            <a:off x="9483090" y="12886382"/>
            <a:ext cx="210820" cy="469900"/>
            <a:chOff x="4286250" y="-3378200"/>
            <a:chExt cx="673100" cy="111760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4F127D4E-EFCB-4D71-82CE-BDC20EA2D6D0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698002A5-6231-4DED-B44E-6B76AA08B646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4FDEEBF-85DE-4E53-997C-306501EA9747}"/>
              </a:ext>
            </a:extLst>
          </p:cNvPr>
          <p:cNvGrpSpPr/>
          <p:nvPr/>
        </p:nvGrpSpPr>
        <p:grpSpPr>
          <a:xfrm>
            <a:off x="4069080" y="12066051"/>
            <a:ext cx="210820" cy="469900"/>
            <a:chOff x="4286250" y="-3378200"/>
            <a:chExt cx="673100" cy="1117600"/>
          </a:xfrm>
        </p:grpSpPr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0342325-BE2B-4D9D-9DED-D483D8C11DE3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2E28172-B174-47FE-9220-519B5AE5D534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0DF3ADC-2A68-4D5B-91B0-047C8FABF02A}"/>
              </a:ext>
            </a:extLst>
          </p:cNvPr>
          <p:cNvGrpSpPr/>
          <p:nvPr/>
        </p:nvGrpSpPr>
        <p:grpSpPr>
          <a:xfrm>
            <a:off x="2151379" y="8232161"/>
            <a:ext cx="947421" cy="1151075"/>
            <a:chOff x="4286250" y="-3378200"/>
            <a:chExt cx="673100" cy="1117600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A6F1031-49EA-40EE-A715-909BF389647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0F08C45-179E-4CBC-ACA6-B671896C26C7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BB97B79D-C22D-40B5-8AAD-61F9154D0869}"/>
              </a:ext>
            </a:extLst>
          </p:cNvPr>
          <p:cNvGrpSpPr/>
          <p:nvPr/>
        </p:nvGrpSpPr>
        <p:grpSpPr>
          <a:xfrm>
            <a:off x="10151745" y="8913336"/>
            <a:ext cx="210820" cy="469900"/>
            <a:chOff x="4286250" y="-3378200"/>
            <a:chExt cx="673100" cy="111760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942E2FE-1B20-4F29-B05E-76F7441E9E0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99499FD2-5E7C-4C3A-ABC2-1B375F55661B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Овал 25">
            <a:extLst>
              <a:ext uri="{FF2B5EF4-FFF2-40B4-BE49-F238E27FC236}">
                <a16:creationId xmlns:a16="http://schemas.microsoft.com/office/drawing/2014/main" id="{D90048EB-D7C4-4E0B-9A57-4088E4A1F1DE}"/>
              </a:ext>
            </a:extLst>
          </p:cNvPr>
          <p:cNvSpPr/>
          <p:nvPr/>
        </p:nvSpPr>
        <p:spPr>
          <a:xfrm flipH="1">
            <a:off x="10471150" y="10706267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40B84D5-B189-4251-B99D-9B517C312388}"/>
              </a:ext>
            </a:extLst>
          </p:cNvPr>
          <p:cNvSpPr/>
          <p:nvPr/>
        </p:nvSpPr>
        <p:spPr>
          <a:xfrm flipH="1">
            <a:off x="9375775" y="9587079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A8FA9852-EC84-40D4-820B-D35A98FD9505}"/>
              </a:ext>
            </a:extLst>
          </p:cNvPr>
          <p:cNvSpPr/>
          <p:nvPr/>
        </p:nvSpPr>
        <p:spPr>
          <a:xfrm flipH="1">
            <a:off x="8778082" y="11426573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56915F6-0EB9-4931-89A6-662B74AD4DE1}"/>
              </a:ext>
            </a:extLst>
          </p:cNvPr>
          <p:cNvSpPr/>
          <p:nvPr/>
        </p:nvSpPr>
        <p:spPr>
          <a:xfrm flipH="1">
            <a:off x="8061325" y="12465078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3FAB89-B866-4A60-92C1-D81310CCF268}"/>
              </a:ext>
            </a:extLst>
          </p:cNvPr>
          <p:cNvSpPr txBox="1"/>
          <p:nvPr/>
        </p:nvSpPr>
        <p:spPr>
          <a:xfrm>
            <a:off x="-7745183" y="1731212"/>
            <a:ext cx="7692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9600" dirty="0" err="1">
                <a:solidFill>
                  <a:srgbClr val="7030A0"/>
                </a:solidFill>
                <a:latin typeface="Copperplate Gothic Bold" panose="020E0705020206020404" pitchFamily="34" charset="0"/>
              </a:rPr>
              <a:t>vegsa</a:t>
            </a:r>
            <a:endParaRPr lang="ru-RU" sz="9600" dirty="0">
              <a:solidFill>
                <a:srgbClr val="7030A0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2E5C7AF0-35CA-45BF-95E5-3A41955E18FD}"/>
              </a:ext>
            </a:extLst>
          </p:cNvPr>
          <p:cNvSpPr/>
          <p:nvPr/>
        </p:nvSpPr>
        <p:spPr>
          <a:xfrm>
            <a:off x="-7913563" y="3085055"/>
            <a:ext cx="6732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tserrat Light" pitchFamily="2" charset="-52"/>
              </a:rPr>
              <a:t>Этот необыкновенный город представляет собой одну из величайших загадок современности: здесь ничего не производят, но при этом ворочают миллионами, </a:t>
            </a:r>
            <a:r>
              <a:rPr lang="ru-RU" spc="300" dirty="0">
                <a:solidFill>
                  <a:srgbClr val="7030A0"/>
                </a:solidFill>
                <a:latin typeface="Montserrat Light" pitchFamily="2" charset="-52"/>
              </a:rPr>
              <a:t>летом тут адская жара, а в радиусе 40 км ни одного водоема, но от туристов, осаждающих отели Лас-Вегаса, в пору отбиваться.</a:t>
            </a:r>
          </a:p>
        </p:txBody>
      </p:sp>
    </p:spTree>
    <p:extLst>
      <p:ext uri="{BB962C8B-B14F-4D97-AF65-F5344CB8AC3E}">
        <p14:creationId xmlns:p14="http://schemas.microsoft.com/office/powerpoint/2010/main" val="46025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-4679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1003300" y="741682"/>
            <a:ext cx="9915831" cy="570174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-4621366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78959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-33655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-3384551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73429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-3103563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-3156897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76311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-4389591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-444126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1529671" y="1200030"/>
            <a:ext cx="91326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48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48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48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48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81350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353780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233575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230241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-728472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-408051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-949452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-11412221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-341185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-30924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-418782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-4785518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-550227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-10278109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3745210" y="-2638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-2295832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-1248781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1563534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800349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3028003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74364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403721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-4095750" y="-27813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-2890518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-4037166" y="2251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952500" y="1037947"/>
            <a:ext cx="9966631" cy="515965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-2781300" y="-31813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-2800351" y="-26945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-339590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4849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-2519363" y="-2951501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-2572697" y="-9802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-316606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7731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-3805391" y="-2409844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-3857060" y="5157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-262083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1619137" y="1488192"/>
            <a:ext cx="86551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1472768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233575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230241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-728472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-408051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-949452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-11412221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-341185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-30924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-418782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-4785518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-550227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-10278109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3745210" y="-2638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-2295832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-1248781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1563534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800349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3028003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74364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0982657B-5311-4C7C-A5CD-FD3CE0C8F337}"/>
              </a:ext>
            </a:extLst>
          </p:cNvPr>
          <p:cNvSpPr/>
          <p:nvPr/>
        </p:nvSpPr>
        <p:spPr>
          <a:xfrm>
            <a:off x="2873829" y="8167630"/>
            <a:ext cx="10682514" cy="36430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DEE2D-B613-43B0-A092-4F513474FDC6}"/>
              </a:ext>
            </a:extLst>
          </p:cNvPr>
          <p:cNvSpPr txBox="1"/>
          <p:nvPr/>
        </p:nvSpPr>
        <p:spPr>
          <a:xfrm>
            <a:off x="3315304" y="9344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pic>
        <p:nvPicPr>
          <p:cNvPr id="50" name="Рисунок 49" descr="Город">
            <a:extLst>
              <a:ext uri="{FF2B5EF4-FFF2-40B4-BE49-F238E27FC236}">
                <a16:creationId xmlns:a16="http://schemas.microsoft.com/office/drawing/2014/main" id="{35A084E8-E518-4C5C-BE02-9EFD00933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0543" y="11445341"/>
            <a:ext cx="4795013" cy="53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62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-1048386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-4879679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-10425276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-4879679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-916941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-9188461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-3649519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-3584279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-8907473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-8960807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-3395279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-3339956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-10193501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-1024517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-4577346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-4629273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3B7667B-8079-4C66-A673-331390ECF9C8}"/>
              </a:ext>
            </a:extLst>
          </p:cNvPr>
          <p:cNvSpPr/>
          <p:nvPr/>
        </p:nvSpPr>
        <p:spPr>
          <a:xfrm>
            <a:off x="2873829" y="-696686"/>
            <a:ext cx="10682514" cy="36430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1B87AC-2D3D-49E5-8EC6-2E49AC6BE4EA}"/>
              </a:ext>
            </a:extLst>
          </p:cNvPr>
          <p:cNvSpPr txBox="1"/>
          <p:nvPr/>
        </p:nvSpPr>
        <p:spPr>
          <a:xfrm>
            <a:off x="3315304" y="480166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pic>
        <p:nvPicPr>
          <p:cNvPr id="40" name="Рисунок 39" descr="Город">
            <a:extLst>
              <a:ext uri="{FF2B5EF4-FFF2-40B4-BE49-F238E27FC236}">
                <a16:creationId xmlns:a16="http://schemas.microsoft.com/office/drawing/2014/main" id="{18286CB9-F8F9-4D7E-8844-1AF1C451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0543" y="2581025"/>
            <a:ext cx="4795013" cy="534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73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Лас-Вегас — Википедия">
            <a:extLst>
              <a:ext uri="{FF2B5EF4-FFF2-40B4-BE49-F238E27FC236}">
                <a16:creationId xmlns:a16="http://schemas.microsoft.com/office/drawing/2014/main" id="{C0185B4F-6A62-4A7A-8956-70EEEFB82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1" r="1204"/>
          <a:stretch/>
        </p:blipFill>
        <p:spPr bwMode="auto">
          <a:xfrm>
            <a:off x="7943848" y="0"/>
            <a:ext cx="710564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7F6CE7-86A8-4EDD-9A24-487751B64F9E}"/>
              </a:ext>
            </a:extLst>
          </p:cNvPr>
          <p:cNvSpPr/>
          <p:nvPr/>
        </p:nvSpPr>
        <p:spPr>
          <a:xfrm>
            <a:off x="7951468" y="0"/>
            <a:ext cx="4248152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D573C-9AF5-407B-8176-8D0E8486A141}"/>
              </a:ext>
            </a:extLst>
          </p:cNvPr>
          <p:cNvSpPr txBox="1"/>
          <p:nvPr/>
        </p:nvSpPr>
        <p:spPr>
          <a:xfrm>
            <a:off x="15502964" y="4144245"/>
            <a:ext cx="69678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vegsa</a:t>
            </a:r>
            <a:endParaRPr lang="ru-RU" sz="11500" dirty="0">
              <a:solidFill>
                <a:srgbClr val="9EFF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4CB545-B24F-492D-8A9F-A44C6963BB5E}"/>
              </a:ext>
            </a:extLst>
          </p:cNvPr>
          <p:cNvSpPr/>
          <p:nvPr/>
        </p:nvSpPr>
        <p:spPr>
          <a:xfrm>
            <a:off x="11290664" y="4200434"/>
            <a:ext cx="1196340" cy="319278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49FE0C1-C19E-48F0-B869-C52FC0D84A55}"/>
              </a:ext>
            </a:extLst>
          </p:cNvPr>
          <p:cNvSpPr/>
          <p:nvPr/>
        </p:nvSpPr>
        <p:spPr>
          <a:xfrm>
            <a:off x="10547985" y="3483812"/>
            <a:ext cx="12252960" cy="9189720"/>
          </a:xfrm>
          <a:prstGeom prst="rect">
            <a:avLst/>
          </a:prstGeom>
          <a:noFill/>
          <a:ln w="101600">
            <a:solidFill>
              <a:srgbClr val="9EFF00">
                <a:alpha val="99000"/>
              </a:srgb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274E3B-1C5F-41AF-9492-2DEB848C6291}"/>
              </a:ext>
            </a:extLst>
          </p:cNvPr>
          <p:cNvCxnSpPr/>
          <p:nvPr/>
        </p:nvCxnSpPr>
        <p:spPr>
          <a:xfrm>
            <a:off x="13411200" y="8801100"/>
            <a:ext cx="0" cy="5740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C28622F-5EF8-44EB-99EB-CB13FDC4CE79}"/>
              </a:ext>
            </a:extLst>
          </p:cNvPr>
          <p:cNvGrpSpPr/>
          <p:nvPr/>
        </p:nvGrpSpPr>
        <p:grpSpPr>
          <a:xfrm>
            <a:off x="22800945" y="8913336"/>
            <a:ext cx="210820" cy="469900"/>
            <a:chOff x="4286250" y="-3378200"/>
            <a:chExt cx="673100" cy="1117600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AFF1319-8A35-4619-BA85-7ADFDF01F4C2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7F32CBCC-0F6D-4706-B364-330C4E96672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4450F03-F18F-40CA-A386-379E33FF176D}"/>
              </a:ext>
            </a:extLst>
          </p:cNvPr>
          <p:cNvSpPr/>
          <p:nvPr/>
        </p:nvSpPr>
        <p:spPr>
          <a:xfrm flipH="1">
            <a:off x="23120350" y="10706267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8B511EE-F48D-474E-8943-63838FEB5D0D}"/>
              </a:ext>
            </a:extLst>
          </p:cNvPr>
          <p:cNvSpPr/>
          <p:nvPr/>
        </p:nvSpPr>
        <p:spPr>
          <a:xfrm flipH="1">
            <a:off x="22024975" y="9587079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D0744E8-AFA1-441D-8AE9-63CE81B0B80F}"/>
              </a:ext>
            </a:extLst>
          </p:cNvPr>
          <p:cNvSpPr/>
          <p:nvPr/>
        </p:nvSpPr>
        <p:spPr>
          <a:xfrm flipH="1">
            <a:off x="21427282" y="11426573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36D915-1425-4F0A-AC73-C83F9D7115F7}"/>
              </a:ext>
            </a:extLst>
          </p:cNvPr>
          <p:cNvSpPr/>
          <p:nvPr/>
        </p:nvSpPr>
        <p:spPr>
          <a:xfrm>
            <a:off x="522517" y="3085055"/>
            <a:ext cx="67326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Montserrat Light" pitchFamily="2" charset="-52"/>
              </a:rPr>
              <a:t>Этот необыкновенный город представляет собой одну из величайших загадок современности: здесь ничего не производят, но при этом ворочают миллионами, </a:t>
            </a:r>
            <a:r>
              <a:rPr lang="ru-RU" spc="300" dirty="0">
                <a:solidFill>
                  <a:srgbClr val="7030A0"/>
                </a:solidFill>
                <a:latin typeface="Montserrat Light" pitchFamily="2" charset="-52"/>
              </a:rPr>
              <a:t>летом тут адская жара, а в радиусе 40 км ни одного водоема, но от туристов, осаждающих отели Лас-Вегаса, в пору отбиваться.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750EB-8981-4C56-A0A3-EB48E208556E}"/>
              </a:ext>
            </a:extLst>
          </p:cNvPr>
          <p:cNvSpPr txBox="1"/>
          <p:nvPr/>
        </p:nvSpPr>
        <p:spPr>
          <a:xfrm>
            <a:off x="522517" y="1731212"/>
            <a:ext cx="7692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9600" dirty="0" err="1">
                <a:solidFill>
                  <a:srgbClr val="7030A0"/>
                </a:solidFill>
                <a:latin typeface="Copperplate Gothic Bold" panose="020E0705020206020404" pitchFamily="34" charset="0"/>
              </a:rPr>
              <a:t>vegsa</a:t>
            </a:r>
            <a:endParaRPr lang="ru-RU" sz="9600" dirty="0">
              <a:solidFill>
                <a:srgbClr val="7030A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A468A3A-A5BE-4BDA-B48A-D2CB71BCE545}"/>
              </a:ext>
            </a:extLst>
          </p:cNvPr>
          <p:cNvSpPr/>
          <p:nvPr/>
        </p:nvSpPr>
        <p:spPr>
          <a:xfrm>
            <a:off x="12940474" y="5703838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687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91135" y="-607060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1612900" y="1739900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2048510" y="2209135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6278880" y="5588000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9483090" y="5380682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4069080" y="4560351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2151379" y="726461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10151745" y="1407636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10471150" y="3200567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9375775" y="2081379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8778082" y="3920873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8061325" y="4959378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6D212AB-9224-4285-A45D-1B0C4069893B}"/>
              </a:ext>
            </a:extLst>
          </p:cNvPr>
          <p:cNvCxnSpPr/>
          <p:nvPr/>
        </p:nvCxnSpPr>
        <p:spPr>
          <a:xfrm>
            <a:off x="11267768" y="-11946198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5D09EA8-B9C3-4A7A-9CB6-2B4E9FD9D097}"/>
              </a:ext>
            </a:extLst>
          </p:cNvPr>
          <p:cNvSpPr/>
          <p:nvPr/>
        </p:nvSpPr>
        <p:spPr>
          <a:xfrm>
            <a:off x="3285491" y="7998366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46F37EE-BBE4-4AB7-BFD1-14D53CECB213}"/>
              </a:ext>
            </a:extLst>
          </p:cNvPr>
          <p:cNvCxnSpPr/>
          <p:nvPr/>
        </p:nvCxnSpPr>
        <p:spPr>
          <a:xfrm>
            <a:off x="11267768" y="7703349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056826-76ED-4BE9-9D15-86087D6A5898}"/>
              </a:ext>
            </a:extLst>
          </p:cNvPr>
          <p:cNvSpPr txBox="1"/>
          <p:nvPr/>
        </p:nvSpPr>
        <p:spPr>
          <a:xfrm>
            <a:off x="1075790" y="12491005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</p:spTree>
    <p:extLst>
      <p:ext uri="{BB962C8B-B14F-4D97-AF65-F5344CB8AC3E}">
        <p14:creationId xmlns:p14="http://schemas.microsoft.com/office/powerpoint/2010/main" val="292742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97939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94605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627888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948309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406908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2151379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1015174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104711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937577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8778082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806132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3285491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91135" y="-2581003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11267768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107579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F96B1F9-EC7E-4C56-9A98-E75B68543B0C}"/>
              </a:ext>
            </a:extLst>
          </p:cNvPr>
          <p:cNvSpPr/>
          <p:nvPr/>
        </p:nvSpPr>
        <p:spPr>
          <a:xfrm>
            <a:off x="12477759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6B1E0C4D-4D14-439A-8AB9-8BB0B92EDDE3}"/>
              </a:ext>
            </a:extLst>
          </p:cNvPr>
          <p:cNvSpPr/>
          <p:nvPr/>
        </p:nvSpPr>
        <p:spPr>
          <a:xfrm>
            <a:off x="18081940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DDAECD7-0288-4C1E-8423-6FE4EA4F9389}"/>
              </a:ext>
            </a:extLst>
          </p:cNvPr>
          <p:cNvSpPr/>
          <p:nvPr/>
        </p:nvSpPr>
        <p:spPr>
          <a:xfrm>
            <a:off x="12536343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8F4088E-C4DE-4435-B0AA-7FA86EC34A3A}"/>
              </a:ext>
            </a:extLst>
          </p:cNvPr>
          <p:cNvSpPr/>
          <p:nvPr/>
        </p:nvSpPr>
        <p:spPr>
          <a:xfrm>
            <a:off x="18081940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D7564A73-57F9-4BF2-B907-3AA11E873D6D}"/>
              </a:ext>
            </a:extLst>
          </p:cNvPr>
          <p:cNvSpPr/>
          <p:nvPr/>
        </p:nvSpPr>
        <p:spPr>
          <a:xfrm>
            <a:off x="13792209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454FCC0A-A0A6-4E5E-9115-05921405FC98}"/>
              </a:ext>
            </a:extLst>
          </p:cNvPr>
          <p:cNvSpPr/>
          <p:nvPr/>
        </p:nvSpPr>
        <p:spPr>
          <a:xfrm>
            <a:off x="13773158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BA9576E-E735-48D4-887A-85A8AB32328B}"/>
              </a:ext>
            </a:extLst>
          </p:cNvPr>
          <p:cNvSpPr/>
          <p:nvPr/>
        </p:nvSpPr>
        <p:spPr>
          <a:xfrm>
            <a:off x="19312100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8BD09F37-2DD0-4A21-BFB2-A84E33BC86D6}"/>
              </a:ext>
            </a:extLst>
          </p:cNvPr>
          <p:cNvSpPr/>
          <p:nvPr/>
        </p:nvSpPr>
        <p:spPr>
          <a:xfrm>
            <a:off x="19377340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ABC16C-922D-4A1D-9911-D53DE577754E}"/>
              </a:ext>
            </a:extLst>
          </p:cNvPr>
          <p:cNvSpPr txBox="1"/>
          <p:nvPr/>
        </p:nvSpPr>
        <p:spPr>
          <a:xfrm>
            <a:off x="14054146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966CEE-1590-4585-AF62-1D400871E560}"/>
              </a:ext>
            </a:extLst>
          </p:cNvPr>
          <p:cNvSpPr txBox="1"/>
          <p:nvPr/>
        </p:nvSpPr>
        <p:spPr>
          <a:xfrm>
            <a:off x="14049856" y="3478954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E76F60-2C1F-4EE8-8DA1-10289D238E2C}"/>
              </a:ext>
            </a:extLst>
          </p:cNvPr>
          <p:cNvSpPr txBox="1"/>
          <p:nvPr/>
        </p:nvSpPr>
        <p:spPr>
          <a:xfrm>
            <a:off x="19566340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55CF1B-CAE4-423C-A881-7335BEE9A3DA}"/>
              </a:ext>
            </a:extLst>
          </p:cNvPr>
          <p:cNvSpPr txBox="1"/>
          <p:nvPr/>
        </p:nvSpPr>
        <p:spPr>
          <a:xfrm>
            <a:off x="19621663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5F46930-AB6A-4596-B46E-B636479C9495}"/>
              </a:ext>
            </a:extLst>
          </p:cNvPr>
          <p:cNvSpPr/>
          <p:nvPr/>
        </p:nvSpPr>
        <p:spPr>
          <a:xfrm>
            <a:off x="12768118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976F389-94F3-4FFB-B313-EF33F06CBE09}"/>
              </a:ext>
            </a:extLst>
          </p:cNvPr>
          <p:cNvSpPr/>
          <p:nvPr/>
        </p:nvSpPr>
        <p:spPr>
          <a:xfrm>
            <a:off x="12716449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4A5F397-ABDA-4D63-8591-D88CBB3FFE88}"/>
              </a:ext>
            </a:extLst>
          </p:cNvPr>
          <p:cNvSpPr/>
          <p:nvPr/>
        </p:nvSpPr>
        <p:spPr>
          <a:xfrm>
            <a:off x="18384273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8C53EDF4-90D3-4102-94BD-A6B06918C718}"/>
              </a:ext>
            </a:extLst>
          </p:cNvPr>
          <p:cNvSpPr/>
          <p:nvPr/>
        </p:nvSpPr>
        <p:spPr>
          <a:xfrm>
            <a:off x="18332346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69622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233575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230241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-728472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-408051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-949452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-11412221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-341185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-30924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-418782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-4785518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-550227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-10278109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3745210" y="-2638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-2295832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-1248781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1563534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800349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3077047" y="3478954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74364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39701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9544050" cy="56578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12957481" y="419925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915834" y="770227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12957481" y="718792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152649" y="7207674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14187641" y="3693866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14252881" y="6634906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2429347" y="745087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14441881" y="3923715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14497204" y="6923173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2214408" y="1438256"/>
            <a:ext cx="80725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44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44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095940" y="7992849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13259814" y="4468940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13207887" y="7427029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258861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233575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230241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-728472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-408051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-949452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-11412221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-341185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-30924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-418782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-4785518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-550227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-10278109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3745210" y="-2638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-2295832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-1248781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1563534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800349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3028003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74364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11489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-29083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-2890518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750734" y="987147"/>
            <a:ext cx="10933266" cy="522470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81245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-33083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1987549" y="4925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-339590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75715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-3078501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2215203" y="6639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-316606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78597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-2536844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173574" y="1433780"/>
            <a:ext cx="105104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44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-262083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83636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215244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FA30B9C-48BF-4255-86F6-692ABB856265}"/>
              </a:ext>
            </a:extLst>
          </p:cNvPr>
          <p:cNvSpPr/>
          <p:nvPr/>
        </p:nvSpPr>
        <p:spPr>
          <a:xfrm>
            <a:off x="-23357523" y="1594427"/>
            <a:ext cx="10678160" cy="5537200"/>
          </a:xfrm>
          <a:prstGeom prst="rect">
            <a:avLst/>
          </a:prstGeom>
          <a:solidFill>
            <a:srgbClr val="9E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64D03D-884A-4497-BA86-4991BC649D13}"/>
              </a:ext>
            </a:extLst>
          </p:cNvPr>
          <p:cNvSpPr/>
          <p:nvPr/>
        </p:nvSpPr>
        <p:spPr>
          <a:xfrm>
            <a:off x="-23024147" y="2634603"/>
            <a:ext cx="764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Лас-Вегас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 – Мекка азарта, город-праздник и величайший комбинатор, сделавший себе имя на главных человеческих слабостях – страсти к игре и надежде на внезапное обогащение. Раскинувшийся посреди бесплодной пустыни Мохаве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Light" pitchFamily="2" charset="-52"/>
              </a:rPr>
              <a:t>. 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Montserrat Light" pitchFamily="2" charset="-52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E8515FC-1FEC-4F3D-96C6-6EC2C9C35CE5}"/>
              </a:ext>
            </a:extLst>
          </p:cNvPr>
          <p:cNvGrpSpPr/>
          <p:nvPr/>
        </p:nvGrpSpPr>
        <p:grpSpPr>
          <a:xfrm>
            <a:off x="-7284720" y="13463643"/>
            <a:ext cx="210820" cy="469900"/>
            <a:chOff x="4286250" y="-3378200"/>
            <a:chExt cx="673100" cy="111760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2CE833-C116-451B-A9D6-0DD4219ED337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6E4DD6E-B20F-4A36-A940-BB2B34742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992E87E-2AE5-451C-A7FB-7B796AB7ADA8}"/>
              </a:ext>
            </a:extLst>
          </p:cNvPr>
          <p:cNvGrpSpPr/>
          <p:nvPr/>
        </p:nvGrpSpPr>
        <p:grpSpPr>
          <a:xfrm>
            <a:off x="-4080510" y="13256325"/>
            <a:ext cx="210820" cy="469900"/>
            <a:chOff x="4286250" y="-3378200"/>
            <a:chExt cx="673100" cy="1117600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3E9D358-FDD2-4A0E-AD64-25684AB67FDA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BFFBB2E-92E8-43DB-A90B-120E828429C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82BCD8-BC76-4EA7-A6FE-7EFBE5D44D33}"/>
              </a:ext>
            </a:extLst>
          </p:cNvPr>
          <p:cNvGrpSpPr/>
          <p:nvPr/>
        </p:nvGrpSpPr>
        <p:grpSpPr>
          <a:xfrm>
            <a:off x="-9494520" y="12435994"/>
            <a:ext cx="210820" cy="469900"/>
            <a:chOff x="4286250" y="-3378200"/>
            <a:chExt cx="673100" cy="111760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FE432D4C-6D69-44F8-AA6F-645B66FE1651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B1B6339C-D952-445E-8802-D5C98B1C70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507315-A15B-41D6-B7C2-A31E14F8E49A}"/>
              </a:ext>
            </a:extLst>
          </p:cNvPr>
          <p:cNvGrpSpPr/>
          <p:nvPr/>
        </p:nvGrpSpPr>
        <p:grpSpPr>
          <a:xfrm>
            <a:off x="-11412221" y="8602104"/>
            <a:ext cx="947421" cy="1151075"/>
            <a:chOff x="4286250" y="-3378200"/>
            <a:chExt cx="673100" cy="1117600"/>
          </a:xfrm>
        </p:grpSpPr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D8E70846-E23E-4F35-A7FA-2FA6854AEB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45A66B45-DB77-4CFA-BC5E-604395473D4C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D8DA5B4-A17E-4E65-9137-B9489E52D051}"/>
              </a:ext>
            </a:extLst>
          </p:cNvPr>
          <p:cNvGrpSpPr/>
          <p:nvPr/>
        </p:nvGrpSpPr>
        <p:grpSpPr>
          <a:xfrm>
            <a:off x="-3411855" y="9283279"/>
            <a:ext cx="210820" cy="469900"/>
            <a:chOff x="4286250" y="-3378200"/>
            <a:chExt cx="673100" cy="1117600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52386CC-7E02-46A8-A3EB-627AD4E6908C}"/>
                </a:ext>
              </a:extLst>
            </p:cNvPr>
            <p:cNvCxnSpPr/>
            <p:nvPr/>
          </p:nvCxnSpPr>
          <p:spPr>
            <a:xfrm>
              <a:off x="4622800" y="-3378200"/>
              <a:ext cx="0" cy="11176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735124A-D151-4843-821A-D141CC418078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-2832100"/>
              <a:ext cx="673100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Овал 27">
            <a:extLst>
              <a:ext uri="{FF2B5EF4-FFF2-40B4-BE49-F238E27FC236}">
                <a16:creationId xmlns:a16="http://schemas.microsoft.com/office/drawing/2014/main" id="{6000A636-ABEC-43DA-ABE1-E6E70C5444FC}"/>
              </a:ext>
            </a:extLst>
          </p:cNvPr>
          <p:cNvSpPr/>
          <p:nvPr/>
        </p:nvSpPr>
        <p:spPr>
          <a:xfrm flipH="1">
            <a:off x="-3092450" y="11076210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437248C3-5BBF-4641-8653-CEDE4D0852D2}"/>
              </a:ext>
            </a:extLst>
          </p:cNvPr>
          <p:cNvSpPr/>
          <p:nvPr/>
        </p:nvSpPr>
        <p:spPr>
          <a:xfrm flipH="1">
            <a:off x="-4187825" y="9957022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1EE219C-71AE-4EF2-AFD1-884E5DC4B875}"/>
              </a:ext>
            </a:extLst>
          </p:cNvPr>
          <p:cNvSpPr/>
          <p:nvPr/>
        </p:nvSpPr>
        <p:spPr>
          <a:xfrm flipH="1">
            <a:off x="-4785518" y="11796516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E52C070D-DCA7-4E6E-BA67-4723D1047E72}"/>
              </a:ext>
            </a:extLst>
          </p:cNvPr>
          <p:cNvSpPr/>
          <p:nvPr/>
        </p:nvSpPr>
        <p:spPr>
          <a:xfrm flipH="1">
            <a:off x="-5502275" y="12835021"/>
            <a:ext cx="84931" cy="8493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55CA7E-DEBC-4C71-B9E6-688CD941EA5A}"/>
              </a:ext>
            </a:extLst>
          </p:cNvPr>
          <p:cNvSpPr/>
          <p:nvPr/>
        </p:nvSpPr>
        <p:spPr>
          <a:xfrm>
            <a:off x="-10278109" y="-2684157"/>
            <a:ext cx="7185653" cy="105302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7A257-59D2-42A7-9E64-1DF25D9E3105}"/>
              </a:ext>
            </a:extLst>
          </p:cNvPr>
          <p:cNvSpPr txBox="1"/>
          <p:nvPr/>
        </p:nvSpPr>
        <p:spPr>
          <a:xfrm>
            <a:off x="-13745210" y="-2638482"/>
            <a:ext cx="2180653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r>
              <a:rPr lang="en-US" sz="11500" dirty="0">
                <a:solidFill>
                  <a:srgbClr val="9EFF00"/>
                </a:solidFill>
                <a:latin typeface="Copperplate Gothic Bold" panose="020E0705020206020404" pitchFamily="34" charset="0"/>
              </a:rPr>
              <a:t> las </a:t>
            </a:r>
            <a:r>
              <a:rPr lang="en-US" sz="11500" dirty="0" err="1">
                <a:solidFill>
                  <a:srgbClr val="9EFF00"/>
                </a:solidFill>
                <a:latin typeface="Copperplate Gothic Bold" panose="020E0705020206020404" pitchFamily="34" charset="0"/>
              </a:rPr>
              <a:t>vegas</a:t>
            </a:r>
            <a:endParaRPr lang="ru-RU" sz="11500" dirty="0">
              <a:solidFill>
                <a:srgbClr val="9EFF00"/>
              </a:solidFill>
            </a:endParaRPr>
          </a:p>
          <a:p>
            <a:endParaRPr lang="ru-RU" sz="11500" dirty="0">
              <a:solidFill>
                <a:srgbClr val="9EFF00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90FB620-29B6-47DC-A7CE-FF7400914613}"/>
              </a:ext>
            </a:extLst>
          </p:cNvPr>
          <p:cNvCxnSpPr/>
          <p:nvPr/>
        </p:nvCxnSpPr>
        <p:spPr>
          <a:xfrm>
            <a:off x="-2295832" y="-2979174"/>
            <a:ext cx="0" cy="10825316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881257-3B82-4887-90D5-A455DD781804}"/>
              </a:ext>
            </a:extLst>
          </p:cNvPr>
          <p:cNvSpPr txBox="1"/>
          <p:nvPr/>
        </p:nvSpPr>
        <p:spPr>
          <a:xfrm>
            <a:off x="-12487810" y="1808482"/>
            <a:ext cx="93799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spc="600" dirty="0">
                <a:latin typeface="Montserrat Light" pitchFamily="2" charset="-52"/>
              </a:rPr>
              <a:t>ИНТЕРЕСНЫЕ ФАКТЫ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B55B7FD9-E3C6-4154-A06D-B6428175558D}"/>
              </a:ext>
            </a:extLst>
          </p:cNvPr>
          <p:cNvSpPr/>
          <p:nvPr/>
        </p:nvSpPr>
        <p:spPr>
          <a:xfrm>
            <a:off x="1504950" y="723900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945E612-C90C-42FA-8839-87A6AF76770A}"/>
              </a:ext>
            </a:extLst>
          </p:cNvPr>
          <p:cNvSpPr/>
          <p:nvPr/>
        </p:nvSpPr>
        <p:spPr>
          <a:xfrm>
            <a:off x="7109131" y="741682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B25D1116-B236-45FD-AC42-B3B5573B25BC}"/>
              </a:ext>
            </a:extLst>
          </p:cNvPr>
          <p:cNvSpPr/>
          <p:nvPr/>
        </p:nvSpPr>
        <p:spPr>
          <a:xfrm>
            <a:off x="1563534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C69C582-3E2C-47D3-A61D-22939DAFB6B8}"/>
              </a:ext>
            </a:extLst>
          </p:cNvPr>
          <p:cNvSpPr/>
          <p:nvPr/>
        </p:nvSpPr>
        <p:spPr>
          <a:xfrm>
            <a:off x="7109131" y="3730347"/>
            <a:ext cx="3810000" cy="204787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F876E7B-EF09-495D-8BB7-E6DA4A6FCFDA}"/>
              </a:ext>
            </a:extLst>
          </p:cNvPr>
          <p:cNvSpPr/>
          <p:nvPr/>
        </p:nvSpPr>
        <p:spPr>
          <a:xfrm>
            <a:off x="2819400" y="323850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7A976619-6605-47FE-847F-4C181E7A240C}"/>
              </a:ext>
            </a:extLst>
          </p:cNvPr>
          <p:cNvSpPr/>
          <p:nvPr/>
        </p:nvSpPr>
        <p:spPr>
          <a:xfrm>
            <a:off x="2800349" y="3235749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2E3DF4F-EDDB-43D2-92A7-D35E6E5E22F4}"/>
              </a:ext>
            </a:extLst>
          </p:cNvPr>
          <p:cNvSpPr/>
          <p:nvPr/>
        </p:nvSpPr>
        <p:spPr>
          <a:xfrm>
            <a:off x="8339291" y="23629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5FDBFAA-D475-4126-A813-7521EBC13267}"/>
              </a:ext>
            </a:extLst>
          </p:cNvPr>
          <p:cNvSpPr/>
          <p:nvPr/>
        </p:nvSpPr>
        <p:spPr>
          <a:xfrm>
            <a:off x="8404531" y="3177331"/>
            <a:ext cx="1219199" cy="11060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9164-1BE1-4054-8315-0569F676B35E}"/>
              </a:ext>
            </a:extLst>
          </p:cNvPr>
          <p:cNvSpPr txBox="1"/>
          <p:nvPr/>
        </p:nvSpPr>
        <p:spPr>
          <a:xfrm>
            <a:off x="3081337" y="553699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2D2F4D-37B2-4BF1-A55F-3E2DE594379D}"/>
              </a:ext>
            </a:extLst>
          </p:cNvPr>
          <p:cNvSpPr txBox="1"/>
          <p:nvPr/>
        </p:nvSpPr>
        <p:spPr>
          <a:xfrm>
            <a:off x="3028003" y="340718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AED2E-0343-42DB-B380-BB66889718A0}"/>
              </a:ext>
            </a:extLst>
          </p:cNvPr>
          <p:cNvSpPr txBox="1"/>
          <p:nvPr/>
        </p:nvSpPr>
        <p:spPr>
          <a:xfrm>
            <a:off x="8593531" y="466140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D7C8F0-F340-45C6-A030-E6E1C8E866FC}"/>
              </a:ext>
            </a:extLst>
          </p:cNvPr>
          <p:cNvSpPr txBox="1"/>
          <p:nvPr/>
        </p:nvSpPr>
        <p:spPr>
          <a:xfrm>
            <a:off x="8648854" y="3465598"/>
            <a:ext cx="88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Montserrat Light" pitchFamily="2" charset="-52"/>
              </a:rPr>
              <a:t>04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D064C1-F834-43E2-97E1-B723E8A69909}"/>
              </a:ext>
            </a:extLst>
          </p:cNvPr>
          <p:cNvSpPr/>
          <p:nvPr/>
        </p:nvSpPr>
        <p:spPr>
          <a:xfrm>
            <a:off x="1795309" y="1095356"/>
            <a:ext cx="334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Штат Невада, на территории которого находится 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Лас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-</a:t>
            </a:r>
            <a:r>
              <a:rPr lang="ru-RU" sz="1600" b="1" dirty="0">
                <a:solidFill>
                  <a:schemeClr val="bg1"/>
                </a:solidFill>
                <a:latin typeface="Montserrat Light" pitchFamily="2" charset="-52"/>
              </a:rPr>
              <a:t>Вегас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, первым в 1931 году разрешил строительство и эксплуатацию казино.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39A795-CEDE-4A1A-AF58-56955C6E688C}"/>
              </a:ext>
            </a:extLst>
          </p:cNvPr>
          <p:cNvSpPr/>
          <p:nvPr/>
        </p:nvSpPr>
        <p:spPr>
          <a:xfrm>
            <a:off x="1743640" y="4020924"/>
            <a:ext cx="3629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Каждый третий акт кражи происходит с участием персонала казино, поэтому служба безопасности следит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за персоналом так же </a:t>
            </a:r>
          </a:p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как и за посетителями.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C2D0843-06B1-4D4D-87DF-9EE8B6AA1F7E}"/>
              </a:ext>
            </a:extLst>
          </p:cNvPr>
          <p:cNvSpPr/>
          <p:nvPr/>
        </p:nvSpPr>
        <p:spPr>
          <a:xfrm>
            <a:off x="7411464" y="1011365"/>
            <a:ext cx="3245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Все казино Лас-Вегаса на самом деле расположены не в самом городе, а в рядом расположенном 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неинкорпорированном</a:t>
            </a:r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 «</a:t>
            </a:r>
            <a:r>
              <a:rPr lang="ru-RU" sz="1600" dirty="0" err="1">
                <a:solidFill>
                  <a:schemeClr val="bg1"/>
                </a:solidFill>
                <a:latin typeface="Montserrat Light" pitchFamily="2" charset="-52"/>
              </a:rPr>
              <a:t>Paradise</a:t>
            </a:r>
            <a:endParaRPr lang="ru-RU" sz="1600" dirty="0">
              <a:solidFill>
                <a:schemeClr val="bg1"/>
              </a:solidFill>
              <a:latin typeface="Montserrat Light" pitchFamily="2" charset="-52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4D4D18BE-8B32-4553-BC04-2E089029D96E}"/>
              </a:ext>
            </a:extLst>
          </p:cNvPr>
          <p:cNvSpPr/>
          <p:nvPr/>
        </p:nvSpPr>
        <p:spPr>
          <a:xfrm>
            <a:off x="7359537" y="3969454"/>
            <a:ext cx="3349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Montserrat Light" pitchFamily="2" charset="-52"/>
              </a:rPr>
              <a:t>Именно в штате Невада есть местечко, которое с 1955 года и по сей день является засекреченным и вряд ли когда-нибудь откроет свои двери любопытным туристам.</a:t>
            </a:r>
          </a:p>
        </p:txBody>
      </p:sp>
    </p:spTree>
    <p:extLst>
      <p:ext uri="{BB962C8B-B14F-4D97-AF65-F5344CB8AC3E}">
        <p14:creationId xmlns:p14="http://schemas.microsoft.com/office/powerpoint/2010/main" val="313577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1479</Words>
  <Application>Microsoft Office PowerPoint</Application>
  <PresentationFormat>Широкоэкранный</PresentationFormat>
  <Paragraphs>141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Copperplate Gothic Bold</vt:lpstr>
      <vt:lpstr>Montserrat Light</vt:lpstr>
      <vt:lpstr>Montserrat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8</cp:revision>
  <dcterms:created xsi:type="dcterms:W3CDTF">2024-01-23T09:39:03Z</dcterms:created>
  <dcterms:modified xsi:type="dcterms:W3CDTF">2024-01-23T10:34:19Z</dcterms:modified>
</cp:coreProperties>
</file>