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f0f4f73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f0f4f73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65d486c2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65d486c24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65d486c24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65d486c24_1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5d486c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65d486c2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65d486c24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65d486c24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65d486c24_1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65d486c24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65d486c24_1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65d486c24_1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5d486c24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65d486c24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0f4f737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f0f4f7371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0f4f737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f0f4f7371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0f4f737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f0f4f7371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0f4f737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9f0f4f7371_0_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0f4f737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f0f4f7371_0_6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0f4f7371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f0f4f7371_0_1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0f4f7371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f0f4f7371_0_1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0f4f7371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9f0f4f7371_0_1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32AEB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28\02-edu\bulb-item.pn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200" cy="3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300" cy="35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00" cy="3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0" y="-1"/>
            <a:ext cx="30597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600" cy="2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3311860" y="737642"/>
            <a:ext cx="2520300" cy="25203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300" cy="18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-3575" y="4199343"/>
            <a:ext cx="91080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/>
        </p:nvSpPr>
        <p:spPr>
          <a:xfrm>
            <a:off x="6075450" y="195475"/>
            <a:ext cx="27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Author: Mai Xuan Diep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220050" y="3569525"/>
            <a:ext cx="71280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BUILDING ENGLISH VOCABULARY &amp; PRONUNCIATION LEARNING APPLICATION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9"/>
          <p:cNvGrpSpPr/>
          <p:nvPr/>
        </p:nvGrpSpPr>
        <p:grpSpPr>
          <a:xfrm rot="-1682373">
            <a:off x="468625" y="336130"/>
            <a:ext cx="543349" cy="1160782"/>
            <a:chOff x="1359154" y="345894"/>
            <a:chExt cx="1966265" cy="4200626"/>
          </a:xfrm>
        </p:grpSpPr>
        <p:grpSp>
          <p:nvGrpSpPr>
            <p:cNvPr id="190" name="Google Shape;190;p29"/>
            <p:cNvGrpSpPr/>
            <p:nvPr/>
          </p:nvGrpSpPr>
          <p:grpSpPr>
            <a:xfrm>
              <a:off x="2073952" y="2186699"/>
              <a:ext cx="501287" cy="2359822"/>
              <a:chOff x="2810055" y="1677194"/>
              <a:chExt cx="535220" cy="2519562"/>
            </a:xfrm>
          </p:grpSpPr>
          <p:sp>
            <p:nvSpPr>
              <p:cNvPr id="191" name="Google Shape;191;p29"/>
              <p:cNvSpPr/>
              <p:nvPr/>
            </p:nvSpPr>
            <p:spPr>
              <a:xfrm>
                <a:off x="2810675" y="3399597"/>
                <a:ext cx="534600" cy="779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2984722" y="3392706"/>
                <a:ext cx="180900" cy="788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2810055" y="3399597"/>
                <a:ext cx="264300" cy="763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80907" y="0"/>
                    </a:lnTo>
                    <a:cubicBezTo>
                      <a:pt x="81040" y="4822"/>
                      <a:pt x="81173" y="9645"/>
                      <a:pt x="81306" y="14468"/>
                    </a:cubicBezTo>
                    <a:lnTo>
                      <a:pt x="120000" y="119999"/>
                    </a:lnTo>
                    <a:lnTo>
                      <a:pt x="91" y="19717"/>
                    </a:lnTo>
                    <a:lnTo>
                      <a:pt x="0" y="19717"/>
                    </a:lnTo>
                    <a:lnTo>
                      <a:pt x="0" y="1960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DEC5"/>
                  </a:gs>
                  <a:gs pos="100000">
                    <a:srgbClr val="FDDEC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2811292" y="1677194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2987824" y="1677195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3165590" y="1677196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 rot="10800000">
                <a:off x="2987691" y="3961256"/>
                <a:ext cx="177900" cy="235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9"/>
            <p:cNvGrpSpPr/>
            <p:nvPr/>
          </p:nvGrpSpPr>
          <p:grpSpPr>
            <a:xfrm>
              <a:off x="1359154" y="345894"/>
              <a:ext cx="1966265" cy="1811294"/>
              <a:chOff x="1888981" y="1110787"/>
              <a:chExt cx="2254374" cy="2076696"/>
            </a:xfrm>
          </p:grpSpPr>
          <p:sp>
            <p:nvSpPr>
              <p:cNvPr id="199" name="Google Shape;199;p29"/>
              <p:cNvSpPr/>
              <p:nvPr/>
            </p:nvSpPr>
            <p:spPr>
              <a:xfrm rot="8100000">
                <a:off x="2322433" y="1563464"/>
                <a:ext cx="1333462" cy="1333462"/>
              </a:xfrm>
              <a:custGeom>
                <a:rect b="b" l="l" r="r" t="t"/>
                <a:pathLst>
                  <a:path extrusionOk="0" h="120000" w="120000">
                    <a:moveTo>
                      <a:pt x="16055" y="103945"/>
                    </a:moveTo>
                    <a:cubicBezTo>
                      <a:pt x="6135" y="94025"/>
                      <a:pt x="0" y="80321"/>
                      <a:pt x="0" y="65184"/>
                    </a:cubicBezTo>
                    <a:cubicBezTo>
                      <a:pt x="0" y="34911"/>
                      <a:pt x="24541" y="10369"/>
                      <a:pt x="54815" y="10369"/>
                    </a:cubicBezTo>
                    <a:lnTo>
                      <a:pt x="73408" y="10369"/>
                    </a:lnTo>
                    <a:lnTo>
                      <a:pt x="83778" y="0"/>
                    </a:lnTo>
                    <a:cubicBezTo>
                      <a:pt x="87945" y="-4167"/>
                      <a:pt x="94702" y="-4167"/>
                      <a:pt x="98870" y="0"/>
                    </a:cubicBezTo>
                    <a:lnTo>
                      <a:pt x="109240" y="10369"/>
                    </a:lnTo>
                    <a:lnTo>
                      <a:pt x="109630" y="10369"/>
                    </a:lnTo>
                    <a:lnTo>
                      <a:pt x="109630" y="10759"/>
                    </a:lnTo>
                    <a:lnTo>
                      <a:pt x="120000" y="21129"/>
                    </a:lnTo>
                    <a:cubicBezTo>
                      <a:pt x="124167" y="25297"/>
                      <a:pt x="124167" y="32054"/>
                      <a:pt x="120000" y="36221"/>
                    </a:cubicBezTo>
                    <a:lnTo>
                      <a:pt x="109630" y="46591"/>
                    </a:lnTo>
                    <a:cubicBezTo>
                      <a:pt x="109630" y="52789"/>
                      <a:pt x="109630" y="58987"/>
                      <a:pt x="109630" y="65184"/>
                    </a:cubicBezTo>
                    <a:cubicBezTo>
                      <a:pt x="109630" y="95458"/>
                      <a:pt x="85088" y="120000"/>
                      <a:pt x="54815" y="120000"/>
                    </a:cubicBezTo>
                    <a:cubicBezTo>
                      <a:pt x="39678" y="120000"/>
                      <a:pt x="25974" y="113864"/>
                      <a:pt x="16055" y="103945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 rot="10800000">
                <a:off x="2751763" y="2230265"/>
                <a:ext cx="457200" cy="783600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 rot="2700000">
                <a:off x="3710996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 flipH="1" rot="-2700000">
                <a:off x="2156471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2935970" y="1110787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 rot="5400000">
                <a:off x="3933655" y="1995975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 flipH="1" rot="-5400000">
                <a:off x="1978981" y="1919768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2692290" y="3074683"/>
                <a:ext cx="612000" cy="1128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283328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295750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308172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9"/>
          <p:cNvSpPr/>
          <p:nvPr/>
        </p:nvSpPr>
        <p:spPr>
          <a:xfrm>
            <a:off x="-15852" y="719966"/>
            <a:ext cx="1008300" cy="632100"/>
          </a:xfrm>
          <a:custGeom>
            <a:rect b="b" l="l" r="r" t="t"/>
            <a:pathLst>
              <a:path extrusionOk="0" h="120000" w="120000">
                <a:moveTo>
                  <a:pt x="89304" y="7536"/>
                </a:moveTo>
                <a:lnTo>
                  <a:pt x="110292" y="31093"/>
                </a:lnTo>
                <a:cubicBezTo>
                  <a:pt x="113176" y="40581"/>
                  <a:pt x="115883" y="51309"/>
                  <a:pt x="117464" y="59304"/>
                </a:cubicBezTo>
                <a:cubicBezTo>
                  <a:pt x="118163" y="66898"/>
                  <a:pt x="119322" y="72532"/>
                  <a:pt x="119776" y="79066"/>
                </a:cubicBezTo>
                <a:cubicBezTo>
                  <a:pt x="120389" y="84557"/>
                  <a:pt x="119724" y="91657"/>
                  <a:pt x="117981" y="95992"/>
                </a:cubicBezTo>
                <a:cubicBezTo>
                  <a:pt x="116340" y="91954"/>
                  <a:pt x="114828" y="84584"/>
                  <a:pt x="109337" y="70220"/>
                </a:cubicBezTo>
                <a:cubicBezTo>
                  <a:pt x="104706" y="55447"/>
                  <a:pt x="94223" y="24561"/>
                  <a:pt x="89304" y="7536"/>
                </a:cubicBezTo>
                <a:close/>
                <a:moveTo>
                  <a:pt x="56020" y="0"/>
                </a:moveTo>
                <a:cubicBezTo>
                  <a:pt x="60030" y="10229"/>
                  <a:pt x="68101" y="10987"/>
                  <a:pt x="71216" y="13537"/>
                </a:cubicBezTo>
                <a:cubicBezTo>
                  <a:pt x="71592" y="18900"/>
                  <a:pt x="76056" y="26669"/>
                  <a:pt x="77539" y="30654"/>
                </a:cubicBezTo>
                <a:cubicBezTo>
                  <a:pt x="79459" y="36074"/>
                  <a:pt x="80407" y="39510"/>
                  <a:pt x="81965" y="44335"/>
                </a:cubicBezTo>
                <a:cubicBezTo>
                  <a:pt x="79298" y="45222"/>
                  <a:pt x="77407" y="47223"/>
                  <a:pt x="77502" y="50542"/>
                </a:cubicBezTo>
                <a:cubicBezTo>
                  <a:pt x="78270" y="64372"/>
                  <a:pt x="104556" y="66821"/>
                  <a:pt x="113543" y="84253"/>
                </a:cubicBezTo>
                <a:cubicBezTo>
                  <a:pt x="117924" y="90447"/>
                  <a:pt x="115440" y="100191"/>
                  <a:pt x="111917" y="100984"/>
                </a:cubicBezTo>
                <a:cubicBezTo>
                  <a:pt x="106949" y="100839"/>
                  <a:pt x="105417" y="98410"/>
                  <a:pt x="99094" y="97401"/>
                </a:cubicBezTo>
                <a:cubicBezTo>
                  <a:pt x="96926" y="108610"/>
                  <a:pt x="94737" y="116281"/>
                  <a:pt x="91967" y="120000"/>
                </a:cubicBezTo>
                <a:cubicBezTo>
                  <a:pt x="89196" y="119534"/>
                  <a:pt x="84449" y="111629"/>
                  <a:pt x="86175" y="96087"/>
                </a:cubicBezTo>
                <a:cubicBezTo>
                  <a:pt x="82739" y="102103"/>
                  <a:pt x="77116" y="113707"/>
                  <a:pt x="72230" y="116331"/>
                </a:cubicBezTo>
                <a:cubicBezTo>
                  <a:pt x="68436" y="111865"/>
                  <a:pt x="67525" y="103413"/>
                  <a:pt x="68475" y="97170"/>
                </a:cubicBezTo>
                <a:cubicBezTo>
                  <a:pt x="65453" y="100528"/>
                  <a:pt x="61303" y="104378"/>
                  <a:pt x="57178" y="104998"/>
                </a:cubicBezTo>
                <a:cubicBezTo>
                  <a:pt x="52571" y="94193"/>
                  <a:pt x="55823" y="86414"/>
                  <a:pt x="58804" y="80795"/>
                </a:cubicBezTo>
                <a:cubicBezTo>
                  <a:pt x="45977" y="85117"/>
                  <a:pt x="38299" y="81227"/>
                  <a:pt x="27640" y="76905"/>
                </a:cubicBezTo>
                <a:cubicBezTo>
                  <a:pt x="19420" y="74744"/>
                  <a:pt x="11742" y="66533"/>
                  <a:pt x="0" y="66965"/>
                </a:cubicBezTo>
                <a:lnTo>
                  <a:pt x="542" y="11212"/>
                </a:lnTo>
                <a:cubicBezTo>
                  <a:pt x="30011" y="15534"/>
                  <a:pt x="47045" y="1905"/>
                  <a:pt x="56020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FF9900"/>
                </a:solidFill>
              </a:rPr>
              <a:t>TECHNOLOGIES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50" y="308827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8827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300" y="160182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160182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550" y="1601825"/>
            <a:ext cx="2473402" cy="12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0"/>
          <p:cNvGrpSpPr/>
          <p:nvPr/>
        </p:nvGrpSpPr>
        <p:grpSpPr>
          <a:xfrm rot="-1682106">
            <a:off x="1469379" y="1353522"/>
            <a:ext cx="1665843" cy="3558821"/>
            <a:chOff x="1359154" y="345894"/>
            <a:chExt cx="1966265" cy="4200626"/>
          </a:xfrm>
        </p:grpSpPr>
        <p:grpSp>
          <p:nvGrpSpPr>
            <p:cNvPr id="222" name="Google Shape;222;p30"/>
            <p:cNvGrpSpPr/>
            <p:nvPr/>
          </p:nvGrpSpPr>
          <p:grpSpPr>
            <a:xfrm>
              <a:off x="2073952" y="2186699"/>
              <a:ext cx="501287" cy="2359822"/>
              <a:chOff x="2810055" y="1677194"/>
              <a:chExt cx="535220" cy="2519562"/>
            </a:xfrm>
          </p:grpSpPr>
          <p:sp>
            <p:nvSpPr>
              <p:cNvPr id="223" name="Google Shape;223;p30"/>
              <p:cNvSpPr/>
              <p:nvPr/>
            </p:nvSpPr>
            <p:spPr>
              <a:xfrm>
                <a:off x="2810675" y="3399597"/>
                <a:ext cx="534600" cy="779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2984722" y="3392706"/>
                <a:ext cx="180900" cy="788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2810055" y="3399597"/>
                <a:ext cx="264300" cy="763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80907" y="0"/>
                    </a:lnTo>
                    <a:cubicBezTo>
                      <a:pt x="81040" y="4822"/>
                      <a:pt x="81173" y="9645"/>
                      <a:pt x="81306" y="14468"/>
                    </a:cubicBezTo>
                    <a:lnTo>
                      <a:pt x="120000" y="119999"/>
                    </a:lnTo>
                    <a:lnTo>
                      <a:pt x="91" y="19717"/>
                    </a:lnTo>
                    <a:lnTo>
                      <a:pt x="0" y="19717"/>
                    </a:lnTo>
                    <a:lnTo>
                      <a:pt x="0" y="1960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DEC5"/>
                  </a:gs>
                  <a:gs pos="100000">
                    <a:srgbClr val="FDDEC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2811292" y="1677194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2987824" y="1677195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3165590" y="1677196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 rot="10800000">
                <a:off x="2987691" y="3961256"/>
                <a:ext cx="177900" cy="235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30"/>
            <p:cNvGrpSpPr/>
            <p:nvPr/>
          </p:nvGrpSpPr>
          <p:grpSpPr>
            <a:xfrm>
              <a:off x="1359154" y="345894"/>
              <a:ext cx="1966265" cy="1811294"/>
              <a:chOff x="1888981" y="1110787"/>
              <a:chExt cx="2254374" cy="2076696"/>
            </a:xfrm>
          </p:grpSpPr>
          <p:sp>
            <p:nvSpPr>
              <p:cNvPr id="231" name="Google Shape;231;p30"/>
              <p:cNvSpPr/>
              <p:nvPr/>
            </p:nvSpPr>
            <p:spPr>
              <a:xfrm rot="8100000">
                <a:off x="2322433" y="1563464"/>
                <a:ext cx="1333462" cy="1333462"/>
              </a:xfrm>
              <a:custGeom>
                <a:rect b="b" l="l" r="r" t="t"/>
                <a:pathLst>
                  <a:path extrusionOk="0" h="120000" w="120000">
                    <a:moveTo>
                      <a:pt x="16055" y="103945"/>
                    </a:moveTo>
                    <a:cubicBezTo>
                      <a:pt x="6135" y="94025"/>
                      <a:pt x="0" y="80321"/>
                      <a:pt x="0" y="65184"/>
                    </a:cubicBezTo>
                    <a:cubicBezTo>
                      <a:pt x="0" y="34911"/>
                      <a:pt x="24541" y="10369"/>
                      <a:pt x="54815" y="10369"/>
                    </a:cubicBezTo>
                    <a:lnTo>
                      <a:pt x="73408" y="10369"/>
                    </a:lnTo>
                    <a:lnTo>
                      <a:pt x="83778" y="0"/>
                    </a:lnTo>
                    <a:cubicBezTo>
                      <a:pt x="87945" y="-4167"/>
                      <a:pt x="94702" y="-4167"/>
                      <a:pt x="98870" y="0"/>
                    </a:cubicBezTo>
                    <a:lnTo>
                      <a:pt x="109240" y="10369"/>
                    </a:lnTo>
                    <a:lnTo>
                      <a:pt x="109630" y="10369"/>
                    </a:lnTo>
                    <a:lnTo>
                      <a:pt x="109630" y="10759"/>
                    </a:lnTo>
                    <a:lnTo>
                      <a:pt x="120000" y="21129"/>
                    </a:lnTo>
                    <a:cubicBezTo>
                      <a:pt x="124167" y="25297"/>
                      <a:pt x="124167" y="32054"/>
                      <a:pt x="120000" y="36221"/>
                    </a:cubicBezTo>
                    <a:lnTo>
                      <a:pt x="109630" y="46591"/>
                    </a:lnTo>
                    <a:cubicBezTo>
                      <a:pt x="109630" y="52789"/>
                      <a:pt x="109630" y="58987"/>
                      <a:pt x="109630" y="65184"/>
                    </a:cubicBezTo>
                    <a:cubicBezTo>
                      <a:pt x="109630" y="95458"/>
                      <a:pt x="85088" y="120000"/>
                      <a:pt x="54815" y="120000"/>
                    </a:cubicBezTo>
                    <a:cubicBezTo>
                      <a:pt x="39678" y="120000"/>
                      <a:pt x="25974" y="113864"/>
                      <a:pt x="16055" y="103945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 rot="10800000">
                <a:off x="2751763" y="2230265"/>
                <a:ext cx="457200" cy="783600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 rot="2700000">
                <a:off x="3710996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 flipH="1" rot="-2700000">
                <a:off x="2156471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2935970" y="1110787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 rot="5400000">
                <a:off x="3933655" y="1995975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 flipH="1" rot="-5400000">
                <a:off x="1978981" y="1919768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2692290" y="3074683"/>
                <a:ext cx="612000" cy="1128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283328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295750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308172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30"/>
          <p:cNvSpPr/>
          <p:nvPr/>
        </p:nvSpPr>
        <p:spPr>
          <a:xfrm>
            <a:off x="-15861" y="2530131"/>
            <a:ext cx="3091800" cy="1938600"/>
          </a:xfrm>
          <a:custGeom>
            <a:rect b="b" l="l" r="r" t="t"/>
            <a:pathLst>
              <a:path extrusionOk="0" h="120000" w="120000">
                <a:moveTo>
                  <a:pt x="89304" y="7536"/>
                </a:moveTo>
                <a:lnTo>
                  <a:pt x="110292" y="31093"/>
                </a:lnTo>
                <a:cubicBezTo>
                  <a:pt x="113176" y="40581"/>
                  <a:pt x="115883" y="51309"/>
                  <a:pt x="117464" y="59304"/>
                </a:cubicBezTo>
                <a:cubicBezTo>
                  <a:pt x="118163" y="66898"/>
                  <a:pt x="119322" y="72532"/>
                  <a:pt x="119776" y="79066"/>
                </a:cubicBezTo>
                <a:cubicBezTo>
                  <a:pt x="120389" y="84557"/>
                  <a:pt x="119724" y="91657"/>
                  <a:pt x="117981" y="95992"/>
                </a:cubicBezTo>
                <a:cubicBezTo>
                  <a:pt x="116340" y="91954"/>
                  <a:pt x="114828" y="84584"/>
                  <a:pt x="109337" y="70220"/>
                </a:cubicBezTo>
                <a:cubicBezTo>
                  <a:pt x="104706" y="55447"/>
                  <a:pt x="94223" y="24561"/>
                  <a:pt x="89304" y="7536"/>
                </a:cubicBezTo>
                <a:close/>
                <a:moveTo>
                  <a:pt x="56020" y="0"/>
                </a:moveTo>
                <a:cubicBezTo>
                  <a:pt x="60030" y="10229"/>
                  <a:pt x="68101" y="10987"/>
                  <a:pt x="71216" y="13537"/>
                </a:cubicBezTo>
                <a:cubicBezTo>
                  <a:pt x="71592" y="18900"/>
                  <a:pt x="76056" y="26669"/>
                  <a:pt x="77539" y="30654"/>
                </a:cubicBezTo>
                <a:cubicBezTo>
                  <a:pt x="79459" y="36074"/>
                  <a:pt x="80407" y="39510"/>
                  <a:pt x="81965" y="44335"/>
                </a:cubicBezTo>
                <a:cubicBezTo>
                  <a:pt x="79298" y="45222"/>
                  <a:pt x="77407" y="47223"/>
                  <a:pt x="77502" y="50542"/>
                </a:cubicBezTo>
                <a:cubicBezTo>
                  <a:pt x="78270" y="64372"/>
                  <a:pt x="104556" y="66821"/>
                  <a:pt x="113543" y="84253"/>
                </a:cubicBezTo>
                <a:cubicBezTo>
                  <a:pt x="117924" y="90447"/>
                  <a:pt x="115440" y="100191"/>
                  <a:pt x="111917" y="100984"/>
                </a:cubicBezTo>
                <a:cubicBezTo>
                  <a:pt x="106949" y="100839"/>
                  <a:pt x="105417" y="98410"/>
                  <a:pt x="99094" y="97401"/>
                </a:cubicBezTo>
                <a:cubicBezTo>
                  <a:pt x="96926" y="108610"/>
                  <a:pt x="94737" y="116281"/>
                  <a:pt x="91967" y="120000"/>
                </a:cubicBezTo>
                <a:cubicBezTo>
                  <a:pt x="89196" y="119534"/>
                  <a:pt x="84449" y="111629"/>
                  <a:pt x="86175" y="96087"/>
                </a:cubicBezTo>
                <a:cubicBezTo>
                  <a:pt x="82739" y="102103"/>
                  <a:pt x="77116" y="113707"/>
                  <a:pt x="72230" y="116331"/>
                </a:cubicBezTo>
                <a:cubicBezTo>
                  <a:pt x="68436" y="111865"/>
                  <a:pt x="67525" y="103413"/>
                  <a:pt x="68475" y="97170"/>
                </a:cubicBezTo>
                <a:cubicBezTo>
                  <a:pt x="65453" y="100528"/>
                  <a:pt x="61303" y="104378"/>
                  <a:pt x="57178" y="104998"/>
                </a:cubicBezTo>
                <a:cubicBezTo>
                  <a:pt x="52571" y="94193"/>
                  <a:pt x="55823" y="86414"/>
                  <a:pt x="58804" y="80795"/>
                </a:cubicBezTo>
                <a:cubicBezTo>
                  <a:pt x="45977" y="85117"/>
                  <a:pt x="38299" y="81227"/>
                  <a:pt x="27640" y="76905"/>
                </a:cubicBezTo>
                <a:cubicBezTo>
                  <a:pt x="19420" y="74744"/>
                  <a:pt x="11742" y="66533"/>
                  <a:pt x="0" y="66965"/>
                </a:cubicBezTo>
                <a:lnTo>
                  <a:pt x="542" y="11212"/>
                </a:lnTo>
                <a:cubicBezTo>
                  <a:pt x="30011" y="15534"/>
                  <a:pt x="47045" y="1905"/>
                  <a:pt x="56020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164238" y="1403944"/>
            <a:ext cx="576000" cy="576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4164238" y="3024705"/>
            <a:ext cx="576000" cy="576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841175" y="1319496"/>
            <a:ext cx="3672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It is a simple application.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130834" y="146114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130834" y="3081905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ISSUES</a:t>
            </a:r>
            <a:endParaRPr b="1" sz="2400">
              <a:solidFill>
                <a:srgbClr val="3D85C6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841188" y="2940246"/>
            <a:ext cx="3672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What is the difference between my application and other apps in the market?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353475" y="3597550"/>
            <a:ext cx="30741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/>
          </a:p>
        </p:txBody>
      </p:sp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3353475" y="4199350"/>
            <a:ext cx="18687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Any Question? 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256" name="Google Shape;256;p31"/>
          <p:cNvGrpSpPr/>
          <p:nvPr/>
        </p:nvGrpSpPr>
        <p:grpSpPr>
          <a:xfrm>
            <a:off x="5192009" y="4270718"/>
            <a:ext cx="315521" cy="315524"/>
            <a:chOff x="1244285" y="137079"/>
            <a:chExt cx="3222887" cy="3222918"/>
          </a:xfrm>
        </p:grpSpPr>
        <p:sp>
          <p:nvSpPr>
            <p:cNvPr id="257" name="Google Shape;257;p31"/>
            <p:cNvSpPr/>
            <p:nvPr/>
          </p:nvSpPr>
          <p:spPr>
            <a:xfrm rot="-2700000">
              <a:off x="3296346" y="1792673"/>
              <a:ext cx="528209" cy="1321158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 rot="8100000">
              <a:off x="3909667" y="2915771"/>
              <a:ext cx="528209" cy="30165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244285" y="137079"/>
              <a:ext cx="2226000" cy="2226000"/>
            </a:xfrm>
            <a:prstGeom prst="donut">
              <a:avLst>
                <a:gd fmla="val 11298" name="adj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1570436" y="463230"/>
              <a:ext cx="1573800" cy="1573800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400" y="457200"/>
            <a:ext cx="2391424" cy="4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099" y="457225"/>
            <a:ext cx="2391424" cy="42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00" y="457213"/>
            <a:ext cx="2391424" cy="425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/>
        </p:nvSpPr>
        <p:spPr>
          <a:xfrm>
            <a:off x="2555776" y="339502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CONTENTS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2555775" y="1466500"/>
            <a:ext cx="59967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Overview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Target Users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Actors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Business Process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Development Plan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Features List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Technologies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Issue</a:t>
            </a:r>
            <a:endParaRPr sz="2400">
              <a:solidFill>
                <a:srgbClr val="E98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6651775" y="0"/>
            <a:ext cx="2016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6651700" y="771300"/>
            <a:ext cx="20163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OVERVIEW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2"/>
          <p:cNvGrpSpPr/>
          <p:nvPr/>
        </p:nvGrpSpPr>
        <p:grpSpPr>
          <a:xfrm>
            <a:off x="611616" y="691634"/>
            <a:ext cx="5688436" cy="3781664"/>
            <a:chOff x="3687661" y="1203598"/>
            <a:chExt cx="2252400" cy="3781664"/>
          </a:xfrm>
        </p:grpSpPr>
        <p:sp>
          <p:nvSpPr>
            <p:cNvPr id="96" name="Google Shape;96;p22"/>
            <p:cNvSpPr txBox="1"/>
            <p:nvPr/>
          </p:nvSpPr>
          <p:spPr>
            <a:xfrm>
              <a:off x="3687661" y="1568862"/>
              <a:ext cx="22524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This project builds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An “English Vocabulary &amp; Pronunciation Learning System”.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E98C00"/>
                  </a:solidFill>
                </a:rPr>
                <a:t>The system can help people learn vocabulary with topics, take a lot of tests.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The system allows people to check their pronunciation.</a:t>
              </a:r>
              <a:endParaRPr sz="1800">
                <a:solidFill>
                  <a:srgbClr val="E98C00"/>
                </a:solidFill>
              </a:endParaRPr>
            </a:p>
          </p:txBody>
        </p:sp>
        <p:sp>
          <p:nvSpPr>
            <p:cNvPr id="97" name="Google Shape;97;p22"/>
            <p:cNvSpPr txBox="1"/>
            <p:nvPr/>
          </p:nvSpPr>
          <p:spPr>
            <a:xfrm>
              <a:off x="3687661" y="1203598"/>
              <a:ext cx="22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"/>
                <a:t>What is this project about? </a:t>
              </a:r>
              <a:endParaRPr b="1" i="1"/>
            </a:p>
            <a:p>
              <a:pPr indent="0" lvl="0" marL="0" marR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F3F3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2366675" y="1820275"/>
            <a:ext cx="1938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Vietnamese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5220072" y="1319493"/>
            <a:ext cx="2808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AEB8"/>
              </a:buClr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TARGET USERS</a:t>
            </a:r>
            <a:endParaRPr b="1" sz="24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220072" y="2275101"/>
            <a:ext cx="3744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people who want to improve English vocabulary and pronunciation.</a:t>
            </a:r>
            <a:endParaRPr sz="1600"/>
          </a:p>
        </p:txBody>
      </p:sp>
      <p:sp>
        <p:nvSpPr>
          <p:cNvPr id="105" name="Google Shape;105;p23"/>
          <p:cNvSpPr/>
          <p:nvPr/>
        </p:nvSpPr>
        <p:spPr>
          <a:xfrm>
            <a:off x="3197851" y="1319509"/>
            <a:ext cx="176400" cy="464700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2553902" y="3528924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Children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3197851" y="3006159"/>
            <a:ext cx="176400" cy="464700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682234" y="531704"/>
            <a:ext cx="1052400" cy="3696432"/>
            <a:chOff x="4058859" y="987679"/>
            <a:chExt cx="1052400" cy="3696432"/>
          </a:xfrm>
        </p:grpSpPr>
        <p:sp>
          <p:nvSpPr>
            <p:cNvPr id="109" name="Google Shape;109;p23"/>
            <p:cNvSpPr/>
            <p:nvPr/>
          </p:nvSpPr>
          <p:spPr>
            <a:xfrm rot="36570">
              <a:off x="4276031" y="3801134"/>
              <a:ext cx="592234" cy="863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9312"/>
                  </a:lnTo>
                  <a:lnTo>
                    <a:pt x="119932" y="19312"/>
                  </a:lnTo>
                  <a:lnTo>
                    <a:pt x="59999" y="120000"/>
                  </a:lnTo>
                  <a:lnTo>
                    <a:pt x="67" y="19312"/>
                  </a:lnTo>
                  <a:lnTo>
                    <a:pt x="0" y="19312"/>
                  </a:lnTo>
                  <a:lnTo>
                    <a:pt x="0" y="19199"/>
                  </a:lnTo>
                  <a:close/>
                </a:path>
              </a:pathLst>
            </a:custGeom>
            <a:gradFill>
              <a:gsLst>
                <a:gs pos="0">
                  <a:srgbClr val="F9B57C"/>
                </a:gs>
                <a:gs pos="100000">
                  <a:srgbClr val="F9B57C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468857" y="3793500"/>
              <a:ext cx="200400" cy="87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4012"/>
                  </a:lnTo>
                  <a:lnTo>
                    <a:pt x="63584" y="119999"/>
                  </a:lnTo>
                  <a:lnTo>
                    <a:pt x="89" y="19095"/>
                  </a:lnTo>
                  <a:lnTo>
                    <a:pt x="0" y="19095"/>
                  </a:lnTo>
                  <a:lnTo>
                    <a:pt x="0" y="189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C9A0"/>
                </a:gs>
                <a:gs pos="100000">
                  <a:srgbClr val="FBC9A0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291066" y="1891296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708" y="0"/>
                  </a:lnTo>
                  <a:lnTo>
                    <a:pt x="120000" y="3787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486591" y="1953886"/>
              <a:ext cx="196800" cy="19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2125" y="4092"/>
                  </a:lnTo>
                  <a:lnTo>
                    <a:pt x="120000" y="279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499"/>
                    <a:pt x="88069" y="113915"/>
                    <a:pt x="60000" y="113915"/>
                  </a:cubicBezTo>
                  <a:cubicBezTo>
                    <a:pt x="31930" y="113915"/>
                    <a:pt x="8363" y="116499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683483" y="1895514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5877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lnTo>
                    <a:pt x="0" y="3754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rot="10800000">
              <a:off x="4468919" y="4423110"/>
              <a:ext cx="196800" cy="261000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4098909" y="947629"/>
              <a:ext cx="972300" cy="1052400"/>
            </a:xfrm>
            <a:custGeom>
              <a:rect b="b" l="l" r="r" t="t"/>
              <a:pathLst>
                <a:path extrusionOk="0" h="120000" w="120000">
                  <a:moveTo>
                    <a:pt x="52114" y="23995"/>
                  </a:moveTo>
                  <a:lnTo>
                    <a:pt x="26681" y="59999"/>
                  </a:lnTo>
                  <a:lnTo>
                    <a:pt x="52114" y="96003"/>
                  </a:lnTo>
                  <a:lnTo>
                    <a:pt x="25433" y="96003"/>
                  </a:lnTo>
                  <a:lnTo>
                    <a:pt x="0" y="59999"/>
                  </a:lnTo>
                  <a:lnTo>
                    <a:pt x="25433" y="23995"/>
                  </a:lnTo>
                  <a:close/>
                  <a:moveTo>
                    <a:pt x="119999" y="60000"/>
                  </a:moveTo>
                  <a:lnTo>
                    <a:pt x="76696" y="120000"/>
                  </a:lnTo>
                  <a:lnTo>
                    <a:pt x="71450" y="112731"/>
                  </a:lnTo>
                  <a:lnTo>
                    <a:pt x="44503" y="112731"/>
                  </a:lnTo>
                  <a:cubicBezTo>
                    <a:pt x="43660" y="114688"/>
                    <a:pt x="41587" y="116065"/>
                    <a:pt x="39167" y="116065"/>
                  </a:cubicBezTo>
                  <a:cubicBezTo>
                    <a:pt x="37038" y="116065"/>
                    <a:pt x="35178" y="115000"/>
                    <a:pt x="34259" y="113372"/>
                  </a:cubicBezTo>
                  <a:lnTo>
                    <a:pt x="12122" y="117398"/>
                  </a:lnTo>
                  <a:lnTo>
                    <a:pt x="12122" y="104063"/>
                  </a:lnTo>
                  <a:lnTo>
                    <a:pt x="34259" y="108089"/>
                  </a:lnTo>
                  <a:cubicBezTo>
                    <a:pt x="35178" y="106461"/>
                    <a:pt x="37038" y="105397"/>
                    <a:pt x="39167" y="105397"/>
                  </a:cubicBezTo>
                  <a:cubicBezTo>
                    <a:pt x="41587" y="105397"/>
                    <a:pt x="43660" y="106773"/>
                    <a:pt x="44503" y="108730"/>
                  </a:cubicBezTo>
                  <a:lnTo>
                    <a:pt x="68563" y="108730"/>
                  </a:lnTo>
                  <a:lnTo>
                    <a:pt x="33393" y="60000"/>
                  </a:lnTo>
                  <a:lnTo>
                    <a:pt x="7669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390364" y="1713274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D85C6"/>
                </a:solidFill>
              </a:rPr>
              <a:t>Admin</a:t>
            </a:r>
            <a:endParaRPr b="1" sz="1900">
              <a:solidFill>
                <a:srgbClr val="3D85C6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141599" y="888700"/>
            <a:ext cx="204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AEB8"/>
              </a:buClr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ACTORS</a:t>
            </a:r>
            <a:endParaRPr b="1" sz="24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390377" y="3499199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User</a:t>
            </a:r>
            <a:endParaRPr b="1" sz="2000">
              <a:solidFill>
                <a:srgbClr val="3D85C6"/>
              </a:solidFill>
            </a:endParaRPr>
          </a:p>
        </p:txBody>
      </p:sp>
      <p:grpSp>
        <p:nvGrpSpPr>
          <p:cNvPr id="123" name="Google Shape;123;p24"/>
          <p:cNvGrpSpPr/>
          <p:nvPr/>
        </p:nvGrpSpPr>
        <p:grpSpPr>
          <a:xfrm>
            <a:off x="6190834" y="364316"/>
            <a:ext cx="1052400" cy="3696432"/>
            <a:chOff x="4058859" y="987679"/>
            <a:chExt cx="1052400" cy="3696432"/>
          </a:xfrm>
        </p:grpSpPr>
        <p:sp>
          <p:nvSpPr>
            <p:cNvPr id="124" name="Google Shape;124;p24"/>
            <p:cNvSpPr/>
            <p:nvPr/>
          </p:nvSpPr>
          <p:spPr>
            <a:xfrm rot="36570">
              <a:off x="4276031" y="3801134"/>
              <a:ext cx="592234" cy="863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9312"/>
                  </a:lnTo>
                  <a:lnTo>
                    <a:pt x="119932" y="19312"/>
                  </a:lnTo>
                  <a:lnTo>
                    <a:pt x="59999" y="120000"/>
                  </a:lnTo>
                  <a:lnTo>
                    <a:pt x="67" y="19312"/>
                  </a:lnTo>
                  <a:lnTo>
                    <a:pt x="0" y="19312"/>
                  </a:lnTo>
                  <a:lnTo>
                    <a:pt x="0" y="19199"/>
                  </a:lnTo>
                  <a:close/>
                </a:path>
              </a:pathLst>
            </a:custGeom>
            <a:gradFill>
              <a:gsLst>
                <a:gs pos="0">
                  <a:srgbClr val="F9B57C"/>
                </a:gs>
                <a:gs pos="100000">
                  <a:srgbClr val="F9B57C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4468857" y="3793500"/>
              <a:ext cx="200400" cy="87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4012"/>
                  </a:lnTo>
                  <a:lnTo>
                    <a:pt x="63584" y="119999"/>
                  </a:lnTo>
                  <a:lnTo>
                    <a:pt x="89" y="19095"/>
                  </a:lnTo>
                  <a:lnTo>
                    <a:pt x="0" y="19095"/>
                  </a:lnTo>
                  <a:lnTo>
                    <a:pt x="0" y="189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C9A0"/>
                </a:gs>
                <a:gs pos="100000">
                  <a:srgbClr val="FBC9A0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4291066" y="1891296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708" y="0"/>
                  </a:lnTo>
                  <a:lnTo>
                    <a:pt x="120000" y="3787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4486591" y="1953886"/>
              <a:ext cx="196800" cy="19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2125" y="4092"/>
                  </a:lnTo>
                  <a:lnTo>
                    <a:pt x="120000" y="279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499"/>
                    <a:pt x="88069" y="113915"/>
                    <a:pt x="60000" y="113915"/>
                  </a:cubicBezTo>
                  <a:cubicBezTo>
                    <a:pt x="31930" y="113915"/>
                    <a:pt x="8363" y="116499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4683483" y="1895514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5877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lnTo>
                    <a:pt x="0" y="3754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 rot="10800000">
              <a:off x="4468919" y="4423110"/>
              <a:ext cx="196800" cy="261000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 rot="-5400000">
              <a:off x="4098909" y="947629"/>
              <a:ext cx="972300" cy="1052400"/>
            </a:xfrm>
            <a:custGeom>
              <a:rect b="b" l="l" r="r" t="t"/>
              <a:pathLst>
                <a:path extrusionOk="0" h="120000" w="120000">
                  <a:moveTo>
                    <a:pt x="52114" y="23995"/>
                  </a:moveTo>
                  <a:lnTo>
                    <a:pt x="26681" y="59999"/>
                  </a:lnTo>
                  <a:lnTo>
                    <a:pt x="52114" y="96003"/>
                  </a:lnTo>
                  <a:lnTo>
                    <a:pt x="25433" y="96003"/>
                  </a:lnTo>
                  <a:lnTo>
                    <a:pt x="0" y="59999"/>
                  </a:lnTo>
                  <a:lnTo>
                    <a:pt x="25433" y="23995"/>
                  </a:lnTo>
                  <a:close/>
                  <a:moveTo>
                    <a:pt x="119999" y="60000"/>
                  </a:moveTo>
                  <a:lnTo>
                    <a:pt x="76696" y="120000"/>
                  </a:lnTo>
                  <a:lnTo>
                    <a:pt x="71450" y="112731"/>
                  </a:lnTo>
                  <a:lnTo>
                    <a:pt x="44503" y="112731"/>
                  </a:lnTo>
                  <a:cubicBezTo>
                    <a:pt x="43660" y="114688"/>
                    <a:pt x="41587" y="116065"/>
                    <a:pt x="39167" y="116065"/>
                  </a:cubicBezTo>
                  <a:cubicBezTo>
                    <a:pt x="37038" y="116065"/>
                    <a:pt x="35178" y="115000"/>
                    <a:pt x="34259" y="113372"/>
                  </a:cubicBezTo>
                  <a:lnTo>
                    <a:pt x="12122" y="117398"/>
                  </a:lnTo>
                  <a:lnTo>
                    <a:pt x="12122" y="104063"/>
                  </a:lnTo>
                  <a:lnTo>
                    <a:pt x="34259" y="108089"/>
                  </a:lnTo>
                  <a:cubicBezTo>
                    <a:pt x="35178" y="106461"/>
                    <a:pt x="37038" y="105397"/>
                    <a:pt x="39167" y="105397"/>
                  </a:cubicBezTo>
                  <a:cubicBezTo>
                    <a:pt x="41587" y="105397"/>
                    <a:pt x="43660" y="106773"/>
                    <a:pt x="44503" y="108730"/>
                  </a:cubicBezTo>
                  <a:lnTo>
                    <a:pt x="68563" y="108730"/>
                  </a:lnTo>
                  <a:lnTo>
                    <a:pt x="33393" y="60000"/>
                  </a:lnTo>
                  <a:lnTo>
                    <a:pt x="7669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4"/>
          <p:cNvGrpSpPr/>
          <p:nvPr/>
        </p:nvGrpSpPr>
        <p:grpSpPr>
          <a:xfrm>
            <a:off x="2942866" y="1309263"/>
            <a:ext cx="359294" cy="404012"/>
            <a:chOff x="4835382" y="-161326"/>
            <a:chExt cx="3078781" cy="3461969"/>
          </a:xfrm>
        </p:grpSpPr>
        <p:sp>
          <p:nvSpPr>
            <p:cNvPr id="132" name="Google Shape;132;p24"/>
            <p:cNvSpPr/>
            <p:nvPr/>
          </p:nvSpPr>
          <p:spPr>
            <a:xfrm>
              <a:off x="4835382" y="73243"/>
              <a:ext cx="2920800" cy="3227400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 rot="-3499316">
              <a:off x="5907877" y="-58621"/>
              <a:ext cx="1436172" cy="2141189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4"/>
          <p:cNvSpPr/>
          <p:nvPr/>
        </p:nvSpPr>
        <p:spPr>
          <a:xfrm>
            <a:off x="2931266" y="3116712"/>
            <a:ext cx="382500" cy="382500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5400000">
            <a:off x="5533175" y="2172188"/>
            <a:ext cx="2736000" cy="1518900"/>
          </a:xfrm>
          <a:prstGeom prst="trapezoid">
            <a:avLst>
              <a:gd fmla="val 72234" name="adj"/>
            </a:avLst>
          </a:prstGeom>
          <a:gradFill>
            <a:gsLst>
              <a:gs pos="0">
                <a:srgbClr val="90DCE2"/>
              </a:gs>
              <a:gs pos="50000">
                <a:srgbClr val="A6E3E7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5400000">
            <a:off x="3380075" y="-962800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7226301" y="2317823"/>
            <a:ext cx="1224000" cy="1224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 rot="3411606">
            <a:off x="7568728" y="2381816"/>
            <a:ext cx="480703" cy="1023699"/>
            <a:chOff x="6777274" y="1831319"/>
            <a:chExt cx="552900" cy="1177448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6940125" y="1831319"/>
              <a:ext cx="385766" cy="718146"/>
              <a:chOff x="6783521" y="1654812"/>
              <a:chExt cx="726900" cy="1353206"/>
            </a:xfrm>
          </p:grpSpPr>
          <p:sp>
            <p:nvSpPr>
              <p:cNvPr id="144" name="Google Shape;144;p25"/>
              <p:cNvSpPr/>
              <p:nvPr/>
            </p:nvSpPr>
            <p:spPr>
              <a:xfrm>
                <a:off x="6783521" y="1886618"/>
                <a:ext cx="726900" cy="1121400"/>
              </a:xfrm>
              <a:custGeom>
                <a:rect b="b" l="l" r="r" t="t"/>
                <a:pathLst>
                  <a:path extrusionOk="0" h="120000" w="120000">
                    <a:moveTo>
                      <a:pt x="39016" y="112305"/>
                    </a:moveTo>
                    <a:lnTo>
                      <a:pt x="81770" y="112305"/>
                    </a:lnTo>
                    <a:cubicBezTo>
                      <a:pt x="81076" y="113917"/>
                      <a:pt x="80562" y="115484"/>
                      <a:pt x="80117" y="116981"/>
                    </a:cubicBezTo>
                    <a:lnTo>
                      <a:pt x="40491" y="116931"/>
                    </a:lnTo>
                    <a:close/>
                    <a:moveTo>
                      <a:pt x="60000" y="21813"/>
                    </a:moveTo>
                    <a:cubicBezTo>
                      <a:pt x="66254" y="21813"/>
                      <a:pt x="71325" y="25099"/>
                      <a:pt x="71325" y="29153"/>
                    </a:cubicBezTo>
                    <a:cubicBezTo>
                      <a:pt x="71325" y="33208"/>
                      <a:pt x="66254" y="36494"/>
                      <a:pt x="60000" y="36494"/>
                    </a:cubicBezTo>
                    <a:cubicBezTo>
                      <a:pt x="53745" y="36494"/>
                      <a:pt x="48674" y="33208"/>
                      <a:pt x="48674" y="29153"/>
                    </a:cubicBezTo>
                    <a:cubicBezTo>
                      <a:pt x="48674" y="25099"/>
                      <a:pt x="53745" y="21813"/>
                      <a:pt x="60000" y="21813"/>
                    </a:cubicBezTo>
                    <a:close/>
                    <a:moveTo>
                      <a:pt x="60000" y="14472"/>
                    </a:moveTo>
                    <a:cubicBezTo>
                      <a:pt x="47490" y="14472"/>
                      <a:pt x="37348" y="21045"/>
                      <a:pt x="37348" y="29153"/>
                    </a:cubicBezTo>
                    <a:cubicBezTo>
                      <a:pt x="37348" y="37262"/>
                      <a:pt x="47490" y="43835"/>
                      <a:pt x="60000" y="43835"/>
                    </a:cubicBezTo>
                    <a:cubicBezTo>
                      <a:pt x="72509" y="43835"/>
                      <a:pt x="82651" y="37262"/>
                      <a:pt x="82651" y="29153"/>
                    </a:cubicBezTo>
                    <a:cubicBezTo>
                      <a:pt x="82651" y="21045"/>
                      <a:pt x="72509" y="14472"/>
                      <a:pt x="60000" y="14472"/>
                    </a:cubicBezTo>
                    <a:close/>
                    <a:moveTo>
                      <a:pt x="32392" y="0"/>
                    </a:moveTo>
                    <a:cubicBezTo>
                      <a:pt x="49580" y="6276"/>
                      <a:pt x="70533" y="6361"/>
                      <a:pt x="87825" y="227"/>
                    </a:cubicBezTo>
                    <a:cubicBezTo>
                      <a:pt x="106520" y="26870"/>
                      <a:pt x="101630" y="55853"/>
                      <a:pt x="93386" y="80236"/>
                    </a:cubicBezTo>
                    <a:lnTo>
                      <a:pt x="120000" y="96787"/>
                    </a:lnTo>
                    <a:lnTo>
                      <a:pt x="115644" y="119136"/>
                    </a:lnTo>
                    <a:lnTo>
                      <a:pt x="84320" y="105096"/>
                    </a:lnTo>
                    <a:lnTo>
                      <a:pt x="83089" y="108576"/>
                    </a:lnTo>
                    <a:lnTo>
                      <a:pt x="37682" y="108576"/>
                    </a:lnTo>
                    <a:cubicBezTo>
                      <a:pt x="37344" y="107593"/>
                      <a:pt x="36965" y="106588"/>
                      <a:pt x="36573" y="105560"/>
                    </a:cubicBezTo>
                    <a:lnTo>
                      <a:pt x="4355" y="120000"/>
                    </a:lnTo>
                    <a:lnTo>
                      <a:pt x="0" y="97651"/>
                    </a:lnTo>
                    <a:lnTo>
                      <a:pt x="26858" y="80948"/>
                    </a:lnTo>
                    <a:lnTo>
                      <a:pt x="26933" y="81102"/>
                    </a:lnTo>
                    <a:lnTo>
                      <a:pt x="27386" y="80145"/>
                    </a:lnTo>
                    <a:cubicBezTo>
                      <a:pt x="19373" y="55834"/>
                      <a:pt x="14457" y="26421"/>
                      <a:pt x="32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6997804" y="1654812"/>
                <a:ext cx="298200" cy="244800"/>
              </a:xfrm>
              <a:custGeom>
                <a:rect b="b" l="l" r="r" t="t"/>
                <a:pathLst>
                  <a:path extrusionOk="0" h="120000" w="120000">
                    <a:moveTo>
                      <a:pt x="59272" y="0"/>
                    </a:moveTo>
                    <a:cubicBezTo>
                      <a:pt x="85419" y="32159"/>
                      <a:pt x="105352" y="66120"/>
                      <a:pt x="120000" y="101283"/>
                    </a:cubicBezTo>
                    <a:cubicBezTo>
                      <a:pt x="82642" y="126647"/>
                      <a:pt x="37113" y="126193"/>
                      <a:pt x="0" y="100157"/>
                    </a:cubicBezTo>
                    <a:cubicBezTo>
                      <a:pt x="14227" y="65031"/>
                      <a:pt x="33664" y="31387"/>
                      <a:pt x="59272" y="0"/>
                    </a:cubicBez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25"/>
            <p:cNvSpPr/>
            <p:nvPr/>
          </p:nvSpPr>
          <p:spPr>
            <a:xfrm>
              <a:off x="6777274" y="2572267"/>
              <a:ext cx="552900" cy="436500"/>
            </a:xfrm>
            <a:custGeom>
              <a:rect b="b" l="l" r="r" t="t"/>
              <a:pathLst>
                <a:path extrusionOk="0" h="120000" w="120000">
                  <a:moveTo>
                    <a:pt x="73161" y="959"/>
                  </a:moveTo>
                  <a:cubicBezTo>
                    <a:pt x="59310" y="10546"/>
                    <a:pt x="54709" y="51549"/>
                    <a:pt x="83355" y="77099"/>
                  </a:cubicBezTo>
                  <a:cubicBezTo>
                    <a:pt x="76188" y="53302"/>
                    <a:pt x="80952" y="41563"/>
                    <a:pt x="85582" y="29655"/>
                  </a:cubicBezTo>
                  <a:cubicBezTo>
                    <a:pt x="85659" y="35709"/>
                    <a:pt x="80776" y="48725"/>
                    <a:pt x="92785" y="56308"/>
                  </a:cubicBezTo>
                  <a:cubicBezTo>
                    <a:pt x="87165" y="33499"/>
                    <a:pt x="110904" y="26315"/>
                    <a:pt x="85979" y="1129"/>
                  </a:cubicBezTo>
                  <a:cubicBezTo>
                    <a:pt x="122031" y="7727"/>
                    <a:pt x="111430" y="30967"/>
                    <a:pt x="120000" y="54378"/>
                  </a:cubicBezTo>
                  <a:cubicBezTo>
                    <a:pt x="113729" y="55759"/>
                    <a:pt x="104644" y="34554"/>
                    <a:pt x="106686" y="44597"/>
                  </a:cubicBezTo>
                  <a:cubicBezTo>
                    <a:pt x="117401" y="84279"/>
                    <a:pt x="85350" y="85412"/>
                    <a:pt x="95529" y="120000"/>
                  </a:cubicBezTo>
                  <a:cubicBezTo>
                    <a:pt x="63893" y="117735"/>
                    <a:pt x="73146" y="80486"/>
                    <a:pt x="58268" y="71428"/>
                  </a:cubicBezTo>
                  <a:cubicBezTo>
                    <a:pt x="54230" y="70514"/>
                    <a:pt x="49387" y="74694"/>
                    <a:pt x="58353" y="93309"/>
                  </a:cubicBezTo>
                  <a:cubicBezTo>
                    <a:pt x="6134" y="44015"/>
                    <a:pt x="42798" y="3722"/>
                    <a:pt x="73161" y="959"/>
                  </a:cubicBezTo>
                  <a:close/>
                  <a:moveTo>
                    <a:pt x="0" y="0"/>
                  </a:moveTo>
                  <a:lnTo>
                    <a:pt x="1191" y="0"/>
                  </a:lnTo>
                  <a:lnTo>
                    <a:pt x="95" y="959"/>
                  </a:lnTo>
                  <a:close/>
                </a:path>
              </a:pathLst>
            </a:custGeom>
            <a:solidFill>
              <a:srgbClr val="F2A4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5"/>
          <p:cNvSpPr/>
          <p:nvPr/>
        </p:nvSpPr>
        <p:spPr>
          <a:xfrm rot="5400000">
            <a:off x="5633962" y="1297793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598944" y="1332722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380224" y="1374950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Research technologies, design Database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DEVELOPMENT PLAN</a:t>
            </a:r>
            <a:endParaRPr b="1" sz="2400">
              <a:solidFill>
                <a:srgbClr val="3D85C6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 rot="5400000">
            <a:off x="3380075" y="946850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 rot="5400000">
            <a:off x="5633962" y="3207443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598944" y="3242372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3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380224" y="3284600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 iOS application for user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 rot="5400000">
            <a:off x="3380075" y="-66025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 rot="5400000">
            <a:off x="5633962" y="2194568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598944" y="2229497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2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380224" y="2271725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 API for system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3334300" y="1959725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 rot="5400000">
            <a:off x="5588187" y="4220318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553169" y="4255247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4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334449" y="4297475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Test functions of system, deploy system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BUSINESS PROCESS</a:t>
            </a:r>
            <a:endParaRPr b="1" sz="2400">
              <a:solidFill>
                <a:srgbClr val="3D85C6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13" y="747375"/>
            <a:ext cx="6871586" cy="40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288875" y="898700"/>
            <a:ext cx="847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User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88875" y="4004000"/>
            <a:ext cx="847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System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2514601" y="258800"/>
            <a:ext cx="5433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b="1" lang="en" sz="2400">
                <a:solidFill>
                  <a:srgbClr val="F2A40D"/>
                </a:solidFill>
              </a:rPr>
              <a:t>FEATURES LIST</a:t>
            </a:r>
            <a:endParaRPr b="1" sz="2400">
              <a:solidFill>
                <a:srgbClr val="F2A40D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514600" y="1421050"/>
            <a:ext cx="14115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WEB API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Authenticate users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CRUD Flashcards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Check Pronunciation</a:t>
            </a:r>
            <a:endParaRPr sz="1100"/>
          </a:p>
        </p:txBody>
      </p:sp>
      <p:sp>
        <p:nvSpPr>
          <p:cNvPr id="177" name="Google Shape;177;p27"/>
          <p:cNvSpPr txBox="1"/>
          <p:nvPr/>
        </p:nvSpPr>
        <p:spPr>
          <a:xfrm>
            <a:off x="5467800" y="1421050"/>
            <a:ext cx="14115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ADMIN WEBSITE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Login/Logout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CRUD Flashcards </a:t>
            </a:r>
            <a:endParaRPr sz="1100"/>
          </a:p>
        </p:txBody>
      </p:sp>
      <p:sp>
        <p:nvSpPr>
          <p:cNvPr id="178" name="Google Shape;178;p27"/>
          <p:cNvSpPr txBox="1"/>
          <p:nvPr/>
        </p:nvSpPr>
        <p:spPr>
          <a:xfrm>
            <a:off x="2514600" y="3173650"/>
            <a:ext cx="24285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iOS APP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Login/Logout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Download/Update Data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Learn vocabularies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Show meaning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Check pronunciation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Take Tests</a:t>
            </a:r>
            <a:endParaRPr sz="1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2178625" y="274850"/>
            <a:ext cx="7146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b="1" lang="en" sz="2400">
                <a:solidFill>
                  <a:srgbClr val="F2A40D"/>
                </a:solidFill>
              </a:rPr>
              <a:t>SYSTEM ARCHITECT</a:t>
            </a:r>
            <a:endParaRPr b="1" sz="2400">
              <a:solidFill>
                <a:srgbClr val="F2A40D"/>
              </a:solidFill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625" y="1051258"/>
            <a:ext cx="6028484" cy="378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