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5143500" cx="9144000"/>
  <p:notesSz cx="6858000" cy="9144000"/>
  <p:embeddedFontLst>
    <p:embeddedFont>
      <p:font typeface="Economica"/>
      <p:regular r:id="rId23"/>
      <p:bold r:id="rId24"/>
      <p:italic r:id="rId25"/>
      <p:boldItalic r:id="rId26"/>
    </p:embeddedFont>
    <p:embeddedFont>
      <p:font typeface="Lato"/>
      <p:regular r:id="rId27"/>
      <p:bold r:id="rId28"/>
      <p:italic r:id="rId29"/>
      <p:boldItalic r:id="rId30"/>
    </p:embeddedFont>
    <p:embeddedFont>
      <p:font typeface="Lato Light"/>
      <p:regular r:id="rId31"/>
      <p:bold r:id="rId32"/>
      <p:italic r:id="rId33"/>
      <p:boldItalic r:id="rId34"/>
    </p:embeddedFont>
    <p:embeddedFont>
      <p:font typeface="Fira Sans Extra Condensed Medium"/>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Economica-bold.fntdata"/><Relationship Id="rId23" Type="http://schemas.openxmlformats.org/officeDocument/2006/relationships/font" Target="fonts/Economica-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Economica-boldItalic.fntdata"/><Relationship Id="rId25" Type="http://schemas.openxmlformats.org/officeDocument/2006/relationships/font" Target="fonts/Economica-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Lato-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LatoLight-regular.fntdata"/><Relationship Id="rId30" Type="http://schemas.openxmlformats.org/officeDocument/2006/relationships/font" Target="fonts/Lato-boldItalic.fntdata"/><Relationship Id="rId11" Type="http://schemas.openxmlformats.org/officeDocument/2006/relationships/slide" Target="slides/slide7.xml"/><Relationship Id="rId33" Type="http://schemas.openxmlformats.org/officeDocument/2006/relationships/font" Target="fonts/LatoLight-italic.fntdata"/><Relationship Id="rId10" Type="http://schemas.openxmlformats.org/officeDocument/2006/relationships/slide" Target="slides/slide6.xml"/><Relationship Id="rId32" Type="http://schemas.openxmlformats.org/officeDocument/2006/relationships/font" Target="fonts/LatoLight-bold.fntdata"/><Relationship Id="rId13" Type="http://schemas.openxmlformats.org/officeDocument/2006/relationships/slide" Target="slides/slide9.xml"/><Relationship Id="rId35" Type="http://schemas.openxmlformats.org/officeDocument/2006/relationships/font" Target="fonts/FiraSansExtraCondensedMedium-regular.fntdata"/><Relationship Id="rId12" Type="http://schemas.openxmlformats.org/officeDocument/2006/relationships/slide" Target="slides/slide8.xml"/><Relationship Id="rId34" Type="http://schemas.openxmlformats.org/officeDocument/2006/relationships/font" Target="fonts/LatoLight-boldItalic.fntdata"/><Relationship Id="rId15" Type="http://schemas.openxmlformats.org/officeDocument/2006/relationships/slide" Target="slides/slide11.xml"/><Relationship Id="rId37" Type="http://schemas.openxmlformats.org/officeDocument/2006/relationships/font" Target="fonts/FiraSansExtraCondensedMedium-italic.fntdata"/><Relationship Id="rId14" Type="http://schemas.openxmlformats.org/officeDocument/2006/relationships/slide" Target="slides/slide10.xml"/><Relationship Id="rId36" Type="http://schemas.openxmlformats.org/officeDocument/2006/relationships/font" Target="fonts/FiraSansExtraCondensedMedium-bold.fntdata"/><Relationship Id="rId17" Type="http://schemas.openxmlformats.org/officeDocument/2006/relationships/slide" Target="slides/slide13.xml"/><Relationship Id="rId16" Type="http://schemas.openxmlformats.org/officeDocument/2006/relationships/slide" Target="slides/slide12.xml"/><Relationship Id="rId38" Type="http://schemas.openxmlformats.org/officeDocument/2006/relationships/font" Target="fonts/FiraSansExtraCondensedMedium-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6563d59f79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6563d59f79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6563d59f7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6563d59f7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6563d59f79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6563d59f79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b78f0d7c71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b78f0d7c71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b87eff73b9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b87eff73b9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b87eff73b9_1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b87eff73b9_1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6563d59f7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6563d59f7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b88ed64c85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b88ed64c85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6563d59f7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6563d59f7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b87eff73b9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b87eff73b9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70801d6717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70801d6717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6563d59f79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6563d59f79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b78f0d7c71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b78f0d7c71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b87eff73b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b87eff73b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6563d59f7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6563d59f7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b77e2929a8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b77e2929a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b77e2929a8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b77e2929a8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b77e2929a8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b77e2929a8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jp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jp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jp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jp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7.jp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7.jp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7.jp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9.jp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jp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7.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2495800" y="560025"/>
            <a:ext cx="5757600" cy="2052600"/>
          </a:xfrm>
          <a:prstGeom prst="rect">
            <a:avLst/>
          </a:prstGeom>
        </p:spPr>
        <p:txBody>
          <a:bodyPr anchorCtr="0" anchor="b" bIns="91425" lIns="91425" spcFirstLastPara="1" rIns="91425" wrap="square" tIns="91425">
            <a:noAutofit/>
          </a:bodyPr>
          <a:lstStyle>
            <a:lvl1pPr lvl="0" algn="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5976675" y="2633450"/>
            <a:ext cx="2241900" cy="7926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blipFill>
          <a:blip r:embed="rId2">
            <a:alphaModFix/>
          </a:blip>
          <a:stretch>
            <a:fillRect/>
          </a:stretch>
        </a:blipFill>
      </p:bgPr>
    </p:bg>
    <p:spTree>
      <p:nvGrpSpPr>
        <p:cNvPr id="36" name="Shape 36"/>
        <p:cNvGrpSpPr/>
        <p:nvPr/>
      </p:nvGrpSpPr>
      <p:grpSpPr>
        <a:xfrm>
          <a:off x="0" y="0"/>
          <a:ext cx="0" cy="0"/>
          <a:chOff x="0" y="0"/>
          <a:chExt cx="0" cy="0"/>
        </a:xfrm>
      </p:grpSpPr>
      <p:sp>
        <p:nvSpPr>
          <p:cNvPr id="37" name="Google Shape;37;p11"/>
          <p:cNvSpPr txBox="1"/>
          <p:nvPr>
            <p:ph hasCustomPrompt="1" type="title"/>
          </p:nvPr>
        </p:nvSpPr>
        <p:spPr>
          <a:xfrm>
            <a:off x="1436975" y="1609100"/>
            <a:ext cx="6270300" cy="1764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2000"/>
              <a:buNone/>
              <a:defRPr sz="11000">
                <a:solidFill>
                  <a:schemeClr val="accen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8" name="Google Shape;38;p11"/>
          <p:cNvSpPr txBox="1"/>
          <p:nvPr>
            <p:ph idx="1" type="subTitle"/>
          </p:nvPr>
        </p:nvSpPr>
        <p:spPr>
          <a:xfrm>
            <a:off x="2853950" y="3186075"/>
            <a:ext cx="3435900" cy="54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8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CUSTOM_7">
    <p:bg>
      <p:bgPr>
        <a:noFill/>
      </p:bgPr>
    </p:bg>
    <p:spTree>
      <p:nvGrpSpPr>
        <p:cNvPr id="39" name="Shape 3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8">
    <p:bg>
      <p:bgPr>
        <a:blipFill>
          <a:blip r:embed="rId2">
            <a:alphaModFix/>
          </a:blip>
          <a:stretch>
            <a:fillRect/>
          </a:stretch>
        </a:blipFill>
      </p:bgPr>
    </p:bg>
    <p:spTree>
      <p:nvGrpSpPr>
        <p:cNvPr id="40" name="Shape 40"/>
        <p:cNvGrpSpPr/>
        <p:nvPr/>
      </p:nvGrpSpPr>
      <p:grpSpPr>
        <a:xfrm>
          <a:off x="0" y="0"/>
          <a:ext cx="0" cy="0"/>
          <a:chOff x="0" y="0"/>
          <a:chExt cx="0" cy="0"/>
        </a:xfrm>
      </p:grpSpPr>
      <p:sp>
        <p:nvSpPr>
          <p:cNvPr id="41" name="Google Shape;41;p13"/>
          <p:cNvSpPr txBox="1"/>
          <p:nvPr>
            <p:ph type="ctrTitle"/>
          </p:nvPr>
        </p:nvSpPr>
        <p:spPr>
          <a:xfrm>
            <a:off x="1528088" y="1587675"/>
            <a:ext cx="1915500" cy="5778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200"/>
              <a:buNone/>
              <a:defRPr sz="2000">
                <a:solidFill>
                  <a:schemeClr val="accen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p:txBody>
      </p:sp>
      <p:sp>
        <p:nvSpPr>
          <p:cNvPr id="42" name="Google Shape;42;p13"/>
          <p:cNvSpPr txBox="1"/>
          <p:nvPr>
            <p:ph idx="1" type="subTitle"/>
          </p:nvPr>
        </p:nvSpPr>
        <p:spPr>
          <a:xfrm>
            <a:off x="1275488" y="1989650"/>
            <a:ext cx="2168100" cy="572400"/>
          </a:xfrm>
          <a:prstGeom prst="rect">
            <a:avLst/>
          </a:prstGeom>
          <a:ln>
            <a:noFill/>
          </a:ln>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43" name="Google Shape;43;p13"/>
          <p:cNvSpPr txBox="1"/>
          <p:nvPr>
            <p:ph hasCustomPrompt="1" idx="2" type="title"/>
          </p:nvPr>
        </p:nvSpPr>
        <p:spPr>
          <a:xfrm>
            <a:off x="3256339" y="1747050"/>
            <a:ext cx="1253100" cy="5778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Clr>
                <a:srgbClr val="000000"/>
              </a:buClr>
              <a:buSzPts val="4800"/>
              <a:buNone/>
              <a:defRPr sz="48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44" name="Google Shape;44;p13"/>
          <p:cNvSpPr txBox="1"/>
          <p:nvPr>
            <p:ph idx="3" type="ctrTitle"/>
          </p:nvPr>
        </p:nvSpPr>
        <p:spPr>
          <a:xfrm>
            <a:off x="1561088" y="2958575"/>
            <a:ext cx="1882500" cy="5778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200"/>
              <a:buNone/>
              <a:defRPr sz="2000">
                <a:solidFill>
                  <a:schemeClr val="accen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p:txBody>
      </p:sp>
      <p:sp>
        <p:nvSpPr>
          <p:cNvPr id="45" name="Google Shape;45;p13"/>
          <p:cNvSpPr txBox="1"/>
          <p:nvPr>
            <p:ph idx="4" type="subTitle"/>
          </p:nvPr>
        </p:nvSpPr>
        <p:spPr>
          <a:xfrm>
            <a:off x="1238888" y="3358825"/>
            <a:ext cx="2204700" cy="572400"/>
          </a:xfrm>
          <a:prstGeom prst="rect">
            <a:avLst/>
          </a:prstGeom>
          <a:ln>
            <a:noFill/>
          </a:ln>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46" name="Google Shape;46;p13"/>
          <p:cNvSpPr txBox="1"/>
          <p:nvPr>
            <p:ph hasCustomPrompt="1" idx="5" type="title"/>
          </p:nvPr>
        </p:nvSpPr>
        <p:spPr>
          <a:xfrm>
            <a:off x="4644939" y="1747049"/>
            <a:ext cx="1253100" cy="5778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Clr>
                <a:srgbClr val="000000"/>
              </a:buClr>
              <a:buSzPts val="4800"/>
              <a:buNone/>
              <a:defRPr sz="48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47" name="Google Shape;47;p13"/>
          <p:cNvSpPr txBox="1"/>
          <p:nvPr>
            <p:ph idx="6" type="ctrTitle"/>
          </p:nvPr>
        </p:nvSpPr>
        <p:spPr>
          <a:xfrm>
            <a:off x="5700400" y="1587675"/>
            <a:ext cx="1915500" cy="577800"/>
          </a:xfrm>
          <a:prstGeom prst="rect">
            <a:avLst/>
          </a:prstGeom>
          <a:ln>
            <a:noFill/>
          </a:ln>
        </p:spPr>
        <p:txBody>
          <a:bodyPr anchorCtr="0" anchor="b" bIns="91425" lIns="91425" spcFirstLastPara="1" rIns="91425" wrap="square" tIns="91425">
            <a:noAutofit/>
          </a:bodyPr>
          <a:lstStyle>
            <a:lvl1pPr lvl="0" rtl="0" algn="l">
              <a:spcBef>
                <a:spcPts val="0"/>
              </a:spcBef>
              <a:spcAft>
                <a:spcPts val="0"/>
              </a:spcAft>
              <a:buClr>
                <a:srgbClr val="000000"/>
              </a:buClr>
              <a:buSzPts val="1200"/>
              <a:buNone/>
              <a:defRPr sz="2000">
                <a:solidFill>
                  <a:schemeClr val="accen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p:txBody>
      </p:sp>
      <p:sp>
        <p:nvSpPr>
          <p:cNvPr id="48" name="Google Shape;48;p13"/>
          <p:cNvSpPr txBox="1"/>
          <p:nvPr>
            <p:ph idx="7" type="subTitle"/>
          </p:nvPr>
        </p:nvSpPr>
        <p:spPr>
          <a:xfrm>
            <a:off x="5700414" y="1985875"/>
            <a:ext cx="2204700" cy="5724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49" name="Google Shape;49;p13"/>
          <p:cNvSpPr txBox="1"/>
          <p:nvPr>
            <p:ph hasCustomPrompt="1" idx="8" type="title"/>
          </p:nvPr>
        </p:nvSpPr>
        <p:spPr>
          <a:xfrm>
            <a:off x="3256339" y="3127360"/>
            <a:ext cx="1253100" cy="5778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Clr>
                <a:srgbClr val="000000"/>
              </a:buClr>
              <a:buSzPts val="4800"/>
              <a:buNone/>
              <a:defRPr sz="48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50" name="Google Shape;50;p13"/>
          <p:cNvSpPr txBox="1"/>
          <p:nvPr>
            <p:ph idx="9" type="ctrTitle"/>
          </p:nvPr>
        </p:nvSpPr>
        <p:spPr>
          <a:xfrm>
            <a:off x="3486450" y="295175"/>
            <a:ext cx="2171100" cy="946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0000"/>
              </a:buClr>
              <a:buSzPts val="3600"/>
              <a:buNone/>
              <a:defRPr/>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51" name="Google Shape;51;p13"/>
          <p:cNvSpPr txBox="1"/>
          <p:nvPr>
            <p:ph hasCustomPrompt="1" idx="13" type="title"/>
          </p:nvPr>
        </p:nvSpPr>
        <p:spPr>
          <a:xfrm>
            <a:off x="4644939" y="3127349"/>
            <a:ext cx="1253100" cy="5778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Clr>
                <a:srgbClr val="000000"/>
              </a:buClr>
              <a:buSzPts val="4800"/>
              <a:buNone/>
              <a:defRPr sz="48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52" name="Google Shape;52;p13"/>
          <p:cNvSpPr txBox="1"/>
          <p:nvPr>
            <p:ph idx="14" type="ctrTitle"/>
          </p:nvPr>
        </p:nvSpPr>
        <p:spPr>
          <a:xfrm>
            <a:off x="5700401" y="2958575"/>
            <a:ext cx="1915500" cy="577800"/>
          </a:xfrm>
          <a:prstGeom prst="rect">
            <a:avLst/>
          </a:prstGeom>
          <a:ln>
            <a:noFill/>
          </a:ln>
        </p:spPr>
        <p:txBody>
          <a:bodyPr anchorCtr="0" anchor="b" bIns="91425" lIns="91425" spcFirstLastPara="1" rIns="91425" wrap="square" tIns="91425">
            <a:noAutofit/>
          </a:bodyPr>
          <a:lstStyle>
            <a:lvl1pPr lvl="0" rtl="0" algn="l">
              <a:spcBef>
                <a:spcPts val="0"/>
              </a:spcBef>
              <a:spcAft>
                <a:spcPts val="0"/>
              </a:spcAft>
              <a:buClr>
                <a:srgbClr val="000000"/>
              </a:buClr>
              <a:buSzPts val="1200"/>
              <a:buNone/>
              <a:defRPr sz="2000">
                <a:solidFill>
                  <a:schemeClr val="accen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p:txBody>
      </p:sp>
      <p:sp>
        <p:nvSpPr>
          <p:cNvPr id="53" name="Google Shape;53;p13"/>
          <p:cNvSpPr txBox="1"/>
          <p:nvPr>
            <p:ph idx="15" type="subTitle"/>
          </p:nvPr>
        </p:nvSpPr>
        <p:spPr>
          <a:xfrm>
            <a:off x="5700414" y="3356775"/>
            <a:ext cx="2204700" cy="5724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3">
  <p:cSld name="CUSTOM_8_1">
    <p:bg>
      <p:bgPr>
        <a:blipFill>
          <a:blip r:embed="rId2">
            <a:alphaModFix/>
          </a:blip>
          <a:stretch>
            <a:fillRect/>
          </a:stretch>
        </a:blipFill>
      </p:bgPr>
    </p:bg>
    <p:spTree>
      <p:nvGrpSpPr>
        <p:cNvPr id="54" name="Shape 54"/>
        <p:cNvGrpSpPr/>
        <p:nvPr/>
      </p:nvGrpSpPr>
      <p:grpSpPr>
        <a:xfrm>
          <a:off x="0" y="0"/>
          <a:ext cx="0" cy="0"/>
          <a:chOff x="0" y="0"/>
          <a:chExt cx="0" cy="0"/>
        </a:xfrm>
      </p:grpSpPr>
      <p:sp>
        <p:nvSpPr>
          <p:cNvPr id="55" name="Google Shape;55;p14"/>
          <p:cNvSpPr txBox="1"/>
          <p:nvPr>
            <p:ph type="ctrTitle"/>
          </p:nvPr>
        </p:nvSpPr>
        <p:spPr>
          <a:xfrm>
            <a:off x="1241575" y="1771413"/>
            <a:ext cx="19155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000000"/>
              </a:buClr>
              <a:buSzPts val="1200"/>
              <a:buNone/>
              <a:defRPr sz="2000">
                <a:solidFill>
                  <a:schemeClr val="accen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p:txBody>
      </p:sp>
      <p:sp>
        <p:nvSpPr>
          <p:cNvPr id="56" name="Google Shape;56;p14"/>
          <p:cNvSpPr txBox="1"/>
          <p:nvPr>
            <p:ph idx="1" type="subTitle"/>
          </p:nvPr>
        </p:nvSpPr>
        <p:spPr>
          <a:xfrm>
            <a:off x="1061475" y="2173388"/>
            <a:ext cx="2275800" cy="57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57" name="Google Shape;57;p14"/>
          <p:cNvSpPr txBox="1"/>
          <p:nvPr>
            <p:ph hasCustomPrompt="1" idx="2" type="title"/>
          </p:nvPr>
        </p:nvSpPr>
        <p:spPr>
          <a:xfrm>
            <a:off x="1572775" y="1317763"/>
            <a:ext cx="12531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0000"/>
              </a:buClr>
              <a:buSzPts val="4800"/>
              <a:buNone/>
              <a:defRPr sz="48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58" name="Google Shape;58;p14"/>
          <p:cNvSpPr txBox="1"/>
          <p:nvPr>
            <p:ph idx="3" type="ctrTitle"/>
          </p:nvPr>
        </p:nvSpPr>
        <p:spPr>
          <a:xfrm>
            <a:off x="3486450" y="295175"/>
            <a:ext cx="2171100" cy="946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0000"/>
              </a:buClr>
              <a:buSzPts val="3600"/>
              <a:buNone/>
              <a:defRPr/>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59" name="Google Shape;59;p14"/>
          <p:cNvSpPr txBox="1"/>
          <p:nvPr>
            <p:ph idx="4" type="ctrTitle"/>
          </p:nvPr>
        </p:nvSpPr>
        <p:spPr>
          <a:xfrm>
            <a:off x="1241575" y="3428038"/>
            <a:ext cx="19155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000000"/>
              </a:buClr>
              <a:buSzPts val="1200"/>
              <a:buNone/>
              <a:defRPr sz="2000">
                <a:solidFill>
                  <a:schemeClr val="accen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p:txBody>
      </p:sp>
      <p:sp>
        <p:nvSpPr>
          <p:cNvPr id="60" name="Google Shape;60;p14"/>
          <p:cNvSpPr txBox="1"/>
          <p:nvPr>
            <p:ph idx="5" type="subTitle"/>
          </p:nvPr>
        </p:nvSpPr>
        <p:spPr>
          <a:xfrm>
            <a:off x="1061475" y="3830013"/>
            <a:ext cx="2275800" cy="57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61" name="Google Shape;61;p14"/>
          <p:cNvSpPr txBox="1"/>
          <p:nvPr>
            <p:ph hasCustomPrompt="1" idx="6" type="title"/>
          </p:nvPr>
        </p:nvSpPr>
        <p:spPr>
          <a:xfrm>
            <a:off x="1572775" y="2974388"/>
            <a:ext cx="12531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0000"/>
              </a:buClr>
              <a:buSzPts val="4800"/>
              <a:buNone/>
              <a:defRPr sz="48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62" name="Google Shape;62;p14"/>
          <p:cNvSpPr txBox="1"/>
          <p:nvPr>
            <p:ph idx="7" type="ctrTitle"/>
          </p:nvPr>
        </p:nvSpPr>
        <p:spPr>
          <a:xfrm>
            <a:off x="3614275" y="1771413"/>
            <a:ext cx="19155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000000"/>
              </a:buClr>
              <a:buSzPts val="1200"/>
              <a:buNone/>
              <a:defRPr sz="2000">
                <a:solidFill>
                  <a:schemeClr val="accen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p:txBody>
      </p:sp>
      <p:sp>
        <p:nvSpPr>
          <p:cNvPr id="63" name="Google Shape;63;p14"/>
          <p:cNvSpPr txBox="1"/>
          <p:nvPr>
            <p:ph idx="8" type="subTitle"/>
          </p:nvPr>
        </p:nvSpPr>
        <p:spPr>
          <a:xfrm>
            <a:off x="3434125" y="2173388"/>
            <a:ext cx="2275800" cy="57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64" name="Google Shape;64;p14"/>
          <p:cNvSpPr txBox="1"/>
          <p:nvPr>
            <p:ph hasCustomPrompt="1" idx="9" type="title"/>
          </p:nvPr>
        </p:nvSpPr>
        <p:spPr>
          <a:xfrm>
            <a:off x="3945475" y="1317763"/>
            <a:ext cx="12531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0000"/>
              </a:buClr>
              <a:buSzPts val="4800"/>
              <a:buNone/>
              <a:defRPr sz="48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65" name="Google Shape;65;p14"/>
          <p:cNvSpPr txBox="1"/>
          <p:nvPr>
            <p:ph idx="13" type="ctrTitle"/>
          </p:nvPr>
        </p:nvSpPr>
        <p:spPr>
          <a:xfrm>
            <a:off x="3614275" y="3428038"/>
            <a:ext cx="19155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000000"/>
              </a:buClr>
              <a:buSzPts val="1200"/>
              <a:buNone/>
              <a:defRPr sz="2000">
                <a:solidFill>
                  <a:schemeClr val="accen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p:txBody>
      </p:sp>
      <p:sp>
        <p:nvSpPr>
          <p:cNvPr id="66" name="Google Shape;66;p14"/>
          <p:cNvSpPr txBox="1"/>
          <p:nvPr>
            <p:ph idx="14" type="subTitle"/>
          </p:nvPr>
        </p:nvSpPr>
        <p:spPr>
          <a:xfrm>
            <a:off x="3434125" y="3830013"/>
            <a:ext cx="2275800" cy="57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67" name="Google Shape;67;p14"/>
          <p:cNvSpPr txBox="1"/>
          <p:nvPr>
            <p:ph hasCustomPrompt="1" idx="15" type="title"/>
          </p:nvPr>
        </p:nvSpPr>
        <p:spPr>
          <a:xfrm>
            <a:off x="3945475" y="2974388"/>
            <a:ext cx="12531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0000"/>
              </a:buClr>
              <a:buSzPts val="4800"/>
              <a:buNone/>
              <a:defRPr sz="48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68" name="Google Shape;68;p14"/>
          <p:cNvSpPr txBox="1"/>
          <p:nvPr>
            <p:ph idx="16" type="ctrTitle"/>
          </p:nvPr>
        </p:nvSpPr>
        <p:spPr>
          <a:xfrm>
            <a:off x="5986975" y="1771413"/>
            <a:ext cx="19155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000000"/>
              </a:buClr>
              <a:buSzPts val="1200"/>
              <a:buNone/>
              <a:defRPr sz="2000">
                <a:solidFill>
                  <a:schemeClr val="accen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p:txBody>
      </p:sp>
      <p:sp>
        <p:nvSpPr>
          <p:cNvPr id="69" name="Google Shape;69;p14"/>
          <p:cNvSpPr txBox="1"/>
          <p:nvPr>
            <p:ph idx="17" type="subTitle"/>
          </p:nvPr>
        </p:nvSpPr>
        <p:spPr>
          <a:xfrm>
            <a:off x="5806825" y="2173388"/>
            <a:ext cx="2275800" cy="57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70" name="Google Shape;70;p14"/>
          <p:cNvSpPr txBox="1"/>
          <p:nvPr>
            <p:ph hasCustomPrompt="1" idx="18" type="title"/>
          </p:nvPr>
        </p:nvSpPr>
        <p:spPr>
          <a:xfrm>
            <a:off x="6318175" y="1317763"/>
            <a:ext cx="12531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0000"/>
              </a:buClr>
              <a:buSzPts val="4800"/>
              <a:buNone/>
              <a:defRPr sz="48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71" name="Google Shape;71;p14"/>
          <p:cNvSpPr txBox="1"/>
          <p:nvPr>
            <p:ph idx="19" type="ctrTitle"/>
          </p:nvPr>
        </p:nvSpPr>
        <p:spPr>
          <a:xfrm>
            <a:off x="5986975" y="3428038"/>
            <a:ext cx="19155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000000"/>
              </a:buClr>
              <a:buSzPts val="1200"/>
              <a:buNone/>
              <a:defRPr sz="2000">
                <a:solidFill>
                  <a:schemeClr val="accen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p:txBody>
      </p:sp>
      <p:sp>
        <p:nvSpPr>
          <p:cNvPr id="72" name="Google Shape;72;p14"/>
          <p:cNvSpPr txBox="1"/>
          <p:nvPr>
            <p:ph idx="20" type="subTitle"/>
          </p:nvPr>
        </p:nvSpPr>
        <p:spPr>
          <a:xfrm>
            <a:off x="5806825" y="3830013"/>
            <a:ext cx="2275800" cy="57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73" name="Google Shape;73;p14"/>
          <p:cNvSpPr txBox="1"/>
          <p:nvPr>
            <p:ph hasCustomPrompt="1" idx="21" type="title"/>
          </p:nvPr>
        </p:nvSpPr>
        <p:spPr>
          <a:xfrm>
            <a:off x="6318175" y="2974388"/>
            <a:ext cx="12531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0000"/>
              </a:buClr>
              <a:buSzPts val="4800"/>
              <a:buNone/>
              <a:defRPr sz="48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2">
  <p:cSld name="CUSTOM_1">
    <p:bg>
      <p:bgPr>
        <a:blipFill>
          <a:blip r:embed="rId2">
            <a:alphaModFix/>
          </a:blip>
          <a:stretch>
            <a:fillRect/>
          </a:stretch>
        </a:blipFill>
      </p:bgPr>
    </p:bg>
    <p:spTree>
      <p:nvGrpSpPr>
        <p:cNvPr id="74" name="Shape 74"/>
        <p:cNvGrpSpPr/>
        <p:nvPr/>
      </p:nvGrpSpPr>
      <p:grpSpPr>
        <a:xfrm>
          <a:off x="0" y="0"/>
          <a:ext cx="0" cy="0"/>
          <a:chOff x="0" y="0"/>
          <a:chExt cx="0" cy="0"/>
        </a:xfrm>
      </p:grpSpPr>
      <p:sp>
        <p:nvSpPr>
          <p:cNvPr id="75" name="Google Shape;75;p15"/>
          <p:cNvSpPr txBox="1"/>
          <p:nvPr>
            <p:ph type="ctrTitle"/>
          </p:nvPr>
        </p:nvSpPr>
        <p:spPr>
          <a:xfrm>
            <a:off x="4198426" y="1320161"/>
            <a:ext cx="1686000" cy="5778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000000"/>
              </a:buClr>
              <a:buSzPts val="1200"/>
              <a:buNone/>
              <a:defRPr sz="2000">
                <a:solidFill>
                  <a:schemeClr val="accen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p:txBody>
      </p:sp>
      <p:sp>
        <p:nvSpPr>
          <p:cNvPr id="76" name="Google Shape;76;p15"/>
          <p:cNvSpPr txBox="1"/>
          <p:nvPr>
            <p:ph idx="1" type="subTitle"/>
          </p:nvPr>
        </p:nvSpPr>
        <p:spPr>
          <a:xfrm>
            <a:off x="4198425" y="1728072"/>
            <a:ext cx="1686000" cy="855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77" name="Google Shape;77;p15"/>
          <p:cNvSpPr txBox="1"/>
          <p:nvPr>
            <p:ph hasCustomPrompt="1" idx="2" type="title"/>
          </p:nvPr>
        </p:nvSpPr>
        <p:spPr>
          <a:xfrm>
            <a:off x="5690877" y="1518450"/>
            <a:ext cx="12531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0000"/>
              </a:buClr>
              <a:buSzPts val="4800"/>
              <a:buNone/>
              <a:defRPr sz="48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78" name="Google Shape;78;p15"/>
          <p:cNvSpPr txBox="1"/>
          <p:nvPr>
            <p:ph idx="3" type="ctrTitle"/>
          </p:nvPr>
        </p:nvSpPr>
        <p:spPr>
          <a:xfrm>
            <a:off x="4506826" y="3481543"/>
            <a:ext cx="1377600" cy="5778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000000"/>
              </a:buClr>
              <a:buSzPts val="1200"/>
              <a:buNone/>
              <a:defRPr sz="2000">
                <a:solidFill>
                  <a:schemeClr val="accen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p:txBody>
      </p:sp>
      <p:sp>
        <p:nvSpPr>
          <p:cNvPr id="79" name="Google Shape;79;p15"/>
          <p:cNvSpPr txBox="1"/>
          <p:nvPr>
            <p:ph idx="4" type="subTitle"/>
          </p:nvPr>
        </p:nvSpPr>
        <p:spPr>
          <a:xfrm>
            <a:off x="4198425" y="3885697"/>
            <a:ext cx="1686000" cy="855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80" name="Google Shape;80;p15"/>
          <p:cNvSpPr txBox="1"/>
          <p:nvPr>
            <p:ph hasCustomPrompt="1" idx="5" type="title"/>
          </p:nvPr>
        </p:nvSpPr>
        <p:spPr>
          <a:xfrm>
            <a:off x="5690877" y="2583374"/>
            <a:ext cx="12531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0000"/>
              </a:buClr>
              <a:buSzPts val="4800"/>
              <a:buNone/>
              <a:defRPr sz="48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81" name="Google Shape;81;p15"/>
          <p:cNvSpPr txBox="1"/>
          <p:nvPr>
            <p:ph idx="6" type="ctrTitle"/>
          </p:nvPr>
        </p:nvSpPr>
        <p:spPr>
          <a:xfrm>
            <a:off x="6752467" y="2379500"/>
            <a:ext cx="1650000" cy="577800"/>
          </a:xfrm>
          <a:prstGeom prst="rect">
            <a:avLst/>
          </a:prstGeom>
        </p:spPr>
        <p:txBody>
          <a:bodyPr anchorCtr="0" anchor="b" bIns="91425" lIns="91425" spcFirstLastPara="1" rIns="91425" wrap="square" tIns="91425">
            <a:noAutofit/>
          </a:bodyPr>
          <a:lstStyle>
            <a:lvl1pPr lvl="0" rtl="0" algn="l">
              <a:spcBef>
                <a:spcPts val="0"/>
              </a:spcBef>
              <a:spcAft>
                <a:spcPts val="0"/>
              </a:spcAft>
              <a:buClr>
                <a:srgbClr val="000000"/>
              </a:buClr>
              <a:buSzPts val="1200"/>
              <a:buNone/>
              <a:defRPr sz="2000">
                <a:solidFill>
                  <a:schemeClr val="accen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p:txBody>
      </p:sp>
      <p:sp>
        <p:nvSpPr>
          <p:cNvPr id="82" name="Google Shape;82;p15"/>
          <p:cNvSpPr txBox="1"/>
          <p:nvPr>
            <p:ph idx="7" type="subTitle"/>
          </p:nvPr>
        </p:nvSpPr>
        <p:spPr>
          <a:xfrm>
            <a:off x="6752475" y="2783647"/>
            <a:ext cx="1686000" cy="855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83" name="Google Shape;83;p15"/>
          <p:cNvSpPr txBox="1"/>
          <p:nvPr>
            <p:ph hasCustomPrompt="1" idx="8" type="title"/>
          </p:nvPr>
        </p:nvSpPr>
        <p:spPr>
          <a:xfrm>
            <a:off x="5690877" y="3648297"/>
            <a:ext cx="12531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0000"/>
              </a:buClr>
              <a:buSzPts val="4800"/>
              <a:buNone/>
              <a:defRPr sz="48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84" name="Google Shape;84;p15"/>
          <p:cNvSpPr txBox="1"/>
          <p:nvPr>
            <p:ph idx="9" type="ctrTitle"/>
          </p:nvPr>
        </p:nvSpPr>
        <p:spPr>
          <a:xfrm>
            <a:off x="5212400" y="218975"/>
            <a:ext cx="2171100" cy="946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0000"/>
              </a:buClr>
              <a:buSzPts val="3600"/>
              <a:buNone/>
              <a:defRPr/>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11">
    <p:bg>
      <p:bgPr>
        <a:blipFill>
          <a:blip r:embed="rId2">
            <a:alphaModFix/>
          </a:blip>
          <a:stretch>
            <a:fillRect/>
          </a:stretch>
        </a:blipFill>
      </p:bgPr>
    </p:bg>
    <p:spTree>
      <p:nvGrpSpPr>
        <p:cNvPr id="85" name="Shape 85"/>
        <p:cNvGrpSpPr/>
        <p:nvPr/>
      </p:nvGrpSpPr>
      <p:grpSpPr>
        <a:xfrm>
          <a:off x="0" y="0"/>
          <a:ext cx="0" cy="0"/>
          <a:chOff x="0" y="0"/>
          <a:chExt cx="0" cy="0"/>
        </a:xfrm>
      </p:grpSpPr>
      <p:sp>
        <p:nvSpPr>
          <p:cNvPr id="86" name="Google Shape;86;p16"/>
          <p:cNvSpPr txBox="1"/>
          <p:nvPr>
            <p:ph type="title"/>
          </p:nvPr>
        </p:nvSpPr>
        <p:spPr>
          <a:xfrm>
            <a:off x="3872913" y="2089875"/>
            <a:ext cx="4045200" cy="747900"/>
          </a:xfrm>
          <a:prstGeom prst="rect">
            <a:avLst/>
          </a:prstGeom>
        </p:spPr>
        <p:txBody>
          <a:bodyPr anchorCtr="0" anchor="b" bIns="91425" lIns="91425" spcFirstLastPara="1" rIns="91425" wrap="square" tIns="91425">
            <a:noAutofit/>
          </a:bodyPr>
          <a:lstStyle>
            <a:lvl1pPr lvl="0" rtl="0" algn="l">
              <a:spcBef>
                <a:spcPts val="0"/>
              </a:spcBef>
              <a:spcAft>
                <a:spcPts val="0"/>
              </a:spcAft>
              <a:buSzPts val="4200"/>
              <a:buNone/>
              <a:defRPr sz="4000">
                <a:solidFill>
                  <a:schemeClr val="accent1"/>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7" name="Google Shape;87;p16"/>
          <p:cNvSpPr txBox="1"/>
          <p:nvPr>
            <p:ph idx="1" type="subTitle"/>
          </p:nvPr>
        </p:nvSpPr>
        <p:spPr>
          <a:xfrm>
            <a:off x="3872925" y="2837775"/>
            <a:ext cx="3582900" cy="747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8" name="Google Shape;88;p16"/>
          <p:cNvSpPr txBox="1"/>
          <p:nvPr>
            <p:ph hasCustomPrompt="1" idx="2" type="title"/>
          </p:nvPr>
        </p:nvSpPr>
        <p:spPr>
          <a:xfrm>
            <a:off x="1332110" y="2013680"/>
            <a:ext cx="1868400" cy="1224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4800">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11_1">
    <p:bg>
      <p:bgPr>
        <a:blipFill>
          <a:blip r:embed="rId2">
            <a:alphaModFix/>
          </a:blip>
          <a:stretch>
            <a:fillRect/>
          </a:stretch>
        </a:blipFill>
      </p:bgPr>
    </p:bg>
    <p:spTree>
      <p:nvGrpSpPr>
        <p:cNvPr id="89" name="Shape 89"/>
        <p:cNvGrpSpPr/>
        <p:nvPr/>
      </p:nvGrpSpPr>
      <p:grpSpPr>
        <a:xfrm>
          <a:off x="0" y="0"/>
          <a:ext cx="0" cy="0"/>
          <a:chOff x="0" y="0"/>
          <a:chExt cx="0" cy="0"/>
        </a:xfrm>
      </p:grpSpPr>
      <p:sp>
        <p:nvSpPr>
          <p:cNvPr id="90" name="Google Shape;90;p17"/>
          <p:cNvSpPr txBox="1"/>
          <p:nvPr>
            <p:ph type="title"/>
          </p:nvPr>
        </p:nvSpPr>
        <p:spPr>
          <a:xfrm>
            <a:off x="2549388" y="2793296"/>
            <a:ext cx="4045200" cy="747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000">
                <a:solidFill>
                  <a:schemeClr val="accent1"/>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91" name="Google Shape;91;p17"/>
          <p:cNvSpPr txBox="1"/>
          <p:nvPr>
            <p:ph idx="1" type="subTitle"/>
          </p:nvPr>
        </p:nvSpPr>
        <p:spPr>
          <a:xfrm>
            <a:off x="2535150" y="3388796"/>
            <a:ext cx="4073700" cy="47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2" name="Google Shape;92;p17"/>
          <p:cNvSpPr txBox="1"/>
          <p:nvPr>
            <p:ph hasCustomPrompt="1" idx="2" type="title"/>
          </p:nvPr>
        </p:nvSpPr>
        <p:spPr>
          <a:xfrm>
            <a:off x="3759015" y="1738326"/>
            <a:ext cx="1209600" cy="792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4800">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one column 2">
  <p:cSld name="CUSTOM_16">
    <p:spTree>
      <p:nvGrpSpPr>
        <p:cNvPr id="93" name="Shape 93"/>
        <p:cNvGrpSpPr/>
        <p:nvPr/>
      </p:nvGrpSpPr>
      <p:grpSpPr>
        <a:xfrm>
          <a:off x="0" y="0"/>
          <a:ext cx="0" cy="0"/>
          <a:chOff x="0" y="0"/>
          <a:chExt cx="0" cy="0"/>
        </a:xfrm>
      </p:grpSpPr>
      <p:sp>
        <p:nvSpPr>
          <p:cNvPr id="94" name="Google Shape;94;p18"/>
          <p:cNvSpPr/>
          <p:nvPr/>
        </p:nvSpPr>
        <p:spPr>
          <a:xfrm flipH="1">
            <a:off x="0" y="0"/>
            <a:ext cx="9144000" cy="5139328"/>
          </a:xfrm>
          <a:custGeom>
            <a:rect b="b" l="l" r="r" t="t"/>
            <a:pathLst>
              <a:path extrusionOk="0" h="160604" w="285750">
                <a:moveTo>
                  <a:pt x="205014" y="17122"/>
                </a:moveTo>
                <a:lnTo>
                  <a:pt x="205014" y="17134"/>
                </a:lnTo>
                <a:lnTo>
                  <a:pt x="214872" y="17134"/>
                </a:lnTo>
                <a:lnTo>
                  <a:pt x="214920" y="17205"/>
                </a:lnTo>
                <a:lnTo>
                  <a:pt x="219766" y="25480"/>
                </a:lnTo>
                <a:lnTo>
                  <a:pt x="219837" y="25587"/>
                </a:lnTo>
                <a:lnTo>
                  <a:pt x="229672" y="25587"/>
                </a:lnTo>
                <a:lnTo>
                  <a:pt x="229707" y="25659"/>
                </a:lnTo>
                <a:lnTo>
                  <a:pt x="234565" y="33934"/>
                </a:lnTo>
                <a:lnTo>
                  <a:pt x="234625" y="34041"/>
                </a:lnTo>
                <a:lnTo>
                  <a:pt x="244531" y="34041"/>
                </a:lnTo>
                <a:lnTo>
                  <a:pt x="244483" y="34100"/>
                </a:lnTo>
                <a:lnTo>
                  <a:pt x="244554" y="34219"/>
                </a:lnTo>
                <a:lnTo>
                  <a:pt x="249400" y="42494"/>
                </a:lnTo>
                <a:lnTo>
                  <a:pt x="249472" y="42601"/>
                </a:lnTo>
                <a:lnTo>
                  <a:pt x="259425" y="42601"/>
                </a:lnTo>
                <a:lnTo>
                  <a:pt x="259425" y="42590"/>
                </a:lnTo>
                <a:lnTo>
                  <a:pt x="264259" y="50841"/>
                </a:lnTo>
                <a:lnTo>
                  <a:pt x="264295" y="50900"/>
                </a:lnTo>
                <a:lnTo>
                  <a:pt x="264259" y="50971"/>
                </a:lnTo>
                <a:lnTo>
                  <a:pt x="259413" y="59246"/>
                </a:lnTo>
                <a:lnTo>
                  <a:pt x="259342" y="59353"/>
                </a:lnTo>
                <a:lnTo>
                  <a:pt x="259413" y="59473"/>
                </a:lnTo>
                <a:lnTo>
                  <a:pt x="264259" y="67735"/>
                </a:lnTo>
                <a:lnTo>
                  <a:pt x="264295" y="67807"/>
                </a:lnTo>
                <a:lnTo>
                  <a:pt x="264259" y="67878"/>
                </a:lnTo>
                <a:lnTo>
                  <a:pt x="259413" y="76153"/>
                </a:lnTo>
                <a:lnTo>
                  <a:pt x="259342" y="76260"/>
                </a:lnTo>
                <a:lnTo>
                  <a:pt x="259413" y="76379"/>
                </a:lnTo>
                <a:lnTo>
                  <a:pt x="264259" y="84642"/>
                </a:lnTo>
                <a:lnTo>
                  <a:pt x="264295" y="84714"/>
                </a:lnTo>
                <a:lnTo>
                  <a:pt x="264259" y="84785"/>
                </a:lnTo>
                <a:lnTo>
                  <a:pt x="259413" y="93060"/>
                </a:lnTo>
                <a:lnTo>
                  <a:pt x="259342" y="93167"/>
                </a:lnTo>
                <a:lnTo>
                  <a:pt x="259413" y="93274"/>
                </a:lnTo>
                <a:lnTo>
                  <a:pt x="264259" y="101549"/>
                </a:lnTo>
                <a:lnTo>
                  <a:pt x="264295" y="101621"/>
                </a:lnTo>
                <a:lnTo>
                  <a:pt x="264259" y="101692"/>
                </a:lnTo>
                <a:lnTo>
                  <a:pt x="259413" y="109955"/>
                </a:lnTo>
                <a:lnTo>
                  <a:pt x="259366" y="110026"/>
                </a:lnTo>
                <a:lnTo>
                  <a:pt x="249448" y="110026"/>
                </a:lnTo>
                <a:lnTo>
                  <a:pt x="249388" y="110134"/>
                </a:lnTo>
                <a:lnTo>
                  <a:pt x="244531" y="118408"/>
                </a:lnTo>
                <a:lnTo>
                  <a:pt x="244495" y="118480"/>
                </a:lnTo>
                <a:lnTo>
                  <a:pt x="234636" y="118480"/>
                </a:lnTo>
                <a:lnTo>
                  <a:pt x="234565" y="118587"/>
                </a:lnTo>
                <a:lnTo>
                  <a:pt x="229719" y="126862"/>
                </a:lnTo>
                <a:lnTo>
                  <a:pt x="229672" y="126933"/>
                </a:lnTo>
                <a:lnTo>
                  <a:pt x="219837" y="126933"/>
                </a:lnTo>
                <a:lnTo>
                  <a:pt x="219777" y="127040"/>
                </a:lnTo>
                <a:lnTo>
                  <a:pt x="214920" y="135315"/>
                </a:lnTo>
                <a:lnTo>
                  <a:pt x="214884" y="135387"/>
                </a:lnTo>
                <a:lnTo>
                  <a:pt x="205014" y="135387"/>
                </a:lnTo>
                <a:lnTo>
                  <a:pt x="205014" y="135399"/>
                </a:lnTo>
                <a:lnTo>
                  <a:pt x="204966" y="135315"/>
                </a:lnTo>
                <a:lnTo>
                  <a:pt x="200120" y="127040"/>
                </a:lnTo>
                <a:lnTo>
                  <a:pt x="200061" y="126933"/>
                </a:lnTo>
                <a:lnTo>
                  <a:pt x="190190" y="126933"/>
                </a:lnTo>
                <a:lnTo>
                  <a:pt x="190143" y="126862"/>
                </a:lnTo>
                <a:lnTo>
                  <a:pt x="185297" y="118587"/>
                </a:lnTo>
                <a:lnTo>
                  <a:pt x="185226" y="118480"/>
                </a:lnTo>
                <a:lnTo>
                  <a:pt x="175391" y="118480"/>
                </a:lnTo>
                <a:lnTo>
                  <a:pt x="175343" y="118408"/>
                </a:lnTo>
                <a:lnTo>
                  <a:pt x="170498" y="110134"/>
                </a:lnTo>
                <a:lnTo>
                  <a:pt x="170438" y="110026"/>
                </a:lnTo>
                <a:lnTo>
                  <a:pt x="160568" y="110026"/>
                </a:lnTo>
                <a:lnTo>
                  <a:pt x="160532" y="109955"/>
                </a:lnTo>
                <a:lnTo>
                  <a:pt x="155674" y="101680"/>
                </a:lnTo>
                <a:lnTo>
                  <a:pt x="155639" y="101609"/>
                </a:lnTo>
                <a:lnTo>
                  <a:pt x="155674" y="101549"/>
                </a:lnTo>
                <a:lnTo>
                  <a:pt x="160532" y="93286"/>
                </a:lnTo>
                <a:lnTo>
                  <a:pt x="160603" y="93179"/>
                </a:lnTo>
                <a:lnTo>
                  <a:pt x="160532" y="93060"/>
                </a:lnTo>
                <a:lnTo>
                  <a:pt x="155686" y="84785"/>
                </a:lnTo>
                <a:lnTo>
                  <a:pt x="155639" y="84714"/>
                </a:lnTo>
                <a:lnTo>
                  <a:pt x="155686" y="84642"/>
                </a:lnTo>
                <a:lnTo>
                  <a:pt x="160532" y="76367"/>
                </a:lnTo>
                <a:lnTo>
                  <a:pt x="160603" y="76260"/>
                </a:lnTo>
                <a:lnTo>
                  <a:pt x="160532" y="76141"/>
                </a:lnTo>
                <a:lnTo>
                  <a:pt x="155686" y="67878"/>
                </a:lnTo>
                <a:lnTo>
                  <a:pt x="155639" y="67807"/>
                </a:lnTo>
                <a:lnTo>
                  <a:pt x="155686" y="67735"/>
                </a:lnTo>
                <a:lnTo>
                  <a:pt x="160532" y="59473"/>
                </a:lnTo>
                <a:lnTo>
                  <a:pt x="160603" y="59353"/>
                </a:lnTo>
                <a:lnTo>
                  <a:pt x="160532" y="59246"/>
                </a:lnTo>
                <a:lnTo>
                  <a:pt x="155686" y="50971"/>
                </a:lnTo>
                <a:lnTo>
                  <a:pt x="155639" y="50900"/>
                </a:lnTo>
                <a:lnTo>
                  <a:pt x="155686" y="50841"/>
                </a:lnTo>
                <a:lnTo>
                  <a:pt x="160508" y="42601"/>
                </a:lnTo>
                <a:lnTo>
                  <a:pt x="170450" y="42601"/>
                </a:lnTo>
                <a:lnTo>
                  <a:pt x="170509" y="42494"/>
                </a:lnTo>
                <a:lnTo>
                  <a:pt x="175367" y="34219"/>
                </a:lnTo>
                <a:lnTo>
                  <a:pt x="175427" y="34100"/>
                </a:lnTo>
                <a:lnTo>
                  <a:pt x="175391" y="34041"/>
                </a:lnTo>
                <a:lnTo>
                  <a:pt x="185237" y="34041"/>
                </a:lnTo>
                <a:lnTo>
                  <a:pt x="185297" y="33934"/>
                </a:lnTo>
                <a:lnTo>
                  <a:pt x="190143" y="25659"/>
                </a:lnTo>
                <a:lnTo>
                  <a:pt x="190190" y="25587"/>
                </a:lnTo>
                <a:lnTo>
                  <a:pt x="200049" y="25587"/>
                </a:lnTo>
                <a:lnTo>
                  <a:pt x="200120" y="25480"/>
                </a:lnTo>
                <a:lnTo>
                  <a:pt x="204966" y="17205"/>
                </a:lnTo>
                <a:lnTo>
                  <a:pt x="205014" y="17122"/>
                </a:lnTo>
                <a:close/>
                <a:moveTo>
                  <a:pt x="0" y="1"/>
                </a:moveTo>
                <a:lnTo>
                  <a:pt x="0" y="160604"/>
                </a:lnTo>
                <a:lnTo>
                  <a:pt x="285750" y="160604"/>
                </a:lnTo>
                <a:lnTo>
                  <a:pt x="285750" y="1"/>
                </a:lnTo>
                <a:close/>
              </a:path>
            </a:pathLst>
          </a:custGeom>
          <a:gradFill>
            <a:gsLst>
              <a:gs pos="0">
                <a:srgbClr val="4F4F4F"/>
              </a:gs>
              <a:gs pos="100000">
                <a:srgbClr val="0E0E0E"/>
              </a:gs>
            </a:gsLst>
            <a:lin ang="3300237"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8"/>
          <p:cNvSpPr txBox="1"/>
          <p:nvPr>
            <p:ph type="title"/>
          </p:nvPr>
        </p:nvSpPr>
        <p:spPr>
          <a:xfrm>
            <a:off x="4910850" y="1351775"/>
            <a:ext cx="3109800" cy="989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6" name="Google Shape;96;p18"/>
          <p:cNvSpPr txBox="1"/>
          <p:nvPr>
            <p:ph idx="1" type="subTitle"/>
          </p:nvPr>
        </p:nvSpPr>
        <p:spPr>
          <a:xfrm>
            <a:off x="4910850" y="2702875"/>
            <a:ext cx="3109800" cy="113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one column 2">
  <p:cSld name="CUSTOM_17">
    <p:bg>
      <p:bgPr>
        <a:blipFill>
          <a:blip r:embed="rId2">
            <a:alphaModFix/>
          </a:blip>
          <a:stretch>
            <a:fillRect/>
          </a:stretch>
        </a:blipFill>
      </p:bgPr>
    </p:bg>
    <p:spTree>
      <p:nvGrpSpPr>
        <p:cNvPr id="97" name="Shape 97"/>
        <p:cNvGrpSpPr/>
        <p:nvPr/>
      </p:nvGrpSpPr>
      <p:grpSpPr>
        <a:xfrm>
          <a:off x="0" y="0"/>
          <a:ext cx="0" cy="0"/>
          <a:chOff x="0" y="0"/>
          <a:chExt cx="0" cy="0"/>
        </a:xfrm>
      </p:grpSpPr>
      <p:sp>
        <p:nvSpPr>
          <p:cNvPr id="98" name="Google Shape;98;p19"/>
          <p:cNvSpPr txBox="1"/>
          <p:nvPr>
            <p:ph type="title"/>
          </p:nvPr>
        </p:nvSpPr>
        <p:spPr>
          <a:xfrm>
            <a:off x="4910850" y="951200"/>
            <a:ext cx="3109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9" name="Google Shape;99;p19"/>
          <p:cNvSpPr txBox="1"/>
          <p:nvPr>
            <p:ph idx="1" type="subTitle"/>
          </p:nvPr>
        </p:nvSpPr>
        <p:spPr>
          <a:xfrm>
            <a:off x="5059950" y="1937775"/>
            <a:ext cx="2742300" cy="2203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200"/>
              <a:buChar char="⬢"/>
              <a:defRPr/>
            </a:lvl1pPr>
            <a:lvl2pPr lvl="1" rtl="0">
              <a:lnSpc>
                <a:spcPct val="100000"/>
              </a:lnSpc>
              <a:spcBef>
                <a:spcPts val="1000"/>
              </a:spcBef>
              <a:spcAft>
                <a:spcPts val="0"/>
              </a:spcAft>
              <a:buSzPts val="1200"/>
              <a:buChar char="○"/>
              <a:defRPr sz="1200"/>
            </a:lvl2pPr>
            <a:lvl3pPr lvl="2" rtl="0">
              <a:lnSpc>
                <a:spcPct val="100000"/>
              </a:lnSpc>
              <a:spcBef>
                <a:spcPts val="0"/>
              </a:spcBef>
              <a:spcAft>
                <a:spcPts val="0"/>
              </a:spcAft>
              <a:buSzPts val="1200"/>
              <a:buChar char="■"/>
              <a:defRPr sz="1200"/>
            </a:lvl3pPr>
            <a:lvl4pPr lvl="3" rtl="0">
              <a:lnSpc>
                <a:spcPct val="100000"/>
              </a:lnSpc>
              <a:spcBef>
                <a:spcPts val="0"/>
              </a:spcBef>
              <a:spcAft>
                <a:spcPts val="0"/>
              </a:spcAft>
              <a:buSzPts val="1200"/>
              <a:buChar char="●"/>
              <a:defRPr sz="1200"/>
            </a:lvl4pPr>
            <a:lvl5pPr lvl="4" rtl="0">
              <a:lnSpc>
                <a:spcPct val="100000"/>
              </a:lnSpc>
              <a:spcBef>
                <a:spcPts val="0"/>
              </a:spcBef>
              <a:spcAft>
                <a:spcPts val="0"/>
              </a:spcAft>
              <a:buSzPts val="1200"/>
              <a:buChar char="○"/>
              <a:defRPr sz="1200"/>
            </a:lvl5pPr>
            <a:lvl6pPr lvl="5" rtl="0">
              <a:lnSpc>
                <a:spcPct val="100000"/>
              </a:lnSpc>
              <a:spcBef>
                <a:spcPts val="0"/>
              </a:spcBef>
              <a:spcAft>
                <a:spcPts val="0"/>
              </a:spcAft>
              <a:buSzPts val="1200"/>
              <a:buChar char="■"/>
              <a:defRPr sz="1200"/>
            </a:lvl6pPr>
            <a:lvl7pPr lvl="6" rtl="0">
              <a:lnSpc>
                <a:spcPct val="100000"/>
              </a:lnSpc>
              <a:spcBef>
                <a:spcPts val="0"/>
              </a:spcBef>
              <a:spcAft>
                <a:spcPts val="0"/>
              </a:spcAft>
              <a:buSzPts val="1200"/>
              <a:buChar char="●"/>
              <a:defRPr sz="1200"/>
            </a:lvl7pPr>
            <a:lvl8pPr lvl="7" rtl="0">
              <a:lnSpc>
                <a:spcPct val="100000"/>
              </a:lnSpc>
              <a:spcBef>
                <a:spcPts val="0"/>
              </a:spcBef>
              <a:spcAft>
                <a:spcPts val="0"/>
              </a:spcAft>
              <a:buSzPts val="1200"/>
              <a:buChar char="○"/>
              <a:defRPr sz="1200"/>
            </a:lvl8pPr>
            <a:lvl9pPr lvl="8" rtl="0">
              <a:lnSpc>
                <a:spcPct val="100000"/>
              </a:lnSpc>
              <a:spcBef>
                <a:spcPts val="0"/>
              </a:spcBef>
              <a:spcAft>
                <a:spcPts val="0"/>
              </a:spcAft>
              <a:buSzPts val="1200"/>
              <a:buChar char="■"/>
              <a:defRPr sz="12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2">
    <p:bg>
      <p:bgPr>
        <a:blipFill>
          <a:blip r:embed="rId2">
            <a:alphaModFix/>
          </a:blip>
          <a:stretch>
            <a:fillRect/>
          </a:stretch>
        </a:blipFill>
      </p:bgPr>
    </p:bg>
    <p:spTree>
      <p:nvGrpSpPr>
        <p:cNvPr id="100" name="Shape 100"/>
        <p:cNvGrpSpPr/>
        <p:nvPr/>
      </p:nvGrpSpPr>
      <p:grpSpPr>
        <a:xfrm>
          <a:off x="0" y="0"/>
          <a:ext cx="0" cy="0"/>
          <a:chOff x="0" y="0"/>
          <a:chExt cx="0" cy="0"/>
        </a:xfrm>
      </p:grpSpPr>
      <p:sp>
        <p:nvSpPr>
          <p:cNvPr id="101" name="Google Shape;101;p20"/>
          <p:cNvSpPr txBox="1"/>
          <p:nvPr>
            <p:ph type="title"/>
          </p:nvPr>
        </p:nvSpPr>
        <p:spPr>
          <a:xfrm>
            <a:off x="1507608" y="2404450"/>
            <a:ext cx="2609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2000">
                <a:solidFill>
                  <a:schemeClr val="accent1"/>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02" name="Google Shape;102;p20"/>
          <p:cNvSpPr txBox="1"/>
          <p:nvPr>
            <p:ph idx="1" type="subTitle"/>
          </p:nvPr>
        </p:nvSpPr>
        <p:spPr>
          <a:xfrm>
            <a:off x="1503912" y="2810346"/>
            <a:ext cx="26097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3" name="Google Shape;103;p20"/>
          <p:cNvSpPr txBox="1"/>
          <p:nvPr>
            <p:ph idx="2" type="title"/>
          </p:nvPr>
        </p:nvSpPr>
        <p:spPr>
          <a:xfrm>
            <a:off x="4996432" y="2404450"/>
            <a:ext cx="26439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2000">
                <a:solidFill>
                  <a:schemeClr val="accent1"/>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04" name="Google Shape;104;p20"/>
          <p:cNvSpPr txBox="1"/>
          <p:nvPr>
            <p:ph idx="3" type="subTitle"/>
          </p:nvPr>
        </p:nvSpPr>
        <p:spPr>
          <a:xfrm>
            <a:off x="4992687" y="2810346"/>
            <a:ext cx="26439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5" name="Google Shape;105;p20"/>
          <p:cNvSpPr txBox="1"/>
          <p:nvPr>
            <p:ph idx="4" type="title"/>
          </p:nvPr>
        </p:nvSpPr>
        <p:spPr>
          <a:xfrm>
            <a:off x="1904500" y="452325"/>
            <a:ext cx="5335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blipFill>
          <a:blip r:embed="rId2">
            <a:alphaModFix/>
          </a:blip>
          <a:stretch>
            <a:fillRect/>
          </a:stretch>
        </a:blipFill>
      </p:bgPr>
    </p:bg>
    <p:spTree>
      <p:nvGrpSpPr>
        <p:cNvPr id="11" name="Shape 11"/>
        <p:cNvGrpSpPr/>
        <p:nvPr/>
      </p:nvGrpSpPr>
      <p:grpSpPr>
        <a:xfrm>
          <a:off x="0" y="0"/>
          <a:ext cx="0" cy="0"/>
          <a:chOff x="0" y="0"/>
          <a:chExt cx="0" cy="0"/>
        </a:xfrm>
      </p:grpSpPr>
      <p:sp>
        <p:nvSpPr>
          <p:cNvPr id="12" name="Google Shape;12;p3"/>
          <p:cNvSpPr txBox="1"/>
          <p:nvPr>
            <p:ph type="title"/>
          </p:nvPr>
        </p:nvSpPr>
        <p:spPr>
          <a:xfrm>
            <a:off x="640200" y="2428900"/>
            <a:ext cx="4045200" cy="1482300"/>
          </a:xfrm>
          <a:prstGeom prst="rect">
            <a:avLst/>
          </a:prstGeom>
        </p:spPr>
        <p:txBody>
          <a:bodyPr anchorCtr="0" anchor="b" bIns="91425" lIns="91425" spcFirstLastPara="1" rIns="91425" wrap="square" tIns="91425">
            <a:noAutofit/>
          </a:bodyPr>
          <a:lstStyle>
            <a:lvl1pPr lvl="0" rtl="0" algn="l">
              <a:spcBef>
                <a:spcPts val="0"/>
              </a:spcBef>
              <a:spcAft>
                <a:spcPts val="0"/>
              </a:spcAft>
              <a:buSzPts val="4200"/>
              <a:buNone/>
              <a:defRPr sz="3000">
                <a:solidFill>
                  <a:schemeClr val="accent1"/>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3" name="Google Shape;13;p3"/>
          <p:cNvSpPr txBox="1"/>
          <p:nvPr>
            <p:ph idx="1" type="subTitle"/>
          </p:nvPr>
        </p:nvSpPr>
        <p:spPr>
          <a:xfrm>
            <a:off x="640200" y="3846400"/>
            <a:ext cx="2210400" cy="1235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4" name="Google Shape;14;p3"/>
          <p:cNvSpPr txBox="1"/>
          <p:nvPr>
            <p:ph hasCustomPrompt="1" idx="2" type="title"/>
          </p:nvPr>
        </p:nvSpPr>
        <p:spPr>
          <a:xfrm>
            <a:off x="6118448" y="753680"/>
            <a:ext cx="1868400" cy="1224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4800">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12_2">
    <p:bg>
      <p:bgPr>
        <a:blipFill>
          <a:blip r:embed="rId2">
            <a:alphaModFix/>
          </a:blip>
          <a:stretch>
            <a:fillRect/>
          </a:stretch>
        </a:blipFill>
      </p:bgPr>
    </p:bg>
    <p:spTree>
      <p:nvGrpSpPr>
        <p:cNvPr id="106" name="Shape 106"/>
        <p:cNvGrpSpPr/>
        <p:nvPr/>
      </p:nvGrpSpPr>
      <p:grpSpPr>
        <a:xfrm>
          <a:off x="0" y="0"/>
          <a:ext cx="0" cy="0"/>
          <a:chOff x="0" y="0"/>
          <a:chExt cx="0" cy="0"/>
        </a:xfrm>
      </p:grpSpPr>
      <p:sp>
        <p:nvSpPr>
          <p:cNvPr id="107" name="Google Shape;107;p21"/>
          <p:cNvSpPr txBox="1"/>
          <p:nvPr>
            <p:ph type="title"/>
          </p:nvPr>
        </p:nvSpPr>
        <p:spPr>
          <a:xfrm>
            <a:off x="1507608" y="3120825"/>
            <a:ext cx="2609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2000">
                <a:solidFill>
                  <a:schemeClr val="accent1"/>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08" name="Google Shape;108;p21"/>
          <p:cNvSpPr txBox="1"/>
          <p:nvPr>
            <p:ph idx="1" type="subTitle"/>
          </p:nvPr>
        </p:nvSpPr>
        <p:spPr>
          <a:xfrm>
            <a:off x="1503900" y="3526724"/>
            <a:ext cx="2609700" cy="76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9" name="Google Shape;109;p21"/>
          <p:cNvSpPr txBox="1"/>
          <p:nvPr>
            <p:ph idx="2" type="title"/>
          </p:nvPr>
        </p:nvSpPr>
        <p:spPr>
          <a:xfrm>
            <a:off x="4996432" y="3120825"/>
            <a:ext cx="26439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2000">
                <a:solidFill>
                  <a:schemeClr val="accent1"/>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10" name="Google Shape;110;p21"/>
          <p:cNvSpPr txBox="1"/>
          <p:nvPr>
            <p:ph idx="3" type="subTitle"/>
          </p:nvPr>
        </p:nvSpPr>
        <p:spPr>
          <a:xfrm>
            <a:off x="4992675" y="3526724"/>
            <a:ext cx="2643900" cy="76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1" name="Google Shape;111;p21"/>
          <p:cNvSpPr txBox="1"/>
          <p:nvPr>
            <p:ph idx="4" type="title"/>
          </p:nvPr>
        </p:nvSpPr>
        <p:spPr>
          <a:xfrm>
            <a:off x="2711225" y="452325"/>
            <a:ext cx="3721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1">
  <p:cSld name="CUSTOM_12_2_1">
    <p:bg>
      <p:bgPr>
        <a:blipFill>
          <a:blip r:embed="rId2">
            <a:alphaModFix/>
          </a:blip>
          <a:stretch>
            <a:fillRect/>
          </a:stretch>
        </a:blipFill>
      </p:bgPr>
    </p:bg>
    <p:spTree>
      <p:nvGrpSpPr>
        <p:cNvPr id="112" name="Shape 112"/>
        <p:cNvGrpSpPr/>
        <p:nvPr/>
      </p:nvGrpSpPr>
      <p:grpSpPr>
        <a:xfrm>
          <a:off x="0" y="0"/>
          <a:ext cx="0" cy="0"/>
          <a:chOff x="0" y="0"/>
          <a:chExt cx="0" cy="0"/>
        </a:xfrm>
      </p:grpSpPr>
      <p:sp>
        <p:nvSpPr>
          <p:cNvPr id="113" name="Google Shape;113;p22"/>
          <p:cNvSpPr txBox="1"/>
          <p:nvPr>
            <p:ph type="title"/>
          </p:nvPr>
        </p:nvSpPr>
        <p:spPr>
          <a:xfrm>
            <a:off x="1149088" y="1709400"/>
            <a:ext cx="30351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2600">
                <a:solidFill>
                  <a:schemeClr val="accent1"/>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14" name="Google Shape;114;p22"/>
          <p:cNvSpPr txBox="1"/>
          <p:nvPr>
            <p:ph idx="1" type="subTitle"/>
          </p:nvPr>
        </p:nvSpPr>
        <p:spPr>
          <a:xfrm>
            <a:off x="1358075" y="2343901"/>
            <a:ext cx="2609700" cy="109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5" name="Google Shape;115;p22"/>
          <p:cNvSpPr txBox="1"/>
          <p:nvPr>
            <p:ph idx="2" type="title"/>
          </p:nvPr>
        </p:nvSpPr>
        <p:spPr>
          <a:xfrm>
            <a:off x="4959801" y="1709400"/>
            <a:ext cx="30351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2600">
                <a:solidFill>
                  <a:schemeClr val="accent1"/>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16" name="Google Shape;116;p22"/>
          <p:cNvSpPr txBox="1"/>
          <p:nvPr>
            <p:ph idx="3" type="subTitle"/>
          </p:nvPr>
        </p:nvSpPr>
        <p:spPr>
          <a:xfrm>
            <a:off x="5151650" y="2343901"/>
            <a:ext cx="2643900" cy="109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12_1">
    <p:bg>
      <p:bgPr>
        <a:blipFill>
          <a:blip r:embed="rId2">
            <a:alphaModFix/>
          </a:blip>
          <a:stretch>
            <a:fillRect/>
          </a:stretch>
        </a:blipFill>
      </p:bgPr>
    </p:bg>
    <p:spTree>
      <p:nvGrpSpPr>
        <p:cNvPr id="117" name="Shape 117"/>
        <p:cNvGrpSpPr/>
        <p:nvPr/>
      </p:nvGrpSpPr>
      <p:grpSpPr>
        <a:xfrm>
          <a:off x="0" y="0"/>
          <a:ext cx="0" cy="0"/>
          <a:chOff x="0" y="0"/>
          <a:chExt cx="0" cy="0"/>
        </a:xfrm>
      </p:grpSpPr>
      <p:sp>
        <p:nvSpPr>
          <p:cNvPr id="118" name="Google Shape;118;p23"/>
          <p:cNvSpPr txBox="1"/>
          <p:nvPr>
            <p:ph type="title"/>
          </p:nvPr>
        </p:nvSpPr>
        <p:spPr>
          <a:xfrm>
            <a:off x="2482037" y="1554675"/>
            <a:ext cx="3673500" cy="572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2800"/>
              <a:buNone/>
              <a:defRPr sz="2000">
                <a:solidFill>
                  <a:schemeClr val="accent1"/>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19" name="Google Shape;119;p23"/>
          <p:cNvSpPr txBox="1"/>
          <p:nvPr>
            <p:ph idx="1" type="subTitle"/>
          </p:nvPr>
        </p:nvSpPr>
        <p:spPr>
          <a:xfrm>
            <a:off x="2482038" y="1960575"/>
            <a:ext cx="3673500" cy="85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0" name="Google Shape;120;p23"/>
          <p:cNvSpPr txBox="1"/>
          <p:nvPr>
            <p:ph idx="2" type="title"/>
          </p:nvPr>
        </p:nvSpPr>
        <p:spPr>
          <a:xfrm>
            <a:off x="4158454" y="2998777"/>
            <a:ext cx="3673500" cy="572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2800"/>
              <a:buNone/>
              <a:defRPr sz="2000">
                <a:solidFill>
                  <a:schemeClr val="accent1"/>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21" name="Google Shape;121;p23"/>
          <p:cNvSpPr txBox="1"/>
          <p:nvPr>
            <p:ph idx="3" type="subTitle"/>
          </p:nvPr>
        </p:nvSpPr>
        <p:spPr>
          <a:xfrm>
            <a:off x="4158463" y="3404675"/>
            <a:ext cx="3673500" cy="85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2" name="Google Shape;122;p23"/>
          <p:cNvSpPr txBox="1"/>
          <p:nvPr>
            <p:ph idx="4" type="title"/>
          </p:nvPr>
        </p:nvSpPr>
        <p:spPr>
          <a:xfrm>
            <a:off x="1394975" y="452325"/>
            <a:ext cx="6354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2">
    <p:bg>
      <p:bgPr>
        <a:blipFill>
          <a:blip r:embed="rId2">
            <a:alphaModFix/>
          </a:blip>
          <a:stretch>
            <a:fillRect/>
          </a:stretch>
        </a:blipFill>
      </p:bgPr>
    </p:bg>
    <p:spTree>
      <p:nvGrpSpPr>
        <p:cNvPr id="123" name="Shape 123"/>
        <p:cNvGrpSpPr/>
        <p:nvPr/>
      </p:nvGrpSpPr>
      <p:grpSpPr>
        <a:xfrm>
          <a:off x="0" y="0"/>
          <a:ext cx="0" cy="0"/>
          <a:chOff x="0" y="0"/>
          <a:chExt cx="0" cy="0"/>
        </a:xfrm>
      </p:grpSpPr>
      <p:sp>
        <p:nvSpPr>
          <p:cNvPr id="124" name="Google Shape;124;p24"/>
          <p:cNvSpPr txBox="1"/>
          <p:nvPr>
            <p:ph type="title"/>
          </p:nvPr>
        </p:nvSpPr>
        <p:spPr>
          <a:xfrm>
            <a:off x="3599375" y="2086950"/>
            <a:ext cx="1945200" cy="969600"/>
          </a:xfrm>
          <a:prstGeom prst="rect">
            <a:avLst/>
          </a:prstGeom>
        </p:spPr>
        <p:txBody>
          <a:bodyPr anchorCtr="0" anchor="ctr" bIns="91425" lIns="91425" spcFirstLastPara="1" rIns="91425" wrap="square" tIns="91425">
            <a:noAutofit/>
          </a:bodyPr>
          <a:lstStyle>
            <a:lvl1pPr lvl="0" algn="ctr">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125" name="Google Shape;125;p24"/>
          <p:cNvSpPr txBox="1"/>
          <p:nvPr>
            <p:ph idx="2" type="ctrTitle"/>
          </p:nvPr>
        </p:nvSpPr>
        <p:spPr>
          <a:xfrm>
            <a:off x="6483022" y="1980805"/>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2400"/>
              <a:buNone/>
              <a:defRPr sz="2000">
                <a:solidFill>
                  <a:schemeClr val="accent1"/>
                </a:solidFill>
              </a:defRPr>
            </a:lvl1pPr>
            <a:lvl2pPr lvl="1" rtl="0">
              <a:spcBef>
                <a:spcPts val="0"/>
              </a:spcBef>
              <a:spcAft>
                <a:spcPts val="0"/>
              </a:spcAft>
              <a:buClr>
                <a:srgbClr val="000000"/>
              </a:buClr>
              <a:buSzPts val="2400"/>
              <a:buNone/>
              <a:defRPr sz="2400">
                <a:solidFill>
                  <a:srgbClr val="000000"/>
                </a:solidFill>
              </a:defRPr>
            </a:lvl2pPr>
            <a:lvl3pPr lvl="2" rtl="0">
              <a:spcBef>
                <a:spcPts val="0"/>
              </a:spcBef>
              <a:spcAft>
                <a:spcPts val="0"/>
              </a:spcAft>
              <a:buClr>
                <a:srgbClr val="000000"/>
              </a:buClr>
              <a:buSzPts val="2400"/>
              <a:buNone/>
              <a:defRPr sz="2400">
                <a:solidFill>
                  <a:srgbClr val="000000"/>
                </a:solidFill>
              </a:defRPr>
            </a:lvl3pPr>
            <a:lvl4pPr lvl="3" rtl="0">
              <a:spcBef>
                <a:spcPts val="0"/>
              </a:spcBef>
              <a:spcAft>
                <a:spcPts val="0"/>
              </a:spcAft>
              <a:buClr>
                <a:srgbClr val="000000"/>
              </a:buClr>
              <a:buSzPts val="2400"/>
              <a:buNone/>
              <a:defRPr sz="2400">
                <a:solidFill>
                  <a:srgbClr val="000000"/>
                </a:solidFill>
              </a:defRPr>
            </a:lvl4pPr>
            <a:lvl5pPr lvl="4" rtl="0">
              <a:spcBef>
                <a:spcPts val="0"/>
              </a:spcBef>
              <a:spcAft>
                <a:spcPts val="0"/>
              </a:spcAft>
              <a:buClr>
                <a:srgbClr val="000000"/>
              </a:buClr>
              <a:buSzPts val="2400"/>
              <a:buNone/>
              <a:defRPr sz="2400">
                <a:solidFill>
                  <a:srgbClr val="000000"/>
                </a:solidFill>
              </a:defRPr>
            </a:lvl5pPr>
            <a:lvl6pPr lvl="5" rtl="0">
              <a:spcBef>
                <a:spcPts val="0"/>
              </a:spcBef>
              <a:spcAft>
                <a:spcPts val="0"/>
              </a:spcAft>
              <a:buClr>
                <a:srgbClr val="000000"/>
              </a:buClr>
              <a:buSzPts val="2400"/>
              <a:buNone/>
              <a:defRPr sz="2400">
                <a:solidFill>
                  <a:srgbClr val="000000"/>
                </a:solidFill>
              </a:defRPr>
            </a:lvl6pPr>
            <a:lvl7pPr lvl="6" rtl="0">
              <a:spcBef>
                <a:spcPts val="0"/>
              </a:spcBef>
              <a:spcAft>
                <a:spcPts val="0"/>
              </a:spcAft>
              <a:buClr>
                <a:srgbClr val="000000"/>
              </a:buClr>
              <a:buSzPts val="2400"/>
              <a:buNone/>
              <a:defRPr sz="2400">
                <a:solidFill>
                  <a:srgbClr val="000000"/>
                </a:solidFill>
              </a:defRPr>
            </a:lvl7pPr>
            <a:lvl8pPr lvl="7" rtl="0">
              <a:spcBef>
                <a:spcPts val="0"/>
              </a:spcBef>
              <a:spcAft>
                <a:spcPts val="0"/>
              </a:spcAft>
              <a:buClr>
                <a:srgbClr val="000000"/>
              </a:buClr>
              <a:buSzPts val="2400"/>
              <a:buNone/>
              <a:defRPr sz="2400">
                <a:solidFill>
                  <a:srgbClr val="000000"/>
                </a:solidFill>
              </a:defRPr>
            </a:lvl8pPr>
            <a:lvl9pPr lvl="8" rtl="0">
              <a:spcBef>
                <a:spcPts val="0"/>
              </a:spcBef>
              <a:spcAft>
                <a:spcPts val="0"/>
              </a:spcAft>
              <a:buClr>
                <a:srgbClr val="000000"/>
              </a:buClr>
              <a:buSzPts val="2400"/>
              <a:buNone/>
              <a:defRPr sz="2400">
                <a:solidFill>
                  <a:srgbClr val="000000"/>
                </a:solidFill>
              </a:defRPr>
            </a:lvl9pPr>
          </a:lstStyle>
          <a:p/>
        </p:txBody>
      </p:sp>
      <p:sp>
        <p:nvSpPr>
          <p:cNvPr id="126" name="Google Shape;126;p24"/>
          <p:cNvSpPr txBox="1"/>
          <p:nvPr>
            <p:ph idx="1" type="subTitle"/>
          </p:nvPr>
        </p:nvSpPr>
        <p:spPr>
          <a:xfrm>
            <a:off x="6483022" y="2395518"/>
            <a:ext cx="19065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400"/>
              <a:buNone/>
              <a:defRPr/>
            </a:lvl1pPr>
            <a:lvl2pPr lvl="1" rtl="0">
              <a:lnSpc>
                <a:spcPct val="100000"/>
              </a:lnSpc>
              <a:spcBef>
                <a:spcPts val="0"/>
              </a:spcBef>
              <a:spcAft>
                <a:spcPts val="0"/>
              </a:spcAft>
              <a:buClr>
                <a:srgbClr val="000000"/>
              </a:buClr>
              <a:buSzPts val="1400"/>
              <a:buNone/>
              <a:defRPr>
                <a:solidFill>
                  <a:srgbClr val="000000"/>
                </a:solidFill>
              </a:defRPr>
            </a:lvl2pPr>
            <a:lvl3pPr lvl="2" rtl="0">
              <a:lnSpc>
                <a:spcPct val="100000"/>
              </a:lnSpc>
              <a:spcBef>
                <a:spcPts val="0"/>
              </a:spcBef>
              <a:spcAft>
                <a:spcPts val="0"/>
              </a:spcAft>
              <a:buClr>
                <a:srgbClr val="000000"/>
              </a:buClr>
              <a:buSzPts val="1400"/>
              <a:buNone/>
              <a:defRPr>
                <a:solidFill>
                  <a:srgbClr val="000000"/>
                </a:solidFill>
              </a:defRPr>
            </a:lvl3pPr>
            <a:lvl4pPr lvl="3" rtl="0">
              <a:lnSpc>
                <a:spcPct val="100000"/>
              </a:lnSpc>
              <a:spcBef>
                <a:spcPts val="0"/>
              </a:spcBef>
              <a:spcAft>
                <a:spcPts val="0"/>
              </a:spcAft>
              <a:buClr>
                <a:srgbClr val="000000"/>
              </a:buClr>
              <a:buSzPts val="1400"/>
              <a:buNone/>
              <a:defRPr>
                <a:solidFill>
                  <a:srgbClr val="000000"/>
                </a:solidFill>
              </a:defRPr>
            </a:lvl4pPr>
            <a:lvl5pPr lvl="4" rtl="0">
              <a:lnSpc>
                <a:spcPct val="100000"/>
              </a:lnSpc>
              <a:spcBef>
                <a:spcPts val="0"/>
              </a:spcBef>
              <a:spcAft>
                <a:spcPts val="0"/>
              </a:spcAft>
              <a:buClr>
                <a:srgbClr val="000000"/>
              </a:buClr>
              <a:buSzPts val="1400"/>
              <a:buNone/>
              <a:defRPr>
                <a:solidFill>
                  <a:srgbClr val="000000"/>
                </a:solidFill>
              </a:defRPr>
            </a:lvl5pPr>
            <a:lvl6pPr lvl="5" rtl="0">
              <a:lnSpc>
                <a:spcPct val="100000"/>
              </a:lnSpc>
              <a:spcBef>
                <a:spcPts val="0"/>
              </a:spcBef>
              <a:spcAft>
                <a:spcPts val="0"/>
              </a:spcAft>
              <a:buClr>
                <a:srgbClr val="000000"/>
              </a:buClr>
              <a:buSzPts val="1400"/>
              <a:buNone/>
              <a:defRPr>
                <a:solidFill>
                  <a:srgbClr val="000000"/>
                </a:solidFill>
              </a:defRPr>
            </a:lvl6pPr>
            <a:lvl7pPr lvl="6" rtl="0">
              <a:lnSpc>
                <a:spcPct val="100000"/>
              </a:lnSpc>
              <a:spcBef>
                <a:spcPts val="0"/>
              </a:spcBef>
              <a:spcAft>
                <a:spcPts val="0"/>
              </a:spcAft>
              <a:buClr>
                <a:srgbClr val="000000"/>
              </a:buClr>
              <a:buSzPts val="1400"/>
              <a:buNone/>
              <a:defRPr>
                <a:solidFill>
                  <a:srgbClr val="000000"/>
                </a:solidFill>
              </a:defRPr>
            </a:lvl7pPr>
            <a:lvl8pPr lvl="7" rtl="0">
              <a:lnSpc>
                <a:spcPct val="100000"/>
              </a:lnSpc>
              <a:spcBef>
                <a:spcPts val="0"/>
              </a:spcBef>
              <a:spcAft>
                <a:spcPts val="0"/>
              </a:spcAft>
              <a:buClr>
                <a:srgbClr val="000000"/>
              </a:buClr>
              <a:buSzPts val="1400"/>
              <a:buNone/>
              <a:defRPr>
                <a:solidFill>
                  <a:srgbClr val="000000"/>
                </a:solidFill>
              </a:defRPr>
            </a:lvl8pPr>
            <a:lvl9pPr lvl="8" rtl="0">
              <a:lnSpc>
                <a:spcPct val="100000"/>
              </a:lnSpc>
              <a:spcBef>
                <a:spcPts val="0"/>
              </a:spcBef>
              <a:spcAft>
                <a:spcPts val="0"/>
              </a:spcAft>
              <a:buClr>
                <a:srgbClr val="000000"/>
              </a:buClr>
              <a:buSzPts val="1400"/>
              <a:buNone/>
              <a:defRPr>
                <a:solidFill>
                  <a:srgbClr val="000000"/>
                </a:solidFill>
              </a:defRPr>
            </a:lvl9pPr>
          </a:lstStyle>
          <a:p/>
        </p:txBody>
      </p:sp>
      <p:sp>
        <p:nvSpPr>
          <p:cNvPr id="127" name="Google Shape;127;p24"/>
          <p:cNvSpPr txBox="1"/>
          <p:nvPr>
            <p:ph hasCustomPrompt="1" idx="3" type="title"/>
          </p:nvPr>
        </p:nvSpPr>
        <p:spPr>
          <a:xfrm>
            <a:off x="5501150" y="2237251"/>
            <a:ext cx="7911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128" name="Google Shape;128;p24"/>
          <p:cNvSpPr txBox="1"/>
          <p:nvPr>
            <p:ph idx="4" type="ctrTitle"/>
          </p:nvPr>
        </p:nvSpPr>
        <p:spPr>
          <a:xfrm>
            <a:off x="402436" y="1980805"/>
            <a:ext cx="2251800" cy="5778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000000"/>
              </a:buClr>
              <a:buSzPts val="2400"/>
              <a:buNone/>
              <a:defRPr sz="2000">
                <a:solidFill>
                  <a:schemeClr val="accent1"/>
                </a:solidFill>
              </a:defRPr>
            </a:lvl1pPr>
            <a:lvl2pPr lvl="1" rtl="0" algn="r">
              <a:spcBef>
                <a:spcPts val="0"/>
              </a:spcBef>
              <a:spcAft>
                <a:spcPts val="0"/>
              </a:spcAft>
              <a:buClr>
                <a:srgbClr val="000000"/>
              </a:buClr>
              <a:buSzPts val="2400"/>
              <a:buNone/>
              <a:defRPr sz="2400">
                <a:solidFill>
                  <a:srgbClr val="000000"/>
                </a:solidFill>
              </a:defRPr>
            </a:lvl2pPr>
            <a:lvl3pPr lvl="2" rtl="0" algn="r">
              <a:spcBef>
                <a:spcPts val="0"/>
              </a:spcBef>
              <a:spcAft>
                <a:spcPts val="0"/>
              </a:spcAft>
              <a:buClr>
                <a:srgbClr val="000000"/>
              </a:buClr>
              <a:buSzPts val="2400"/>
              <a:buNone/>
              <a:defRPr sz="2400">
                <a:solidFill>
                  <a:srgbClr val="000000"/>
                </a:solidFill>
              </a:defRPr>
            </a:lvl3pPr>
            <a:lvl4pPr lvl="3" rtl="0" algn="r">
              <a:spcBef>
                <a:spcPts val="0"/>
              </a:spcBef>
              <a:spcAft>
                <a:spcPts val="0"/>
              </a:spcAft>
              <a:buClr>
                <a:srgbClr val="000000"/>
              </a:buClr>
              <a:buSzPts val="2400"/>
              <a:buNone/>
              <a:defRPr sz="2400">
                <a:solidFill>
                  <a:srgbClr val="000000"/>
                </a:solidFill>
              </a:defRPr>
            </a:lvl4pPr>
            <a:lvl5pPr lvl="4" rtl="0" algn="r">
              <a:spcBef>
                <a:spcPts val="0"/>
              </a:spcBef>
              <a:spcAft>
                <a:spcPts val="0"/>
              </a:spcAft>
              <a:buClr>
                <a:srgbClr val="000000"/>
              </a:buClr>
              <a:buSzPts val="2400"/>
              <a:buNone/>
              <a:defRPr sz="2400">
                <a:solidFill>
                  <a:srgbClr val="000000"/>
                </a:solidFill>
              </a:defRPr>
            </a:lvl5pPr>
            <a:lvl6pPr lvl="5" rtl="0" algn="r">
              <a:spcBef>
                <a:spcPts val="0"/>
              </a:spcBef>
              <a:spcAft>
                <a:spcPts val="0"/>
              </a:spcAft>
              <a:buClr>
                <a:srgbClr val="000000"/>
              </a:buClr>
              <a:buSzPts val="2400"/>
              <a:buNone/>
              <a:defRPr sz="2400">
                <a:solidFill>
                  <a:srgbClr val="000000"/>
                </a:solidFill>
              </a:defRPr>
            </a:lvl6pPr>
            <a:lvl7pPr lvl="6" rtl="0" algn="r">
              <a:spcBef>
                <a:spcPts val="0"/>
              </a:spcBef>
              <a:spcAft>
                <a:spcPts val="0"/>
              </a:spcAft>
              <a:buClr>
                <a:srgbClr val="000000"/>
              </a:buClr>
              <a:buSzPts val="2400"/>
              <a:buNone/>
              <a:defRPr sz="2400">
                <a:solidFill>
                  <a:srgbClr val="000000"/>
                </a:solidFill>
              </a:defRPr>
            </a:lvl7pPr>
            <a:lvl8pPr lvl="7" rtl="0" algn="r">
              <a:spcBef>
                <a:spcPts val="0"/>
              </a:spcBef>
              <a:spcAft>
                <a:spcPts val="0"/>
              </a:spcAft>
              <a:buClr>
                <a:srgbClr val="000000"/>
              </a:buClr>
              <a:buSzPts val="2400"/>
              <a:buNone/>
              <a:defRPr sz="2400">
                <a:solidFill>
                  <a:srgbClr val="000000"/>
                </a:solidFill>
              </a:defRPr>
            </a:lvl8pPr>
            <a:lvl9pPr lvl="8" rtl="0" algn="r">
              <a:spcBef>
                <a:spcPts val="0"/>
              </a:spcBef>
              <a:spcAft>
                <a:spcPts val="0"/>
              </a:spcAft>
              <a:buClr>
                <a:srgbClr val="000000"/>
              </a:buClr>
              <a:buSzPts val="2400"/>
              <a:buNone/>
              <a:defRPr sz="2400">
                <a:solidFill>
                  <a:srgbClr val="000000"/>
                </a:solidFill>
              </a:defRPr>
            </a:lvl9pPr>
          </a:lstStyle>
          <a:p/>
        </p:txBody>
      </p:sp>
      <p:sp>
        <p:nvSpPr>
          <p:cNvPr id="129" name="Google Shape;129;p24"/>
          <p:cNvSpPr txBox="1"/>
          <p:nvPr>
            <p:ph idx="5" type="subTitle"/>
          </p:nvPr>
        </p:nvSpPr>
        <p:spPr>
          <a:xfrm>
            <a:off x="747736" y="2395518"/>
            <a:ext cx="1906500" cy="57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400"/>
              <a:buNone/>
              <a:defRPr/>
            </a:lvl1pPr>
            <a:lvl2pPr lvl="1" rtl="0" algn="r">
              <a:lnSpc>
                <a:spcPct val="100000"/>
              </a:lnSpc>
              <a:spcBef>
                <a:spcPts val="0"/>
              </a:spcBef>
              <a:spcAft>
                <a:spcPts val="0"/>
              </a:spcAft>
              <a:buClr>
                <a:srgbClr val="000000"/>
              </a:buClr>
              <a:buSzPts val="1400"/>
              <a:buNone/>
              <a:defRPr>
                <a:solidFill>
                  <a:srgbClr val="000000"/>
                </a:solidFill>
              </a:defRPr>
            </a:lvl2pPr>
            <a:lvl3pPr lvl="2" rtl="0" algn="r">
              <a:lnSpc>
                <a:spcPct val="100000"/>
              </a:lnSpc>
              <a:spcBef>
                <a:spcPts val="0"/>
              </a:spcBef>
              <a:spcAft>
                <a:spcPts val="0"/>
              </a:spcAft>
              <a:buClr>
                <a:srgbClr val="000000"/>
              </a:buClr>
              <a:buSzPts val="1400"/>
              <a:buNone/>
              <a:defRPr>
                <a:solidFill>
                  <a:srgbClr val="000000"/>
                </a:solidFill>
              </a:defRPr>
            </a:lvl3pPr>
            <a:lvl4pPr lvl="3" rtl="0" algn="r">
              <a:lnSpc>
                <a:spcPct val="100000"/>
              </a:lnSpc>
              <a:spcBef>
                <a:spcPts val="0"/>
              </a:spcBef>
              <a:spcAft>
                <a:spcPts val="0"/>
              </a:spcAft>
              <a:buClr>
                <a:srgbClr val="000000"/>
              </a:buClr>
              <a:buSzPts val="1400"/>
              <a:buNone/>
              <a:defRPr>
                <a:solidFill>
                  <a:srgbClr val="000000"/>
                </a:solidFill>
              </a:defRPr>
            </a:lvl4pPr>
            <a:lvl5pPr lvl="4" rtl="0" algn="r">
              <a:lnSpc>
                <a:spcPct val="100000"/>
              </a:lnSpc>
              <a:spcBef>
                <a:spcPts val="0"/>
              </a:spcBef>
              <a:spcAft>
                <a:spcPts val="0"/>
              </a:spcAft>
              <a:buClr>
                <a:srgbClr val="000000"/>
              </a:buClr>
              <a:buSzPts val="1400"/>
              <a:buNone/>
              <a:defRPr>
                <a:solidFill>
                  <a:srgbClr val="000000"/>
                </a:solidFill>
              </a:defRPr>
            </a:lvl5pPr>
            <a:lvl6pPr lvl="5" rtl="0" algn="r">
              <a:lnSpc>
                <a:spcPct val="100000"/>
              </a:lnSpc>
              <a:spcBef>
                <a:spcPts val="0"/>
              </a:spcBef>
              <a:spcAft>
                <a:spcPts val="0"/>
              </a:spcAft>
              <a:buClr>
                <a:srgbClr val="000000"/>
              </a:buClr>
              <a:buSzPts val="1400"/>
              <a:buNone/>
              <a:defRPr>
                <a:solidFill>
                  <a:srgbClr val="000000"/>
                </a:solidFill>
              </a:defRPr>
            </a:lvl6pPr>
            <a:lvl7pPr lvl="6" rtl="0" algn="r">
              <a:lnSpc>
                <a:spcPct val="100000"/>
              </a:lnSpc>
              <a:spcBef>
                <a:spcPts val="0"/>
              </a:spcBef>
              <a:spcAft>
                <a:spcPts val="0"/>
              </a:spcAft>
              <a:buClr>
                <a:srgbClr val="000000"/>
              </a:buClr>
              <a:buSzPts val="1400"/>
              <a:buNone/>
              <a:defRPr>
                <a:solidFill>
                  <a:srgbClr val="000000"/>
                </a:solidFill>
              </a:defRPr>
            </a:lvl7pPr>
            <a:lvl8pPr lvl="7" rtl="0" algn="r">
              <a:lnSpc>
                <a:spcPct val="100000"/>
              </a:lnSpc>
              <a:spcBef>
                <a:spcPts val="0"/>
              </a:spcBef>
              <a:spcAft>
                <a:spcPts val="0"/>
              </a:spcAft>
              <a:buClr>
                <a:srgbClr val="000000"/>
              </a:buClr>
              <a:buSzPts val="1400"/>
              <a:buNone/>
              <a:defRPr>
                <a:solidFill>
                  <a:srgbClr val="000000"/>
                </a:solidFill>
              </a:defRPr>
            </a:lvl8pPr>
            <a:lvl9pPr lvl="8" rtl="0" algn="r">
              <a:lnSpc>
                <a:spcPct val="100000"/>
              </a:lnSpc>
              <a:spcBef>
                <a:spcPts val="0"/>
              </a:spcBef>
              <a:spcAft>
                <a:spcPts val="0"/>
              </a:spcAft>
              <a:buClr>
                <a:srgbClr val="000000"/>
              </a:buClr>
              <a:buSzPts val="1400"/>
              <a:buNone/>
              <a:defRPr>
                <a:solidFill>
                  <a:srgbClr val="000000"/>
                </a:solidFill>
              </a:defRPr>
            </a:lvl9pPr>
          </a:lstStyle>
          <a:p/>
        </p:txBody>
      </p:sp>
      <p:sp>
        <p:nvSpPr>
          <p:cNvPr id="130" name="Google Shape;130;p24"/>
          <p:cNvSpPr txBox="1"/>
          <p:nvPr>
            <p:ph hasCustomPrompt="1" idx="6" type="title"/>
          </p:nvPr>
        </p:nvSpPr>
        <p:spPr>
          <a:xfrm>
            <a:off x="2878073" y="2237251"/>
            <a:ext cx="7554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lvl1pPr>
            <a:lvl2pPr lvl="1" rtl="0" algn="r">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2_2">
    <p:bg>
      <p:bgPr>
        <a:blipFill>
          <a:blip r:embed="rId2">
            <a:alphaModFix/>
          </a:blip>
          <a:stretch>
            <a:fillRect/>
          </a:stretch>
        </a:blipFill>
      </p:bgPr>
    </p:bg>
    <p:spTree>
      <p:nvGrpSpPr>
        <p:cNvPr id="131" name="Shape 131"/>
        <p:cNvGrpSpPr/>
        <p:nvPr/>
      </p:nvGrpSpPr>
      <p:grpSpPr>
        <a:xfrm>
          <a:off x="0" y="0"/>
          <a:ext cx="0" cy="0"/>
          <a:chOff x="0" y="0"/>
          <a:chExt cx="0" cy="0"/>
        </a:xfrm>
      </p:grpSpPr>
      <p:sp>
        <p:nvSpPr>
          <p:cNvPr id="132" name="Google Shape;132;p25"/>
          <p:cNvSpPr txBox="1"/>
          <p:nvPr>
            <p:ph type="ctrTitle"/>
          </p:nvPr>
        </p:nvSpPr>
        <p:spPr>
          <a:xfrm>
            <a:off x="3431484" y="1509534"/>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2400"/>
              <a:buNone/>
              <a:defRPr sz="2000">
                <a:solidFill>
                  <a:schemeClr val="accent1"/>
                </a:solidFill>
              </a:defRPr>
            </a:lvl1pPr>
            <a:lvl2pPr lvl="1" rtl="0" algn="r">
              <a:spcBef>
                <a:spcPts val="0"/>
              </a:spcBef>
              <a:spcAft>
                <a:spcPts val="0"/>
              </a:spcAft>
              <a:buClr>
                <a:srgbClr val="000000"/>
              </a:buClr>
              <a:buSzPts val="2400"/>
              <a:buNone/>
              <a:defRPr sz="2400">
                <a:solidFill>
                  <a:srgbClr val="000000"/>
                </a:solidFill>
              </a:defRPr>
            </a:lvl2pPr>
            <a:lvl3pPr lvl="2" rtl="0" algn="r">
              <a:spcBef>
                <a:spcPts val="0"/>
              </a:spcBef>
              <a:spcAft>
                <a:spcPts val="0"/>
              </a:spcAft>
              <a:buClr>
                <a:srgbClr val="000000"/>
              </a:buClr>
              <a:buSzPts val="2400"/>
              <a:buNone/>
              <a:defRPr sz="2400">
                <a:solidFill>
                  <a:srgbClr val="000000"/>
                </a:solidFill>
              </a:defRPr>
            </a:lvl3pPr>
            <a:lvl4pPr lvl="3" rtl="0" algn="r">
              <a:spcBef>
                <a:spcPts val="0"/>
              </a:spcBef>
              <a:spcAft>
                <a:spcPts val="0"/>
              </a:spcAft>
              <a:buClr>
                <a:srgbClr val="000000"/>
              </a:buClr>
              <a:buSzPts val="2400"/>
              <a:buNone/>
              <a:defRPr sz="2400">
                <a:solidFill>
                  <a:srgbClr val="000000"/>
                </a:solidFill>
              </a:defRPr>
            </a:lvl4pPr>
            <a:lvl5pPr lvl="4" rtl="0" algn="r">
              <a:spcBef>
                <a:spcPts val="0"/>
              </a:spcBef>
              <a:spcAft>
                <a:spcPts val="0"/>
              </a:spcAft>
              <a:buClr>
                <a:srgbClr val="000000"/>
              </a:buClr>
              <a:buSzPts val="2400"/>
              <a:buNone/>
              <a:defRPr sz="2400">
                <a:solidFill>
                  <a:srgbClr val="000000"/>
                </a:solidFill>
              </a:defRPr>
            </a:lvl5pPr>
            <a:lvl6pPr lvl="5" rtl="0" algn="r">
              <a:spcBef>
                <a:spcPts val="0"/>
              </a:spcBef>
              <a:spcAft>
                <a:spcPts val="0"/>
              </a:spcAft>
              <a:buClr>
                <a:srgbClr val="000000"/>
              </a:buClr>
              <a:buSzPts val="2400"/>
              <a:buNone/>
              <a:defRPr sz="2400">
                <a:solidFill>
                  <a:srgbClr val="000000"/>
                </a:solidFill>
              </a:defRPr>
            </a:lvl6pPr>
            <a:lvl7pPr lvl="6" rtl="0" algn="r">
              <a:spcBef>
                <a:spcPts val="0"/>
              </a:spcBef>
              <a:spcAft>
                <a:spcPts val="0"/>
              </a:spcAft>
              <a:buClr>
                <a:srgbClr val="000000"/>
              </a:buClr>
              <a:buSzPts val="2400"/>
              <a:buNone/>
              <a:defRPr sz="2400">
                <a:solidFill>
                  <a:srgbClr val="000000"/>
                </a:solidFill>
              </a:defRPr>
            </a:lvl7pPr>
            <a:lvl8pPr lvl="7" rtl="0" algn="r">
              <a:spcBef>
                <a:spcPts val="0"/>
              </a:spcBef>
              <a:spcAft>
                <a:spcPts val="0"/>
              </a:spcAft>
              <a:buClr>
                <a:srgbClr val="000000"/>
              </a:buClr>
              <a:buSzPts val="2400"/>
              <a:buNone/>
              <a:defRPr sz="2400">
                <a:solidFill>
                  <a:srgbClr val="000000"/>
                </a:solidFill>
              </a:defRPr>
            </a:lvl8pPr>
            <a:lvl9pPr lvl="8" rtl="0" algn="r">
              <a:spcBef>
                <a:spcPts val="0"/>
              </a:spcBef>
              <a:spcAft>
                <a:spcPts val="0"/>
              </a:spcAft>
              <a:buClr>
                <a:srgbClr val="000000"/>
              </a:buClr>
              <a:buSzPts val="2400"/>
              <a:buNone/>
              <a:defRPr sz="2400">
                <a:solidFill>
                  <a:srgbClr val="000000"/>
                </a:solidFill>
              </a:defRPr>
            </a:lvl9pPr>
          </a:lstStyle>
          <a:p/>
        </p:txBody>
      </p:sp>
      <p:sp>
        <p:nvSpPr>
          <p:cNvPr id="133" name="Google Shape;133;p25"/>
          <p:cNvSpPr txBox="1"/>
          <p:nvPr>
            <p:ph idx="1" type="subTitle"/>
          </p:nvPr>
        </p:nvSpPr>
        <p:spPr>
          <a:xfrm>
            <a:off x="3431484" y="1924248"/>
            <a:ext cx="19065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400"/>
              <a:buNone/>
              <a:defRPr/>
            </a:lvl1pPr>
            <a:lvl2pPr lvl="1" rtl="0" algn="r">
              <a:lnSpc>
                <a:spcPct val="100000"/>
              </a:lnSpc>
              <a:spcBef>
                <a:spcPts val="0"/>
              </a:spcBef>
              <a:spcAft>
                <a:spcPts val="0"/>
              </a:spcAft>
              <a:buClr>
                <a:srgbClr val="000000"/>
              </a:buClr>
              <a:buSzPts val="1400"/>
              <a:buNone/>
              <a:defRPr>
                <a:solidFill>
                  <a:srgbClr val="000000"/>
                </a:solidFill>
              </a:defRPr>
            </a:lvl2pPr>
            <a:lvl3pPr lvl="2" rtl="0" algn="r">
              <a:lnSpc>
                <a:spcPct val="100000"/>
              </a:lnSpc>
              <a:spcBef>
                <a:spcPts val="0"/>
              </a:spcBef>
              <a:spcAft>
                <a:spcPts val="0"/>
              </a:spcAft>
              <a:buClr>
                <a:srgbClr val="000000"/>
              </a:buClr>
              <a:buSzPts val="1400"/>
              <a:buNone/>
              <a:defRPr>
                <a:solidFill>
                  <a:srgbClr val="000000"/>
                </a:solidFill>
              </a:defRPr>
            </a:lvl3pPr>
            <a:lvl4pPr lvl="3" rtl="0" algn="r">
              <a:lnSpc>
                <a:spcPct val="100000"/>
              </a:lnSpc>
              <a:spcBef>
                <a:spcPts val="0"/>
              </a:spcBef>
              <a:spcAft>
                <a:spcPts val="0"/>
              </a:spcAft>
              <a:buClr>
                <a:srgbClr val="000000"/>
              </a:buClr>
              <a:buSzPts val="1400"/>
              <a:buNone/>
              <a:defRPr>
                <a:solidFill>
                  <a:srgbClr val="000000"/>
                </a:solidFill>
              </a:defRPr>
            </a:lvl4pPr>
            <a:lvl5pPr lvl="4" rtl="0" algn="r">
              <a:lnSpc>
                <a:spcPct val="100000"/>
              </a:lnSpc>
              <a:spcBef>
                <a:spcPts val="0"/>
              </a:spcBef>
              <a:spcAft>
                <a:spcPts val="0"/>
              </a:spcAft>
              <a:buClr>
                <a:srgbClr val="000000"/>
              </a:buClr>
              <a:buSzPts val="1400"/>
              <a:buNone/>
              <a:defRPr>
                <a:solidFill>
                  <a:srgbClr val="000000"/>
                </a:solidFill>
              </a:defRPr>
            </a:lvl5pPr>
            <a:lvl6pPr lvl="5" rtl="0" algn="r">
              <a:lnSpc>
                <a:spcPct val="100000"/>
              </a:lnSpc>
              <a:spcBef>
                <a:spcPts val="0"/>
              </a:spcBef>
              <a:spcAft>
                <a:spcPts val="0"/>
              </a:spcAft>
              <a:buClr>
                <a:srgbClr val="000000"/>
              </a:buClr>
              <a:buSzPts val="1400"/>
              <a:buNone/>
              <a:defRPr>
                <a:solidFill>
                  <a:srgbClr val="000000"/>
                </a:solidFill>
              </a:defRPr>
            </a:lvl6pPr>
            <a:lvl7pPr lvl="6" rtl="0" algn="r">
              <a:lnSpc>
                <a:spcPct val="100000"/>
              </a:lnSpc>
              <a:spcBef>
                <a:spcPts val="0"/>
              </a:spcBef>
              <a:spcAft>
                <a:spcPts val="0"/>
              </a:spcAft>
              <a:buClr>
                <a:srgbClr val="000000"/>
              </a:buClr>
              <a:buSzPts val="1400"/>
              <a:buNone/>
              <a:defRPr>
                <a:solidFill>
                  <a:srgbClr val="000000"/>
                </a:solidFill>
              </a:defRPr>
            </a:lvl7pPr>
            <a:lvl8pPr lvl="7" rtl="0" algn="r">
              <a:lnSpc>
                <a:spcPct val="100000"/>
              </a:lnSpc>
              <a:spcBef>
                <a:spcPts val="0"/>
              </a:spcBef>
              <a:spcAft>
                <a:spcPts val="0"/>
              </a:spcAft>
              <a:buClr>
                <a:srgbClr val="000000"/>
              </a:buClr>
              <a:buSzPts val="1400"/>
              <a:buNone/>
              <a:defRPr>
                <a:solidFill>
                  <a:srgbClr val="000000"/>
                </a:solidFill>
              </a:defRPr>
            </a:lvl8pPr>
            <a:lvl9pPr lvl="8" rtl="0" algn="r">
              <a:lnSpc>
                <a:spcPct val="100000"/>
              </a:lnSpc>
              <a:spcBef>
                <a:spcPts val="0"/>
              </a:spcBef>
              <a:spcAft>
                <a:spcPts val="0"/>
              </a:spcAft>
              <a:buClr>
                <a:srgbClr val="000000"/>
              </a:buClr>
              <a:buSzPts val="1400"/>
              <a:buNone/>
              <a:defRPr>
                <a:solidFill>
                  <a:srgbClr val="000000"/>
                </a:solidFill>
              </a:defRPr>
            </a:lvl9pPr>
          </a:lstStyle>
          <a:p/>
        </p:txBody>
      </p:sp>
      <p:sp>
        <p:nvSpPr>
          <p:cNvPr id="134" name="Google Shape;134;p25"/>
          <p:cNvSpPr txBox="1"/>
          <p:nvPr>
            <p:ph hasCustomPrompt="1" idx="2" type="title"/>
          </p:nvPr>
        </p:nvSpPr>
        <p:spPr>
          <a:xfrm>
            <a:off x="2494862" y="1770650"/>
            <a:ext cx="7683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0000"/>
              </a:buClr>
              <a:buSzPts val="4800"/>
              <a:buNone/>
              <a:defRPr sz="4800"/>
            </a:lvl1pPr>
            <a:lvl2pPr lvl="1" rtl="0" algn="r">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135" name="Google Shape;135;p25"/>
          <p:cNvSpPr txBox="1"/>
          <p:nvPr>
            <p:ph idx="3" type="ctrTitle"/>
          </p:nvPr>
        </p:nvSpPr>
        <p:spPr>
          <a:xfrm>
            <a:off x="5674609" y="2998084"/>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2400"/>
              <a:buNone/>
              <a:defRPr sz="2000">
                <a:solidFill>
                  <a:schemeClr val="accent1"/>
                </a:solidFill>
              </a:defRPr>
            </a:lvl1pPr>
            <a:lvl2pPr lvl="1" rtl="0" algn="r">
              <a:spcBef>
                <a:spcPts val="0"/>
              </a:spcBef>
              <a:spcAft>
                <a:spcPts val="0"/>
              </a:spcAft>
              <a:buClr>
                <a:srgbClr val="000000"/>
              </a:buClr>
              <a:buSzPts val="2400"/>
              <a:buNone/>
              <a:defRPr sz="2400">
                <a:solidFill>
                  <a:srgbClr val="000000"/>
                </a:solidFill>
              </a:defRPr>
            </a:lvl2pPr>
            <a:lvl3pPr lvl="2" rtl="0" algn="r">
              <a:spcBef>
                <a:spcPts val="0"/>
              </a:spcBef>
              <a:spcAft>
                <a:spcPts val="0"/>
              </a:spcAft>
              <a:buClr>
                <a:srgbClr val="000000"/>
              </a:buClr>
              <a:buSzPts val="2400"/>
              <a:buNone/>
              <a:defRPr sz="2400">
                <a:solidFill>
                  <a:srgbClr val="000000"/>
                </a:solidFill>
              </a:defRPr>
            </a:lvl3pPr>
            <a:lvl4pPr lvl="3" rtl="0" algn="r">
              <a:spcBef>
                <a:spcPts val="0"/>
              </a:spcBef>
              <a:spcAft>
                <a:spcPts val="0"/>
              </a:spcAft>
              <a:buClr>
                <a:srgbClr val="000000"/>
              </a:buClr>
              <a:buSzPts val="2400"/>
              <a:buNone/>
              <a:defRPr sz="2400">
                <a:solidFill>
                  <a:srgbClr val="000000"/>
                </a:solidFill>
              </a:defRPr>
            </a:lvl4pPr>
            <a:lvl5pPr lvl="4" rtl="0" algn="r">
              <a:spcBef>
                <a:spcPts val="0"/>
              </a:spcBef>
              <a:spcAft>
                <a:spcPts val="0"/>
              </a:spcAft>
              <a:buClr>
                <a:srgbClr val="000000"/>
              </a:buClr>
              <a:buSzPts val="2400"/>
              <a:buNone/>
              <a:defRPr sz="2400">
                <a:solidFill>
                  <a:srgbClr val="000000"/>
                </a:solidFill>
              </a:defRPr>
            </a:lvl5pPr>
            <a:lvl6pPr lvl="5" rtl="0" algn="r">
              <a:spcBef>
                <a:spcPts val="0"/>
              </a:spcBef>
              <a:spcAft>
                <a:spcPts val="0"/>
              </a:spcAft>
              <a:buClr>
                <a:srgbClr val="000000"/>
              </a:buClr>
              <a:buSzPts val="2400"/>
              <a:buNone/>
              <a:defRPr sz="2400">
                <a:solidFill>
                  <a:srgbClr val="000000"/>
                </a:solidFill>
              </a:defRPr>
            </a:lvl6pPr>
            <a:lvl7pPr lvl="6" rtl="0" algn="r">
              <a:spcBef>
                <a:spcPts val="0"/>
              </a:spcBef>
              <a:spcAft>
                <a:spcPts val="0"/>
              </a:spcAft>
              <a:buClr>
                <a:srgbClr val="000000"/>
              </a:buClr>
              <a:buSzPts val="2400"/>
              <a:buNone/>
              <a:defRPr sz="2400">
                <a:solidFill>
                  <a:srgbClr val="000000"/>
                </a:solidFill>
              </a:defRPr>
            </a:lvl7pPr>
            <a:lvl8pPr lvl="7" rtl="0" algn="r">
              <a:spcBef>
                <a:spcPts val="0"/>
              </a:spcBef>
              <a:spcAft>
                <a:spcPts val="0"/>
              </a:spcAft>
              <a:buClr>
                <a:srgbClr val="000000"/>
              </a:buClr>
              <a:buSzPts val="2400"/>
              <a:buNone/>
              <a:defRPr sz="2400">
                <a:solidFill>
                  <a:srgbClr val="000000"/>
                </a:solidFill>
              </a:defRPr>
            </a:lvl8pPr>
            <a:lvl9pPr lvl="8" rtl="0" algn="r">
              <a:spcBef>
                <a:spcPts val="0"/>
              </a:spcBef>
              <a:spcAft>
                <a:spcPts val="0"/>
              </a:spcAft>
              <a:buClr>
                <a:srgbClr val="000000"/>
              </a:buClr>
              <a:buSzPts val="2400"/>
              <a:buNone/>
              <a:defRPr sz="2400">
                <a:solidFill>
                  <a:srgbClr val="000000"/>
                </a:solidFill>
              </a:defRPr>
            </a:lvl9pPr>
          </a:lstStyle>
          <a:p/>
        </p:txBody>
      </p:sp>
      <p:sp>
        <p:nvSpPr>
          <p:cNvPr id="136" name="Google Shape;136;p25"/>
          <p:cNvSpPr txBox="1"/>
          <p:nvPr>
            <p:ph idx="4" type="subTitle"/>
          </p:nvPr>
        </p:nvSpPr>
        <p:spPr>
          <a:xfrm>
            <a:off x="5674609" y="3412798"/>
            <a:ext cx="19065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400"/>
              <a:buNone/>
              <a:defRPr/>
            </a:lvl1pPr>
            <a:lvl2pPr lvl="1" rtl="0" algn="r">
              <a:lnSpc>
                <a:spcPct val="100000"/>
              </a:lnSpc>
              <a:spcBef>
                <a:spcPts val="1600"/>
              </a:spcBef>
              <a:spcAft>
                <a:spcPts val="0"/>
              </a:spcAft>
              <a:buClr>
                <a:srgbClr val="000000"/>
              </a:buClr>
              <a:buSzPts val="1400"/>
              <a:buNone/>
              <a:defRPr>
                <a:solidFill>
                  <a:srgbClr val="000000"/>
                </a:solidFill>
              </a:defRPr>
            </a:lvl2pPr>
            <a:lvl3pPr lvl="2" rtl="0" algn="r">
              <a:lnSpc>
                <a:spcPct val="100000"/>
              </a:lnSpc>
              <a:spcBef>
                <a:spcPts val="0"/>
              </a:spcBef>
              <a:spcAft>
                <a:spcPts val="0"/>
              </a:spcAft>
              <a:buClr>
                <a:srgbClr val="000000"/>
              </a:buClr>
              <a:buSzPts val="1400"/>
              <a:buNone/>
              <a:defRPr>
                <a:solidFill>
                  <a:srgbClr val="000000"/>
                </a:solidFill>
              </a:defRPr>
            </a:lvl3pPr>
            <a:lvl4pPr lvl="3" rtl="0" algn="r">
              <a:lnSpc>
                <a:spcPct val="100000"/>
              </a:lnSpc>
              <a:spcBef>
                <a:spcPts val="0"/>
              </a:spcBef>
              <a:spcAft>
                <a:spcPts val="0"/>
              </a:spcAft>
              <a:buClr>
                <a:srgbClr val="000000"/>
              </a:buClr>
              <a:buSzPts val="1400"/>
              <a:buNone/>
              <a:defRPr>
                <a:solidFill>
                  <a:srgbClr val="000000"/>
                </a:solidFill>
              </a:defRPr>
            </a:lvl4pPr>
            <a:lvl5pPr lvl="4" rtl="0" algn="r">
              <a:lnSpc>
                <a:spcPct val="100000"/>
              </a:lnSpc>
              <a:spcBef>
                <a:spcPts val="0"/>
              </a:spcBef>
              <a:spcAft>
                <a:spcPts val="0"/>
              </a:spcAft>
              <a:buClr>
                <a:srgbClr val="000000"/>
              </a:buClr>
              <a:buSzPts val="1400"/>
              <a:buNone/>
              <a:defRPr>
                <a:solidFill>
                  <a:srgbClr val="000000"/>
                </a:solidFill>
              </a:defRPr>
            </a:lvl5pPr>
            <a:lvl6pPr lvl="5" rtl="0" algn="r">
              <a:lnSpc>
                <a:spcPct val="100000"/>
              </a:lnSpc>
              <a:spcBef>
                <a:spcPts val="0"/>
              </a:spcBef>
              <a:spcAft>
                <a:spcPts val="0"/>
              </a:spcAft>
              <a:buClr>
                <a:srgbClr val="000000"/>
              </a:buClr>
              <a:buSzPts val="1400"/>
              <a:buNone/>
              <a:defRPr>
                <a:solidFill>
                  <a:srgbClr val="000000"/>
                </a:solidFill>
              </a:defRPr>
            </a:lvl6pPr>
            <a:lvl7pPr lvl="6" rtl="0" algn="r">
              <a:lnSpc>
                <a:spcPct val="100000"/>
              </a:lnSpc>
              <a:spcBef>
                <a:spcPts val="0"/>
              </a:spcBef>
              <a:spcAft>
                <a:spcPts val="0"/>
              </a:spcAft>
              <a:buClr>
                <a:srgbClr val="000000"/>
              </a:buClr>
              <a:buSzPts val="1400"/>
              <a:buNone/>
              <a:defRPr>
                <a:solidFill>
                  <a:srgbClr val="000000"/>
                </a:solidFill>
              </a:defRPr>
            </a:lvl7pPr>
            <a:lvl8pPr lvl="7" rtl="0" algn="r">
              <a:lnSpc>
                <a:spcPct val="100000"/>
              </a:lnSpc>
              <a:spcBef>
                <a:spcPts val="0"/>
              </a:spcBef>
              <a:spcAft>
                <a:spcPts val="0"/>
              </a:spcAft>
              <a:buClr>
                <a:srgbClr val="000000"/>
              </a:buClr>
              <a:buSzPts val="1400"/>
              <a:buNone/>
              <a:defRPr>
                <a:solidFill>
                  <a:srgbClr val="000000"/>
                </a:solidFill>
              </a:defRPr>
            </a:lvl8pPr>
            <a:lvl9pPr lvl="8" rtl="0" algn="r">
              <a:lnSpc>
                <a:spcPct val="100000"/>
              </a:lnSpc>
              <a:spcBef>
                <a:spcPts val="0"/>
              </a:spcBef>
              <a:spcAft>
                <a:spcPts val="0"/>
              </a:spcAft>
              <a:buClr>
                <a:srgbClr val="000000"/>
              </a:buClr>
              <a:buSzPts val="1400"/>
              <a:buNone/>
              <a:defRPr>
                <a:solidFill>
                  <a:srgbClr val="000000"/>
                </a:solidFill>
              </a:defRPr>
            </a:lvl9pPr>
          </a:lstStyle>
          <a:p/>
        </p:txBody>
      </p:sp>
      <p:sp>
        <p:nvSpPr>
          <p:cNvPr id="137" name="Google Shape;137;p25"/>
          <p:cNvSpPr txBox="1"/>
          <p:nvPr>
            <p:ph hasCustomPrompt="1" idx="5" type="title"/>
          </p:nvPr>
        </p:nvSpPr>
        <p:spPr>
          <a:xfrm>
            <a:off x="4737987" y="3259200"/>
            <a:ext cx="7683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0000"/>
              </a:buClr>
              <a:buSzPts val="4800"/>
              <a:buNone/>
              <a:defRPr sz="4800"/>
            </a:lvl1pPr>
            <a:lvl2pPr lvl="1" rtl="0" algn="r">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138" name="Google Shape;138;p25"/>
          <p:cNvSpPr txBox="1"/>
          <p:nvPr>
            <p:ph idx="6" type="title"/>
          </p:nvPr>
        </p:nvSpPr>
        <p:spPr>
          <a:xfrm>
            <a:off x="2335550" y="452325"/>
            <a:ext cx="4473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4">
  <p:cSld name="CUSTOM_2_2_1">
    <p:bg>
      <p:bgPr>
        <a:blipFill>
          <a:blip r:embed="rId2">
            <a:alphaModFix/>
          </a:blip>
          <a:stretch>
            <a:fillRect/>
          </a:stretch>
        </a:blipFill>
      </p:bgPr>
    </p:bg>
    <p:spTree>
      <p:nvGrpSpPr>
        <p:cNvPr id="139" name="Shape 139"/>
        <p:cNvGrpSpPr/>
        <p:nvPr/>
      </p:nvGrpSpPr>
      <p:grpSpPr>
        <a:xfrm>
          <a:off x="0" y="0"/>
          <a:ext cx="0" cy="0"/>
          <a:chOff x="0" y="0"/>
          <a:chExt cx="0" cy="0"/>
        </a:xfrm>
      </p:grpSpPr>
      <p:sp>
        <p:nvSpPr>
          <p:cNvPr id="140" name="Google Shape;140;p26"/>
          <p:cNvSpPr txBox="1"/>
          <p:nvPr>
            <p:ph type="ctrTitle"/>
          </p:nvPr>
        </p:nvSpPr>
        <p:spPr>
          <a:xfrm>
            <a:off x="2206834" y="1585734"/>
            <a:ext cx="2251800" cy="577800"/>
          </a:xfrm>
          <a:prstGeom prst="rect">
            <a:avLst/>
          </a:prstGeom>
        </p:spPr>
        <p:txBody>
          <a:bodyPr anchorCtr="0" anchor="b" bIns="91425" lIns="91425" spcFirstLastPara="1" rIns="91425" wrap="square" tIns="91425">
            <a:noAutofit/>
          </a:bodyPr>
          <a:lstStyle>
            <a:lvl1pPr lvl="0" rtl="0" algn="l">
              <a:spcBef>
                <a:spcPts val="0"/>
              </a:spcBef>
              <a:spcAft>
                <a:spcPts val="0"/>
              </a:spcAft>
              <a:buClr>
                <a:srgbClr val="000000"/>
              </a:buClr>
              <a:buSzPts val="2400"/>
              <a:buNone/>
              <a:defRPr sz="2000">
                <a:solidFill>
                  <a:schemeClr val="accent1"/>
                </a:solidFill>
              </a:defRPr>
            </a:lvl1pPr>
            <a:lvl2pPr lvl="1" rtl="0" algn="r">
              <a:spcBef>
                <a:spcPts val="0"/>
              </a:spcBef>
              <a:spcAft>
                <a:spcPts val="0"/>
              </a:spcAft>
              <a:buClr>
                <a:srgbClr val="000000"/>
              </a:buClr>
              <a:buSzPts val="2400"/>
              <a:buNone/>
              <a:defRPr sz="2400">
                <a:solidFill>
                  <a:srgbClr val="000000"/>
                </a:solidFill>
              </a:defRPr>
            </a:lvl2pPr>
            <a:lvl3pPr lvl="2" rtl="0" algn="r">
              <a:spcBef>
                <a:spcPts val="0"/>
              </a:spcBef>
              <a:spcAft>
                <a:spcPts val="0"/>
              </a:spcAft>
              <a:buClr>
                <a:srgbClr val="000000"/>
              </a:buClr>
              <a:buSzPts val="2400"/>
              <a:buNone/>
              <a:defRPr sz="2400">
                <a:solidFill>
                  <a:srgbClr val="000000"/>
                </a:solidFill>
              </a:defRPr>
            </a:lvl3pPr>
            <a:lvl4pPr lvl="3" rtl="0" algn="r">
              <a:spcBef>
                <a:spcPts val="0"/>
              </a:spcBef>
              <a:spcAft>
                <a:spcPts val="0"/>
              </a:spcAft>
              <a:buClr>
                <a:srgbClr val="000000"/>
              </a:buClr>
              <a:buSzPts val="2400"/>
              <a:buNone/>
              <a:defRPr sz="2400">
                <a:solidFill>
                  <a:srgbClr val="000000"/>
                </a:solidFill>
              </a:defRPr>
            </a:lvl4pPr>
            <a:lvl5pPr lvl="4" rtl="0" algn="r">
              <a:spcBef>
                <a:spcPts val="0"/>
              </a:spcBef>
              <a:spcAft>
                <a:spcPts val="0"/>
              </a:spcAft>
              <a:buClr>
                <a:srgbClr val="000000"/>
              </a:buClr>
              <a:buSzPts val="2400"/>
              <a:buNone/>
              <a:defRPr sz="2400">
                <a:solidFill>
                  <a:srgbClr val="000000"/>
                </a:solidFill>
              </a:defRPr>
            </a:lvl5pPr>
            <a:lvl6pPr lvl="5" rtl="0" algn="r">
              <a:spcBef>
                <a:spcPts val="0"/>
              </a:spcBef>
              <a:spcAft>
                <a:spcPts val="0"/>
              </a:spcAft>
              <a:buClr>
                <a:srgbClr val="000000"/>
              </a:buClr>
              <a:buSzPts val="2400"/>
              <a:buNone/>
              <a:defRPr sz="2400">
                <a:solidFill>
                  <a:srgbClr val="000000"/>
                </a:solidFill>
              </a:defRPr>
            </a:lvl6pPr>
            <a:lvl7pPr lvl="6" rtl="0" algn="r">
              <a:spcBef>
                <a:spcPts val="0"/>
              </a:spcBef>
              <a:spcAft>
                <a:spcPts val="0"/>
              </a:spcAft>
              <a:buClr>
                <a:srgbClr val="000000"/>
              </a:buClr>
              <a:buSzPts val="2400"/>
              <a:buNone/>
              <a:defRPr sz="2400">
                <a:solidFill>
                  <a:srgbClr val="000000"/>
                </a:solidFill>
              </a:defRPr>
            </a:lvl7pPr>
            <a:lvl8pPr lvl="7" rtl="0" algn="r">
              <a:spcBef>
                <a:spcPts val="0"/>
              </a:spcBef>
              <a:spcAft>
                <a:spcPts val="0"/>
              </a:spcAft>
              <a:buClr>
                <a:srgbClr val="000000"/>
              </a:buClr>
              <a:buSzPts val="2400"/>
              <a:buNone/>
              <a:defRPr sz="2400">
                <a:solidFill>
                  <a:srgbClr val="000000"/>
                </a:solidFill>
              </a:defRPr>
            </a:lvl8pPr>
            <a:lvl9pPr lvl="8" rtl="0" algn="r">
              <a:spcBef>
                <a:spcPts val="0"/>
              </a:spcBef>
              <a:spcAft>
                <a:spcPts val="0"/>
              </a:spcAft>
              <a:buClr>
                <a:srgbClr val="000000"/>
              </a:buClr>
              <a:buSzPts val="2400"/>
              <a:buNone/>
              <a:defRPr sz="2400">
                <a:solidFill>
                  <a:srgbClr val="000000"/>
                </a:solidFill>
              </a:defRPr>
            </a:lvl9pPr>
          </a:lstStyle>
          <a:p/>
        </p:txBody>
      </p:sp>
      <p:sp>
        <p:nvSpPr>
          <p:cNvPr id="141" name="Google Shape;141;p26"/>
          <p:cNvSpPr txBox="1"/>
          <p:nvPr>
            <p:ph idx="1" type="subTitle"/>
          </p:nvPr>
        </p:nvSpPr>
        <p:spPr>
          <a:xfrm>
            <a:off x="2206834" y="2000448"/>
            <a:ext cx="19065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400"/>
              <a:buNone/>
              <a:defRPr/>
            </a:lvl1pPr>
            <a:lvl2pPr lvl="1" rtl="0" algn="r">
              <a:lnSpc>
                <a:spcPct val="100000"/>
              </a:lnSpc>
              <a:spcBef>
                <a:spcPts val="0"/>
              </a:spcBef>
              <a:spcAft>
                <a:spcPts val="0"/>
              </a:spcAft>
              <a:buClr>
                <a:srgbClr val="000000"/>
              </a:buClr>
              <a:buSzPts val="1400"/>
              <a:buNone/>
              <a:defRPr>
                <a:solidFill>
                  <a:srgbClr val="000000"/>
                </a:solidFill>
              </a:defRPr>
            </a:lvl2pPr>
            <a:lvl3pPr lvl="2" rtl="0" algn="r">
              <a:lnSpc>
                <a:spcPct val="100000"/>
              </a:lnSpc>
              <a:spcBef>
                <a:spcPts val="0"/>
              </a:spcBef>
              <a:spcAft>
                <a:spcPts val="0"/>
              </a:spcAft>
              <a:buClr>
                <a:srgbClr val="000000"/>
              </a:buClr>
              <a:buSzPts val="1400"/>
              <a:buNone/>
              <a:defRPr>
                <a:solidFill>
                  <a:srgbClr val="000000"/>
                </a:solidFill>
              </a:defRPr>
            </a:lvl3pPr>
            <a:lvl4pPr lvl="3" rtl="0" algn="r">
              <a:lnSpc>
                <a:spcPct val="100000"/>
              </a:lnSpc>
              <a:spcBef>
                <a:spcPts val="0"/>
              </a:spcBef>
              <a:spcAft>
                <a:spcPts val="0"/>
              </a:spcAft>
              <a:buClr>
                <a:srgbClr val="000000"/>
              </a:buClr>
              <a:buSzPts val="1400"/>
              <a:buNone/>
              <a:defRPr>
                <a:solidFill>
                  <a:srgbClr val="000000"/>
                </a:solidFill>
              </a:defRPr>
            </a:lvl4pPr>
            <a:lvl5pPr lvl="4" rtl="0" algn="r">
              <a:lnSpc>
                <a:spcPct val="100000"/>
              </a:lnSpc>
              <a:spcBef>
                <a:spcPts val="0"/>
              </a:spcBef>
              <a:spcAft>
                <a:spcPts val="0"/>
              </a:spcAft>
              <a:buClr>
                <a:srgbClr val="000000"/>
              </a:buClr>
              <a:buSzPts val="1400"/>
              <a:buNone/>
              <a:defRPr>
                <a:solidFill>
                  <a:srgbClr val="000000"/>
                </a:solidFill>
              </a:defRPr>
            </a:lvl5pPr>
            <a:lvl6pPr lvl="5" rtl="0" algn="r">
              <a:lnSpc>
                <a:spcPct val="100000"/>
              </a:lnSpc>
              <a:spcBef>
                <a:spcPts val="0"/>
              </a:spcBef>
              <a:spcAft>
                <a:spcPts val="0"/>
              </a:spcAft>
              <a:buClr>
                <a:srgbClr val="000000"/>
              </a:buClr>
              <a:buSzPts val="1400"/>
              <a:buNone/>
              <a:defRPr>
                <a:solidFill>
                  <a:srgbClr val="000000"/>
                </a:solidFill>
              </a:defRPr>
            </a:lvl6pPr>
            <a:lvl7pPr lvl="6" rtl="0" algn="r">
              <a:lnSpc>
                <a:spcPct val="100000"/>
              </a:lnSpc>
              <a:spcBef>
                <a:spcPts val="0"/>
              </a:spcBef>
              <a:spcAft>
                <a:spcPts val="0"/>
              </a:spcAft>
              <a:buClr>
                <a:srgbClr val="000000"/>
              </a:buClr>
              <a:buSzPts val="1400"/>
              <a:buNone/>
              <a:defRPr>
                <a:solidFill>
                  <a:srgbClr val="000000"/>
                </a:solidFill>
              </a:defRPr>
            </a:lvl7pPr>
            <a:lvl8pPr lvl="7" rtl="0" algn="r">
              <a:lnSpc>
                <a:spcPct val="100000"/>
              </a:lnSpc>
              <a:spcBef>
                <a:spcPts val="0"/>
              </a:spcBef>
              <a:spcAft>
                <a:spcPts val="0"/>
              </a:spcAft>
              <a:buClr>
                <a:srgbClr val="000000"/>
              </a:buClr>
              <a:buSzPts val="1400"/>
              <a:buNone/>
              <a:defRPr>
                <a:solidFill>
                  <a:srgbClr val="000000"/>
                </a:solidFill>
              </a:defRPr>
            </a:lvl8pPr>
            <a:lvl9pPr lvl="8" rtl="0" algn="r">
              <a:lnSpc>
                <a:spcPct val="100000"/>
              </a:lnSpc>
              <a:spcBef>
                <a:spcPts val="0"/>
              </a:spcBef>
              <a:spcAft>
                <a:spcPts val="0"/>
              </a:spcAft>
              <a:buClr>
                <a:srgbClr val="000000"/>
              </a:buClr>
              <a:buSzPts val="1400"/>
              <a:buNone/>
              <a:defRPr>
                <a:solidFill>
                  <a:srgbClr val="000000"/>
                </a:solidFill>
              </a:defRPr>
            </a:lvl9pPr>
          </a:lstStyle>
          <a:p/>
        </p:txBody>
      </p:sp>
      <p:sp>
        <p:nvSpPr>
          <p:cNvPr id="142" name="Google Shape;142;p26"/>
          <p:cNvSpPr txBox="1"/>
          <p:nvPr>
            <p:ph hasCustomPrompt="1" idx="2" type="title"/>
          </p:nvPr>
        </p:nvSpPr>
        <p:spPr>
          <a:xfrm>
            <a:off x="1279512" y="1846850"/>
            <a:ext cx="7683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0000"/>
              </a:buClr>
              <a:buSzPts val="4800"/>
              <a:buNone/>
              <a:defRPr sz="4800"/>
            </a:lvl1pPr>
            <a:lvl2pPr lvl="1" rtl="0" algn="r">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143" name="Google Shape;143;p26"/>
          <p:cNvSpPr txBox="1"/>
          <p:nvPr>
            <p:ph idx="3" type="ctrTitle"/>
          </p:nvPr>
        </p:nvSpPr>
        <p:spPr>
          <a:xfrm>
            <a:off x="4223572" y="3074284"/>
            <a:ext cx="2251800" cy="577800"/>
          </a:xfrm>
          <a:prstGeom prst="rect">
            <a:avLst/>
          </a:prstGeom>
        </p:spPr>
        <p:txBody>
          <a:bodyPr anchorCtr="0" anchor="b" bIns="91425" lIns="91425" spcFirstLastPara="1" rIns="91425" wrap="square" tIns="91425">
            <a:noAutofit/>
          </a:bodyPr>
          <a:lstStyle>
            <a:lvl1pPr lvl="0" rtl="0" algn="l">
              <a:spcBef>
                <a:spcPts val="0"/>
              </a:spcBef>
              <a:spcAft>
                <a:spcPts val="0"/>
              </a:spcAft>
              <a:buClr>
                <a:srgbClr val="000000"/>
              </a:buClr>
              <a:buSzPts val="2400"/>
              <a:buNone/>
              <a:defRPr sz="2000">
                <a:solidFill>
                  <a:schemeClr val="accent1"/>
                </a:solidFill>
              </a:defRPr>
            </a:lvl1pPr>
            <a:lvl2pPr lvl="1" rtl="0" algn="r">
              <a:spcBef>
                <a:spcPts val="0"/>
              </a:spcBef>
              <a:spcAft>
                <a:spcPts val="0"/>
              </a:spcAft>
              <a:buClr>
                <a:srgbClr val="000000"/>
              </a:buClr>
              <a:buSzPts val="2400"/>
              <a:buNone/>
              <a:defRPr sz="2400">
                <a:solidFill>
                  <a:srgbClr val="000000"/>
                </a:solidFill>
              </a:defRPr>
            </a:lvl2pPr>
            <a:lvl3pPr lvl="2" rtl="0" algn="r">
              <a:spcBef>
                <a:spcPts val="0"/>
              </a:spcBef>
              <a:spcAft>
                <a:spcPts val="0"/>
              </a:spcAft>
              <a:buClr>
                <a:srgbClr val="000000"/>
              </a:buClr>
              <a:buSzPts val="2400"/>
              <a:buNone/>
              <a:defRPr sz="2400">
                <a:solidFill>
                  <a:srgbClr val="000000"/>
                </a:solidFill>
              </a:defRPr>
            </a:lvl3pPr>
            <a:lvl4pPr lvl="3" rtl="0" algn="r">
              <a:spcBef>
                <a:spcPts val="0"/>
              </a:spcBef>
              <a:spcAft>
                <a:spcPts val="0"/>
              </a:spcAft>
              <a:buClr>
                <a:srgbClr val="000000"/>
              </a:buClr>
              <a:buSzPts val="2400"/>
              <a:buNone/>
              <a:defRPr sz="2400">
                <a:solidFill>
                  <a:srgbClr val="000000"/>
                </a:solidFill>
              </a:defRPr>
            </a:lvl4pPr>
            <a:lvl5pPr lvl="4" rtl="0" algn="r">
              <a:spcBef>
                <a:spcPts val="0"/>
              </a:spcBef>
              <a:spcAft>
                <a:spcPts val="0"/>
              </a:spcAft>
              <a:buClr>
                <a:srgbClr val="000000"/>
              </a:buClr>
              <a:buSzPts val="2400"/>
              <a:buNone/>
              <a:defRPr sz="2400">
                <a:solidFill>
                  <a:srgbClr val="000000"/>
                </a:solidFill>
              </a:defRPr>
            </a:lvl5pPr>
            <a:lvl6pPr lvl="5" rtl="0" algn="r">
              <a:spcBef>
                <a:spcPts val="0"/>
              </a:spcBef>
              <a:spcAft>
                <a:spcPts val="0"/>
              </a:spcAft>
              <a:buClr>
                <a:srgbClr val="000000"/>
              </a:buClr>
              <a:buSzPts val="2400"/>
              <a:buNone/>
              <a:defRPr sz="2400">
                <a:solidFill>
                  <a:srgbClr val="000000"/>
                </a:solidFill>
              </a:defRPr>
            </a:lvl6pPr>
            <a:lvl7pPr lvl="6" rtl="0" algn="r">
              <a:spcBef>
                <a:spcPts val="0"/>
              </a:spcBef>
              <a:spcAft>
                <a:spcPts val="0"/>
              </a:spcAft>
              <a:buClr>
                <a:srgbClr val="000000"/>
              </a:buClr>
              <a:buSzPts val="2400"/>
              <a:buNone/>
              <a:defRPr sz="2400">
                <a:solidFill>
                  <a:srgbClr val="000000"/>
                </a:solidFill>
              </a:defRPr>
            </a:lvl7pPr>
            <a:lvl8pPr lvl="7" rtl="0" algn="r">
              <a:spcBef>
                <a:spcPts val="0"/>
              </a:spcBef>
              <a:spcAft>
                <a:spcPts val="0"/>
              </a:spcAft>
              <a:buClr>
                <a:srgbClr val="000000"/>
              </a:buClr>
              <a:buSzPts val="2400"/>
              <a:buNone/>
              <a:defRPr sz="2400">
                <a:solidFill>
                  <a:srgbClr val="000000"/>
                </a:solidFill>
              </a:defRPr>
            </a:lvl8pPr>
            <a:lvl9pPr lvl="8" rtl="0" algn="r">
              <a:spcBef>
                <a:spcPts val="0"/>
              </a:spcBef>
              <a:spcAft>
                <a:spcPts val="0"/>
              </a:spcAft>
              <a:buClr>
                <a:srgbClr val="000000"/>
              </a:buClr>
              <a:buSzPts val="2400"/>
              <a:buNone/>
              <a:defRPr sz="2400">
                <a:solidFill>
                  <a:srgbClr val="000000"/>
                </a:solidFill>
              </a:defRPr>
            </a:lvl9pPr>
          </a:lstStyle>
          <a:p/>
        </p:txBody>
      </p:sp>
      <p:sp>
        <p:nvSpPr>
          <p:cNvPr id="144" name="Google Shape;144;p26"/>
          <p:cNvSpPr txBox="1"/>
          <p:nvPr>
            <p:ph idx="4" type="subTitle"/>
          </p:nvPr>
        </p:nvSpPr>
        <p:spPr>
          <a:xfrm>
            <a:off x="4223572" y="3488998"/>
            <a:ext cx="19065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400"/>
              <a:buNone/>
              <a:defRPr/>
            </a:lvl1pPr>
            <a:lvl2pPr lvl="1" rtl="0" algn="r">
              <a:lnSpc>
                <a:spcPct val="100000"/>
              </a:lnSpc>
              <a:spcBef>
                <a:spcPts val="1600"/>
              </a:spcBef>
              <a:spcAft>
                <a:spcPts val="0"/>
              </a:spcAft>
              <a:buClr>
                <a:srgbClr val="000000"/>
              </a:buClr>
              <a:buSzPts val="1400"/>
              <a:buNone/>
              <a:defRPr>
                <a:solidFill>
                  <a:srgbClr val="000000"/>
                </a:solidFill>
              </a:defRPr>
            </a:lvl2pPr>
            <a:lvl3pPr lvl="2" rtl="0" algn="r">
              <a:lnSpc>
                <a:spcPct val="100000"/>
              </a:lnSpc>
              <a:spcBef>
                <a:spcPts val="0"/>
              </a:spcBef>
              <a:spcAft>
                <a:spcPts val="0"/>
              </a:spcAft>
              <a:buClr>
                <a:srgbClr val="000000"/>
              </a:buClr>
              <a:buSzPts val="1400"/>
              <a:buNone/>
              <a:defRPr>
                <a:solidFill>
                  <a:srgbClr val="000000"/>
                </a:solidFill>
              </a:defRPr>
            </a:lvl3pPr>
            <a:lvl4pPr lvl="3" rtl="0" algn="r">
              <a:lnSpc>
                <a:spcPct val="100000"/>
              </a:lnSpc>
              <a:spcBef>
                <a:spcPts val="0"/>
              </a:spcBef>
              <a:spcAft>
                <a:spcPts val="0"/>
              </a:spcAft>
              <a:buClr>
                <a:srgbClr val="000000"/>
              </a:buClr>
              <a:buSzPts val="1400"/>
              <a:buNone/>
              <a:defRPr>
                <a:solidFill>
                  <a:srgbClr val="000000"/>
                </a:solidFill>
              </a:defRPr>
            </a:lvl4pPr>
            <a:lvl5pPr lvl="4" rtl="0" algn="r">
              <a:lnSpc>
                <a:spcPct val="100000"/>
              </a:lnSpc>
              <a:spcBef>
                <a:spcPts val="0"/>
              </a:spcBef>
              <a:spcAft>
                <a:spcPts val="0"/>
              </a:spcAft>
              <a:buClr>
                <a:srgbClr val="000000"/>
              </a:buClr>
              <a:buSzPts val="1400"/>
              <a:buNone/>
              <a:defRPr>
                <a:solidFill>
                  <a:srgbClr val="000000"/>
                </a:solidFill>
              </a:defRPr>
            </a:lvl5pPr>
            <a:lvl6pPr lvl="5" rtl="0" algn="r">
              <a:lnSpc>
                <a:spcPct val="100000"/>
              </a:lnSpc>
              <a:spcBef>
                <a:spcPts val="0"/>
              </a:spcBef>
              <a:spcAft>
                <a:spcPts val="0"/>
              </a:spcAft>
              <a:buClr>
                <a:srgbClr val="000000"/>
              </a:buClr>
              <a:buSzPts val="1400"/>
              <a:buNone/>
              <a:defRPr>
                <a:solidFill>
                  <a:srgbClr val="000000"/>
                </a:solidFill>
              </a:defRPr>
            </a:lvl6pPr>
            <a:lvl7pPr lvl="6" rtl="0" algn="r">
              <a:lnSpc>
                <a:spcPct val="100000"/>
              </a:lnSpc>
              <a:spcBef>
                <a:spcPts val="0"/>
              </a:spcBef>
              <a:spcAft>
                <a:spcPts val="0"/>
              </a:spcAft>
              <a:buClr>
                <a:srgbClr val="000000"/>
              </a:buClr>
              <a:buSzPts val="1400"/>
              <a:buNone/>
              <a:defRPr>
                <a:solidFill>
                  <a:srgbClr val="000000"/>
                </a:solidFill>
              </a:defRPr>
            </a:lvl7pPr>
            <a:lvl8pPr lvl="7" rtl="0" algn="r">
              <a:lnSpc>
                <a:spcPct val="100000"/>
              </a:lnSpc>
              <a:spcBef>
                <a:spcPts val="0"/>
              </a:spcBef>
              <a:spcAft>
                <a:spcPts val="0"/>
              </a:spcAft>
              <a:buClr>
                <a:srgbClr val="000000"/>
              </a:buClr>
              <a:buSzPts val="1400"/>
              <a:buNone/>
              <a:defRPr>
                <a:solidFill>
                  <a:srgbClr val="000000"/>
                </a:solidFill>
              </a:defRPr>
            </a:lvl8pPr>
            <a:lvl9pPr lvl="8" rtl="0" algn="r">
              <a:lnSpc>
                <a:spcPct val="100000"/>
              </a:lnSpc>
              <a:spcBef>
                <a:spcPts val="0"/>
              </a:spcBef>
              <a:spcAft>
                <a:spcPts val="0"/>
              </a:spcAft>
              <a:buClr>
                <a:srgbClr val="000000"/>
              </a:buClr>
              <a:buSzPts val="1400"/>
              <a:buNone/>
              <a:defRPr>
                <a:solidFill>
                  <a:srgbClr val="000000"/>
                </a:solidFill>
              </a:defRPr>
            </a:lvl9pPr>
          </a:lstStyle>
          <a:p/>
        </p:txBody>
      </p:sp>
      <p:sp>
        <p:nvSpPr>
          <p:cNvPr id="145" name="Google Shape;145;p26"/>
          <p:cNvSpPr txBox="1"/>
          <p:nvPr>
            <p:ph hasCustomPrompt="1" idx="5" type="title"/>
          </p:nvPr>
        </p:nvSpPr>
        <p:spPr>
          <a:xfrm>
            <a:off x="3298949" y="3335400"/>
            <a:ext cx="7683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0000"/>
              </a:buClr>
              <a:buSzPts val="4800"/>
              <a:buNone/>
              <a:defRPr sz="4800"/>
            </a:lvl1pPr>
            <a:lvl2pPr lvl="1" rtl="0" algn="r">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146" name="Google Shape;146;p26"/>
          <p:cNvSpPr txBox="1"/>
          <p:nvPr>
            <p:ph idx="6" type="title"/>
          </p:nvPr>
        </p:nvSpPr>
        <p:spPr>
          <a:xfrm>
            <a:off x="2335550" y="452325"/>
            <a:ext cx="4473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7" name="Google Shape;147;p26"/>
          <p:cNvSpPr txBox="1"/>
          <p:nvPr>
            <p:ph idx="7" type="ctrTitle"/>
          </p:nvPr>
        </p:nvSpPr>
        <p:spPr>
          <a:xfrm>
            <a:off x="6016709" y="1642197"/>
            <a:ext cx="2251800" cy="577800"/>
          </a:xfrm>
          <a:prstGeom prst="rect">
            <a:avLst/>
          </a:prstGeom>
        </p:spPr>
        <p:txBody>
          <a:bodyPr anchorCtr="0" anchor="b" bIns="91425" lIns="91425" spcFirstLastPara="1" rIns="91425" wrap="square" tIns="91425">
            <a:noAutofit/>
          </a:bodyPr>
          <a:lstStyle>
            <a:lvl1pPr lvl="0" rtl="0" algn="l">
              <a:spcBef>
                <a:spcPts val="0"/>
              </a:spcBef>
              <a:spcAft>
                <a:spcPts val="0"/>
              </a:spcAft>
              <a:buClr>
                <a:srgbClr val="000000"/>
              </a:buClr>
              <a:buSzPts val="2400"/>
              <a:buNone/>
              <a:defRPr sz="2000">
                <a:solidFill>
                  <a:schemeClr val="accent1"/>
                </a:solidFill>
              </a:defRPr>
            </a:lvl1pPr>
            <a:lvl2pPr lvl="1" rtl="0" algn="r">
              <a:spcBef>
                <a:spcPts val="0"/>
              </a:spcBef>
              <a:spcAft>
                <a:spcPts val="0"/>
              </a:spcAft>
              <a:buClr>
                <a:srgbClr val="000000"/>
              </a:buClr>
              <a:buSzPts val="2400"/>
              <a:buNone/>
              <a:defRPr sz="2400">
                <a:solidFill>
                  <a:srgbClr val="000000"/>
                </a:solidFill>
              </a:defRPr>
            </a:lvl2pPr>
            <a:lvl3pPr lvl="2" rtl="0" algn="r">
              <a:spcBef>
                <a:spcPts val="0"/>
              </a:spcBef>
              <a:spcAft>
                <a:spcPts val="0"/>
              </a:spcAft>
              <a:buClr>
                <a:srgbClr val="000000"/>
              </a:buClr>
              <a:buSzPts val="2400"/>
              <a:buNone/>
              <a:defRPr sz="2400">
                <a:solidFill>
                  <a:srgbClr val="000000"/>
                </a:solidFill>
              </a:defRPr>
            </a:lvl3pPr>
            <a:lvl4pPr lvl="3" rtl="0" algn="r">
              <a:spcBef>
                <a:spcPts val="0"/>
              </a:spcBef>
              <a:spcAft>
                <a:spcPts val="0"/>
              </a:spcAft>
              <a:buClr>
                <a:srgbClr val="000000"/>
              </a:buClr>
              <a:buSzPts val="2400"/>
              <a:buNone/>
              <a:defRPr sz="2400">
                <a:solidFill>
                  <a:srgbClr val="000000"/>
                </a:solidFill>
              </a:defRPr>
            </a:lvl4pPr>
            <a:lvl5pPr lvl="4" rtl="0" algn="r">
              <a:spcBef>
                <a:spcPts val="0"/>
              </a:spcBef>
              <a:spcAft>
                <a:spcPts val="0"/>
              </a:spcAft>
              <a:buClr>
                <a:srgbClr val="000000"/>
              </a:buClr>
              <a:buSzPts val="2400"/>
              <a:buNone/>
              <a:defRPr sz="2400">
                <a:solidFill>
                  <a:srgbClr val="000000"/>
                </a:solidFill>
              </a:defRPr>
            </a:lvl5pPr>
            <a:lvl6pPr lvl="5" rtl="0" algn="r">
              <a:spcBef>
                <a:spcPts val="0"/>
              </a:spcBef>
              <a:spcAft>
                <a:spcPts val="0"/>
              </a:spcAft>
              <a:buClr>
                <a:srgbClr val="000000"/>
              </a:buClr>
              <a:buSzPts val="2400"/>
              <a:buNone/>
              <a:defRPr sz="2400">
                <a:solidFill>
                  <a:srgbClr val="000000"/>
                </a:solidFill>
              </a:defRPr>
            </a:lvl6pPr>
            <a:lvl7pPr lvl="6" rtl="0" algn="r">
              <a:spcBef>
                <a:spcPts val="0"/>
              </a:spcBef>
              <a:spcAft>
                <a:spcPts val="0"/>
              </a:spcAft>
              <a:buClr>
                <a:srgbClr val="000000"/>
              </a:buClr>
              <a:buSzPts val="2400"/>
              <a:buNone/>
              <a:defRPr sz="2400">
                <a:solidFill>
                  <a:srgbClr val="000000"/>
                </a:solidFill>
              </a:defRPr>
            </a:lvl7pPr>
            <a:lvl8pPr lvl="7" rtl="0" algn="r">
              <a:spcBef>
                <a:spcPts val="0"/>
              </a:spcBef>
              <a:spcAft>
                <a:spcPts val="0"/>
              </a:spcAft>
              <a:buClr>
                <a:srgbClr val="000000"/>
              </a:buClr>
              <a:buSzPts val="2400"/>
              <a:buNone/>
              <a:defRPr sz="2400">
                <a:solidFill>
                  <a:srgbClr val="000000"/>
                </a:solidFill>
              </a:defRPr>
            </a:lvl8pPr>
            <a:lvl9pPr lvl="8" rtl="0" algn="r">
              <a:spcBef>
                <a:spcPts val="0"/>
              </a:spcBef>
              <a:spcAft>
                <a:spcPts val="0"/>
              </a:spcAft>
              <a:buClr>
                <a:srgbClr val="000000"/>
              </a:buClr>
              <a:buSzPts val="2400"/>
              <a:buNone/>
              <a:defRPr sz="2400">
                <a:solidFill>
                  <a:srgbClr val="000000"/>
                </a:solidFill>
              </a:defRPr>
            </a:lvl9pPr>
          </a:lstStyle>
          <a:p/>
        </p:txBody>
      </p:sp>
      <p:sp>
        <p:nvSpPr>
          <p:cNvPr id="148" name="Google Shape;148;p26"/>
          <p:cNvSpPr txBox="1"/>
          <p:nvPr>
            <p:ph idx="8" type="subTitle"/>
          </p:nvPr>
        </p:nvSpPr>
        <p:spPr>
          <a:xfrm>
            <a:off x="6016709" y="2056911"/>
            <a:ext cx="19065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400"/>
              <a:buNone/>
              <a:defRPr/>
            </a:lvl1pPr>
            <a:lvl2pPr lvl="1" rtl="0" algn="r">
              <a:lnSpc>
                <a:spcPct val="100000"/>
              </a:lnSpc>
              <a:spcBef>
                <a:spcPts val="1600"/>
              </a:spcBef>
              <a:spcAft>
                <a:spcPts val="0"/>
              </a:spcAft>
              <a:buClr>
                <a:srgbClr val="000000"/>
              </a:buClr>
              <a:buSzPts val="1400"/>
              <a:buNone/>
              <a:defRPr>
                <a:solidFill>
                  <a:srgbClr val="000000"/>
                </a:solidFill>
              </a:defRPr>
            </a:lvl2pPr>
            <a:lvl3pPr lvl="2" rtl="0" algn="r">
              <a:lnSpc>
                <a:spcPct val="100000"/>
              </a:lnSpc>
              <a:spcBef>
                <a:spcPts val="0"/>
              </a:spcBef>
              <a:spcAft>
                <a:spcPts val="0"/>
              </a:spcAft>
              <a:buClr>
                <a:srgbClr val="000000"/>
              </a:buClr>
              <a:buSzPts val="1400"/>
              <a:buNone/>
              <a:defRPr>
                <a:solidFill>
                  <a:srgbClr val="000000"/>
                </a:solidFill>
              </a:defRPr>
            </a:lvl3pPr>
            <a:lvl4pPr lvl="3" rtl="0" algn="r">
              <a:lnSpc>
                <a:spcPct val="100000"/>
              </a:lnSpc>
              <a:spcBef>
                <a:spcPts val="0"/>
              </a:spcBef>
              <a:spcAft>
                <a:spcPts val="0"/>
              </a:spcAft>
              <a:buClr>
                <a:srgbClr val="000000"/>
              </a:buClr>
              <a:buSzPts val="1400"/>
              <a:buNone/>
              <a:defRPr>
                <a:solidFill>
                  <a:srgbClr val="000000"/>
                </a:solidFill>
              </a:defRPr>
            </a:lvl4pPr>
            <a:lvl5pPr lvl="4" rtl="0" algn="r">
              <a:lnSpc>
                <a:spcPct val="100000"/>
              </a:lnSpc>
              <a:spcBef>
                <a:spcPts val="0"/>
              </a:spcBef>
              <a:spcAft>
                <a:spcPts val="0"/>
              </a:spcAft>
              <a:buClr>
                <a:srgbClr val="000000"/>
              </a:buClr>
              <a:buSzPts val="1400"/>
              <a:buNone/>
              <a:defRPr>
                <a:solidFill>
                  <a:srgbClr val="000000"/>
                </a:solidFill>
              </a:defRPr>
            </a:lvl5pPr>
            <a:lvl6pPr lvl="5" rtl="0" algn="r">
              <a:lnSpc>
                <a:spcPct val="100000"/>
              </a:lnSpc>
              <a:spcBef>
                <a:spcPts val="0"/>
              </a:spcBef>
              <a:spcAft>
                <a:spcPts val="0"/>
              </a:spcAft>
              <a:buClr>
                <a:srgbClr val="000000"/>
              </a:buClr>
              <a:buSzPts val="1400"/>
              <a:buNone/>
              <a:defRPr>
                <a:solidFill>
                  <a:srgbClr val="000000"/>
                </a:solidFill>
              </a:defRPr>
            </a:lvl6pPr>
            <a:lvl7pPr lvl="6" rtl="0" algn="r">
              <a:lnSpc>
                <a:spcPct val="100000"/>
              </a:lnSpc>
              <a:spcBef>
                <a:spcPts val="0"/>
              </a:spcBef>
              <a:spcAft>
                <a:spcPts val="0"/>
              </a:spcAft>
              <a:buClr>
                <a:srgbClr val="000000"/>
              </a:buClr>
              <a:buSzPts val="1400"/>
              <a:buNone/>
              <a:defRPr>
                <a:solidFill>
                  <a:srgbClr val="000000"/>
                </a:solidFill>
              </a:defRPr>
            </a:lvl7pPr>
            <a:lvl8pPr lvl="7" rtl="0" algn="r">
              <a:lnSpc>
                <a:spcPct val="100000"/>
              </a:lnSpc>
              <a:spcBef>
                <a:spcPts val="0"/>
              </a:spcBef>
              <a:spcAft>
                <a:spcPts val="0"/>
              </a:spcAft>
              <a:buClr>
                <a:srgbClr val="000000"/>
              </a:buClr>
              <a:buSzPts val="1400"/>
              <a:buNone/>
              <a:defRPr>
                <a:solidFill>
                  <a:srgbClr val="000000"/>
                </a:solidFill>
              </a:defRPr>
            </a:lvl8pPr>
            <a:lvl9pPr lvl="8" rtl="0" algn="r">
              <a:lnSpc>
                <a:spcPct val="100000"/>
              </a:lnSpc>
              <a:spcBef>
                <a:spcPts val="0"/>
              </a:spcBef>
              <a:spcAft>
                <a:spcPts val="0"/>
              </a:spcAft>
              <a:buClr>
                <a:srgbClr val="000000"/>
              </a:buClr>
              <a:buSzPts val="1400"/>
              <a:buNone/>
              <a:defRPr>
                <a:solidFill>
                  <a:srgbClr val="000000"/>
                </a:solidFill>
              </a:defRPr>
            </a:lvl9pPr>
          </a:lstStyle>
          <a:p/>
        </p:txBody>
      </p:sp>
      <p:sp>
        <p:nvSpPr>
          <p:cNvPr id="149" name="Google Shape;149;p26"/>
          <p:cNvSpPr txBox="1"/>
          <p:nvPr>
            <p:ph hasCustomPrompt="1" idx="9" type="title"/>
          </p:nvPr>
        </p:nvSpPr>
        <p:spPr>
          <a:xfrm>
            <a:off x="5080087" y="1903313"/>
            <a:ext cx="7683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0000"/>
              </a:buClr>
              <a:buSzPts val="4800"/>
              <a:buNone/>
              <a:defRPr sz="4800"/>
            </a:lvl1pPr>
            <a:lvl2pPr lvl="1" rtl="0" algn="r">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0">
    <p:bg>
      <p:bgPr>
        <a:blipFill>
          <a:blip r:embed="rId2">
            <a:alphaModFix/>
          </a:blip>
          <a:stretch>
            <a:fillRect/>
          </a:stretch>
        </a:blipFill>
      </p:bgPr>
    </p:bg>
    <p:spTree>
      <p:nvGrpSpPr>
        <p:cNvPr id="150" name="Shape 150"/>
        <p:cNvGrpSpPr/>
        <p:nvPr/>
      </p:nvGrpSpPr>
      <p:grpSpPr>
        <a:xfrm>
          <a:off x="0" y="0"/>
          <a:ext cx="0" cy="0"/>
          <a:chOff x="0" y="0"/>
          <a:chExt cx="0" cy="0"/>
        </a:xfrm>
      </p:grpSpPr>
      <p:sp>
        <p:nvSpPr>
          <p:cNvPr id="151" name="Google Shape;151;p27"/>
          <p:cNvSpPr txBox="1"/>
          <p:nvPr>
            <p:ph idx="1" type="subTitle"/>
          </p:nvPr>
        </p:nvSpPr>
        <p:spPr>
          <a:xfrm>
            <a:off x="3416100" y="3060650"/>
            <a:ext cx="2311800" cy="66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
              <a:buNone/>
              <a:defRPr>
                <a:solidFill>
                  <a:schemeClr val="accent1"/>
                </a:solidFill>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152" name="Google Shape;152;p27"/>
          <p:cNvSpPr txBox="1"/>
          <p:nvPr>
            <p:ph type="ctrTitle"/>
          </p:nvPr>
        </p:nvSpPr>
        <p:spPr>
          <a:xfrm>
            <a:off x="2690775" y="2042850"/>
            <a:ext cx="3762600" cy="946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0000"/>
              </a:buClr>
              <a:buSzPts val="3600"/>
              <a:buNone/>
              <a:defRPr sz="2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14">
    <p:bg>
      <p:bgPr>
        <a:blipFill>
          <a:blip r:embed="rId2">
            <a:alphaModFix/>
          </a:blip>
          <a:stretch>
            <a:fillRect/>
          </a:stretch>
        </a:blipFill>
      </p:bgPr>
    </p:bg>
    <p:spTree>
      <p:nvGrpSpPr>
        <p:cNvPr id="153" name="Shape 153"/>
        <p:cNvGrpSpPr/>
        <p:nvPr/>
      </p:nvGrpSpPr>
      <p:grpSpPr>
        <a:xfrm>
          <a:off x="0" y="0"/>
          <a:ext cx="0" cy="0"/>
          <a:chOff x="0" y="0"/>
          <a:chExt cx="0" cy="0"/>
        </a:xfrm>
      </p:grpSpPr>
      <p:sp>
        <p:nvSpPr>
          <p:cNvPr id="154" name="Google Shape;154;p28"/>
          <p:cNvSpPr txBox="1"/>
          <p:nvPr>
            <p:ph hasCustomPrompt="1" type="title"/>
          </p:nvPr>
        </p:nvSpPr>
        <p:spPr>
          <a:xfrm>
            <a:off x="651750" y="692100"/>
            <a:ext cx="3435900" cy="131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80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55" name="Google Shape;155;p28"/>
          <p:cNvSpPr txBox="1"/>
          <p:nvPr>
            <p:ph idx="1" type="subTitle"/>
          </p:nvPr>
        </p:nvSpPr>
        <p:spPr>
          <a:xfrm>
            <a:off x="651475" y="1817825"/>
            <a:ext cx="3435900" cy="54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8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56" name="Google Shape;156;p28"/>
          <p:cNvSpPr txBox="1"/>
          <p:nvPr>
            <p:ph hasCustomPrompt="1" idx="2" type="title"/>
          </p:nvPr>
        </p:nvSpPr>
        <p:spPr>
          <a:xfrm>
            <a:off x="5070600" y="2783231"/>
            <a:ext cx="3435900" cy="131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80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57" name="Google Shape;157;p28"/>
          <p:cNvSpPr txBox="1"/>
          <p:nvPr>
            <p:ph idx="3" type="subTitle"/>
          </p:nvPr>
        </p:nvSpPr>
        <p:spPr>
          <a:xfrm>
            <a:off x="5070300" y="3909006"/>
            <a:ext cx="3435900" cy="54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8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14_1">
    <p:bg>
      <p:bgPr>
        <a:blipFill>
          <a:blip r:embed="rId2">
            <a:alphaModFix/>
          </a:blip>
          <a:stretch>
            <a:fillRect/>
          </a:stretch>
        </a:blipFill>
      </p:bgPr>
    </p:bg>
    <p:spTree>
      <p:nvGrpSpPr>
        <p:cNvPr id="158" name="Shape 158"/>
        <p:cNvGrpSpPr/>
        <p:nvPr/>
      </p:nvGrpSpPr>
      <p:grpSpPr>
        <a:xfrm>
          <a:off x="0" y="0"/>
          <a:ext cx="0" cy="0"/>
          <a:chOff x="0" y="0"/>
          <a:chExt cx="0" cy="0"/>
        </a:xfrm>
      </p:grpSpPr>
      <p:sp>
        <p:nvSpPr>
          <p:cNvPr id="159" name="Google Shape;159;p29"/>
          <p:cNvSpPr txBox="1"/>
          <p:nvPr>
            <p:ph hasCustomPrompt="1" type="title"/>
          </p:nvPr>
        </p:nvSpPr>
        <p:spPr>
          <a:xfrm>
            <a:off x="2701350" y="799500"/>
            <a:ext cx="3741300" cy="1236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80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60" name="Google Shape;160;p29"/>
          <p:cNvSpPr txBox="1"/>
          <p:nvPr>
            <p:ph idx="1" type="subTitle"/>
          </p:nvPr>
        </p:nvSpPr>
        <p:spPr>
          <a:xfrm>
            <a:off x="2853750" y="1883550"/>
            <a:ext cx="3435900" cy="54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8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1" name="Google Shape;161;p29"/>
          <p:cNvSpPr txBox="1"/>
          <p:nvPr>
            <p:ph hasCustomPrompt="1" idx="2" type="title"/>
          </p:nvPr>
        </p:nvSpPr>
        <p:spPr>
          <a:xfrm>
            <a:off x="4851163" y="2538525"/>
            <a:ext cx="3741300" cy="1236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80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62" name="Google Shape;162;p29"/>
          <p:cNvSpPr txBox="1"/>
          <p:nvPr>
            <p:ph idx="3" type="subTitle"/>
          </p:nvPr>
        </p:nvSpPr>
        <p:spPr>
          <a:xfrm>
            <a:off x="5003563" y="3622600"/>
            <a:ext cx="3435900" cy="54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8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3" name="Google Shape;163;p29"/>
          <p:cNvSpPr txBox="1"/>
          <p:nvPr>
            <p:ph hasCustomPrompt="1" idx="4" type="title"/>
          </p:nvPr>
        </p:nvSpPr>
        <p:spPr>
          <a:xfrm>
            <a:off x="550938" y="2538525"/>
            <a:ext cx="3741300" cy="1236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80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64" name="Google Shape;164;p29"/>
          <p:cNvSpPr txBox="1"/>
          <p:nvPr>
            <p:ph idx="5" type="subTitle"/>
          </p:nvPr>
        </p:nvSpPr>
        <p:spPr>
          <a:xfrm>
            <a:off x="703338" y="3622600"/>
            <a:ext cx="3435900" cy="54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8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2">
  <p:cSld name="CUSTOM_15">
    <p:spTree>
      <p:nvGrpSpPr>
        <p:cNvPr id="165" name="Shape 165"/>
        <p:cNvGrpSpPr/>
        <p:nvPr/>
      </p:nvGrpSpPr>
      <p:grpSpPr>
        <a:xfrm>
          <a:off x="0" y="0"/>
          <a:ext cx="0" cy="0"/>
          <a:chOff x="0" y="0"/>
          <a:chExt cx="0" cy="0"/>
        </a:xfrm>
      </p:grpSpPr>
      <p:sp>
        <p:nvSpPr>
          <p:cNvPr id="166" name="Google Shape;166;p30"/>
          <p:cNvSpPr txBox="1"/>
          <p:nvPr>
            <p:ph type="title"/>
          </p:nvPr>
        </p:nvSpPr>
        <p:spPr>
          <a:xfrm>
            <a:off x="2259100" y="4202925"/>
            <a:ext cx="46257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0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p4"/>
          <p:cNvSpPr txBox="1"/>
          <p:nvPr>
            <p:ph type="title"/>
          </p:nvPr>
        </p:nvSpPr>
        <p:spPr>
          <a:xfrm>
            <a:off x="2342550" y="445025"/>
            <a:ext cx="4458600" cy="627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7" name="Google Shape;17;p4"/>
          <p:cNvSpPr txBox="1"/>
          <p:nvPr>
            <p:ph idx="1" type="body"/>
          </p:nvPr>
        </p:nvSpPr>
        <p:spPr>
          <a:xfrm>
            <a:off x="937700" y="1529899"/>
            <a:ext cx="7268700" cy="2769300"/>
          </a:xfrm>
          <a:prstGeom prst="rect">
            <a:avLst/>
          </a:prstGeom>
        </p:spPr>
        <p:txBody>
          <a:bodyPr anchorCtr="0" anchor="t" bIns="91425" lIns="91425" spcFirstLastPara="1" rIns="91425" wrap="square" tIns="91425">
            <a:noAutofit/>
          </a:bodyPr>
          <a:lstStyle>
            <a:lvl1pPr indent="-279400" lvl="0" marL="457200" rtl="0">
              <a:spcBef>
                <a:spcPts val="0"/>
              </a:spcBef>
              <a:spcAft>
                <a:spcPts val="0"/>
              </a:spcAft>
              <a:buClr>
                <a:schemeClr val="accent1"/>
              </a:buClr>
              <a:buSzPts val="800"/>
              <a:buFont typeface="Nunito Light"/>
              <a:buChar char="⬣"/>
              <a:defRPr sz="1200"/>
            </a:lvl1pPr>
            <a:lvl2pPr indent="-304800" lvl="1" marL="914400" rtl="0">
              <a:spcBef>
                <a:spcPts val="1600"/>
              </a:spcBef>
              <a:spcAft>
                <a:spcPts val="0"/>
              </a:spcAft>
              <a:buClr>
                <a:srgbClr val="F3F3F3"/>
              </a:buClr>
              <a:buSzPts val="1200"/>
              <a:buFont typeface="Nunito Light"/>
              <a:buChar char="◂"/>
              <a:defRPr/>
            </a:lvl2pPr>
            <a:lvl3pPr indent="-304800" lvl="2" marL="1371600" rtl="0">
              <a:spcBef>
                <a:spcPts val="1600"/>
              </a:spcBef>
              <a:spcAft>
                <a:spcPts val="0"/>
              </a:spcAft>
              <a:buClr>
                <a:srgbClr val="F3F3F3"/>
              </a:buClr>
              <a:buSzPts val="1200"/>
              <a:buFont typeface="Nunito Light"/>
              <a:buChar char="◂"/>
              <a:defRPr/>
            </a:lvl3pPr>
            <a:lvl4pPr indent="-304800" lvl="3" marL="1828800" rtl="0">
              <a:spcBef>
                <a:spcPts val="1600"/>
              </a:spcBef>
              <a:spcAft>
                <a:spcPts val="0"/>
              </a:spcAft>
              <a:buClr>
                <a:srgbClr val="F3F3F3"/>
              </a:buClr>
              <a:buSzPts val="1200"/>
              <a:buFont typeface="Nunito Light"/>
              <a:buChar char="◂"/>
              <a:defRPr/>
            </a:lvl4pPr>
            <a:lvl5pPr indent="-304800" lvl="4" marL="2286000" rtl="0">
              <a:spcBef>
                <a:spcPts val="1600"/>
              </a:spcBef>
              <a:spcAft>
                <a:spcPts val="0"/>
              </a:spcAft>
              <a:buClr>
                <a:srgbClr val="F3F3F3"/>
              </a:buClr>
              <a:buSzPts val="1200"/>
              <a:buFont typeface="Nunito Light"/>
              <a:buChar char="○"/>
              <a:defRPr/>
            </a:lvl5pPr>
            <a:lvl6pPr indent="-304800" lvl="5" marL="2743200" rtl="0">
              <a:spcBef>
                <a:spcPts val="1600"/>
              </a:spcBef>
              <a:spcAft>
                <a:spcPts val="0"/>
              </a:spcAft>
              <a:buClr>
                <a:srgbClr val="F3F3F3"/>
              </a:buClr>
              <a:buSzPts val="1200"/>
              <a:buFont typeface="Nunito Light"/>
              <a:buChar char="■"/>
              <a:defRPr/>
            </a:lvl6pPr>
            <a:lvl7pPr indent="-304800" lvl="6" marL="3200400" rtl="0">
              <a:spcBef>
                <a:spcPts val="1600"/>
              </a:spcBef>
              <a:spcAft>
                <a:spcPts val="0"/>
              </a:spcAft>
              <a:buClr>
                <a:srgbClr val="F3F3F3"/>
              </a:buClr>
              <a:buSzPts val="1200"/>
              <a:buFont typeface="Nunito Light"/>
              <a:buChar char="●"/>
              <a:defRPr/>
            </a:lvl7pPr>
            <a:lvl8pPr indent="-304800" lvl="7" marL="3657600" rtl="0">
              <a:spcBef>
                <a:spcPts val="1600"/>
              </a:spcBef>
              <a:spcAft>
                <a:spcPts val="0"/>
              </a:spcAft>
              <a:buClr>
                <a:srgbClr val="F3F3F3"/>
              </a:buClr>
              <a:buSzPts val="1200"/>
              <a:buFont typeface="Nunito Light"/>
              <a:buChar char="○"/>
              <a:defRPr/>
            </a:lvl8pPr>
            <a:lvl9pPr indent="-304800" lvl="8" marL="4114800" rtl="0">
              <a:spcBef>
                <a:spcPts val="1600"/>
              </a:spcBef>
              <a:spcAft>
                <a:spcPts val="1600"/>
              </a:spcAft>
              <a:buClr>
                <a:srgbClr val="F3F3F3"/>
              </a:buClr>
              <a:buSzPts val="1200"/>
              <a:buFont typeface="Nunito Light"/>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2">
  <p:cSld name="CUSTOM_9">
    <p:bg>
      <p:bgPr>
        <a:blipFill>
          <a:blip r:embed="rId2">
            <a:alphaModFix/>
          </a:blip>
          <a:stretch>
            <a:fillRect/>
          </a:stretch>
        </a:blipFill>
      </p:bgPr>
    </p:bg>
    <p:spTree>
      <p:nvGrpSpPr>
        <p:cNvPr id="167" name="Shape 167"/>
        <p:cNvGrpSpPr/>
        <p:nvPr/>
      </p:nvGrpSpPr>
      <p:grpSpPr>
        <a:xfrm>
          <a:off x="0" y="0"/>
          <a:ext cx="0" cy="0"/>
          <a:chOff x="0" y="0"/>
          <a:chExt cx="0" cy="0"/>
        </a:xfrm>
      </p:grpSpPr>
      <p:sp>
        <p:nvSpPr>
          <p:cNvPr id="168" name="Google Shape;168;p31"/>
          <p:cNvSpPr txBox="1"/>
          <p:nvPr>
            <p:ph type="title"/>
          </p:nvPr>
        </p:nvSpPr>
        <p:spPr>
          <a:xfrm>
            <a:off x="2804250" y="1857655"/>
            <a:ext cx="35355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35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69" name="Google Shape;169;p31"/>
          <p:cNvSpPr txBox="1"/>
          <p:nvPr>
            <p:ph idx="1" type="subTitle"/>
          </p:nvPr>
        </p:nvSpPr>
        <p:spPr>
          <a:xfrm>
            <a:off x="2804250" y="2682455"/>
            <a:ext cx="3535500" cy="96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2_1">
    <p:bg>
      <p:bgPr>
        <a:blipFill>
          <a:blip r:embed="rId2">
            <a:alphaModFix/>
          </a:blip>
          <a:stretch>
            <a:fillRect/>
          </a:stretch>
        </a:blipFill>
      </p:bgPr>
    </p:bg>
    <p:spTree>
      <p:nvGrpSpPr>
        <p:cNvPr id="170" name="Shape 170"/>
        <p:cNvGrpSpPr/>
        <p:nvPr/>
      </p:nvGrpSpPr>
      <p:grpSpPr>
        <a:xfrm>
          <a:off x="0" y="0"/>
          <a:ext cx="0" cy="0"/>
          <a:chOff x="0" y="0"/>
          <a:chExt cx="0" cy="0"/>
        </a:xfrm>
      </p:grpSpPr>
      <p:sp>
        <p:nvSpPr>
          <p:cNvPr id="171" name="Google Shape;171;p32"/>
          <p:cNvSpPr txBox="1"/>
          <p:nvPr>
            <p:ph idx="1" type="subTitle"/>
          </p:nvPr>
        </p:nvSpPr>
        <p:spPr>
          <a:xfrm>
            <a:off x="1163913" y="3416650"/>
            <a:ext cx="21666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172" name="Google Shape;172;p32"/>
          <p:cNvSpPr txBox="1"/>
          <p:nvPr>
            <p:ph idx="2" type="subTitle"/>
          </p:nvPr>
        </p:nvSpPr>
        <p:spPr>
          <a:xfrm>
            <a:off x="3555774" y="3054600"/>
            <a:ext cx="21075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173" name="Google Shape;173;p32"/>
          <p:cNvSpPr txBox="1"/>
          <p:nvPr>
            <p:ph idx="3" type="subTitle"/>
          </p:nvPr>
        </p:nvSpPr>
        <p:spPr>
          <a:xfrm>
            <a:off x="5872588" y="3406650"/>
            <a:ext cx="21075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174" name="Google Shape;174;p32"/>
          <p:cNvSpPr txBox="1"/>
          <p:nvPr>
            <p:ph idx="4" type="subTitle"/>
          </p:nvPr>
        </p:nvSpPr>
        <p:spPr>
          <a:xfrm>
            <a:off x="1636288" y="2480300"/>
            <a:ext cx="122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Font typeface="Economica"/>
              <a:buNone/>
              <a:defRPr sz="2000">
                <a:latin typeface="Economica"/>
                <a:ea typeface="Economica"/>
                <a:cs typeface="Economica"/>
                <a:sym typeface="Economica"/>
              </a:defRPr>
            </a:lvl1pPr>
            <a:lvl2pPr lvl="1" rtl="0" algn="ctr">
              <a:lnSpc>
                <a:spcPct val="100000"/>
              </a:lnSpc>
              <a:spcBef>
                <a:spcPts val="0"/>
              </a:spcBef>
              <a:spcAft>
                <a:spcPts val="0"/>
              </a:spcAft>
              <a:buClr>
                <a:srgbClr val="000000"/>
              </a:buClr>
              <a:buSzPts val="1000"/>
              <a:buFont typeface="Economica"/>
              <a:buNone/>
              <a:defRPr sz="1000">
                <a:solidFill>
                  <a:srgbClr val="000000"/>
                </a:solidFill>
                <a:latin typeface="Economica"/>
                <a:ea typeface="Economica"/>
                <a:cs typeface="Economica"/>
                <a:sym typeface="Economica"/>
              </a:defRPr>
            </a:lvl2pPr>
            <a:lvl3pPr lvl="2" rtl="0" algn="ctr">
              <a:lnSpc>
                <a:spcPct val="100000"/>
              </a:lnSpc>
              <a:spcBef>
                <a:spcPts val="0"/>
              </a:spcBef>
              <a:spcAft>
                <a:spcPts val="0"/>
              </a:spcAft>
              <a:buClr>
                <a:srgbClr val="000000"/>
              </a:buClr>
              <a:buSzPts val="1000"/>
              <a:buFont typeface="Economica"/>
              <a:buNone/>
              <a:defRPr sz="1000">
                <a:solidFill>
                  <a:srgbClr val="000000"/>
                </a:solidFill>
                <a:latin typeface="Economica"/>
                <a:ea typeface="Economica"/>
                <a:cs typeface="Economica"/>
                <a:sym typeface="Economica"/>
              </a:defRPr>
            </a:lvl3pPr>
            <a:lvl4pPr lvl="3" rtl="0" algn="ctr">
              <a:lnSpc>
                <a:spcPct val="100000"/>
              </a:lnSpc>
              <a:spcBef>
                <a:spcPts val="0"/>
              </a:spcBef>
              <a:spcAft>
                <a:spcPts val="0"/>
              </a:spcAft>
              <a:buClr>
                <a:srgbClr val="000000"/>
              </a:buClr>
              <a:buSzPts val="1000"/>
              <a:buFont typeface="Economica"/>
              <a:buNone/>
              <a:defRPr sz="1000">
                <a:solidFill>
                  <a:srgbClr val="000000"/>
                </a:solidFill>
                <a:latin typeface="Economica"/>
                <a:ea typeface="Economica"/>
                <a:cs typeface="Economica"/>
                <a:sym typeface="Economica"/>
              </a:defRPr>
            </a:lvl4pPr>
            <a:lvl5pPr lvl="4" rtl="0" algn="ctr">
              <a:lnSpc>
                <a:spcPct val="100000"/>
              </a:lnSpc>
              <a:spcBef>
                <a:spcPts val="0"/>
              </a:spcBef>
              <a:spcAft>
                <a:spcPts val="0"/>
              </a:spcAft>
              <a:buClr>
                <a:srgbClr val="000000"/>
              </a:buClr>
              <a:buSzPts val="1000"/>
              <a:buFont typeface="Economica"/>
              <a:buNone/>
              <a:defRPr sz="1000">
                <a:solidFill>
                  <a:srgbClr val="000000"/>
                </a:solidFill>
                <a:latin typeface="Economica"/>
                <a:ea typeface="Economica"/>
                <a:cs typeface="Economica"/>
                <a:sym typeface="Economica"/>
              </a:defRPr>
            </a:lvl5pPr>
            <a:lvl6pPr lvl="5" rtl="0" algn="ctr">
              <a:lnSpc>
                <a:spcPct val="100000"/>
              </a:lnSpc>
              <a:spcBef>
                <a:spcPts val="0"/>
              </a:spcBef>
              <a:spcAft>
                <a:spcPts val="0"/>
              </a:spcAft>
              <a:buClr>
                <a:srgbClr val="000000"/>
              </a:buClr>
              <a:buSzPts val="1000"/>
              <a:buFont typeface="Economica"/>
              <a:buNone/>
              <a:defRPr sz="1000">
                <a:solidFill>
                  <a:srgbClr val="000000"/>
                </a:solidFill>
                <a:latin typeface="Economica"/>
                <a:ea typeface="Economica"/>
                <a:cs typeface="Economica"/>
                <a:sym typeface="Economica"/>
              </a:defRPr>
            </a:lvl6pPr>
            <a:lvl7pPr lvl="6" rtl="0" algn="ctr">
              <a:lnSpc>
                <a:spcPct val="100000"/>
              </a:lnSpc>
              <a:spcBef>
                <a:spcPts val="0"/>
              </a:spcBef>
              <a:spcAft>
                <a:spcPts val="0"/>
              </a:spcAft>
              <a:buClr>
                <a:srgbClr val="000000"/>
              </a:buClr>
              <a:buSzPts val="1000"/>
              <a:buFont typeface="Economica"/>
              <a:buNone/>
              <a:defRPr sz="1000">
                <a:solidFill>
                  <a:srgbClr val="000000"/>
                </a:solidFill>
                <a:latin typeface="Economica"/>
                <a:ea typeface="Economica"/>
                <a:cs typeface="Economica"/>
                <a:sym typeface="Economica"/>
              </a:defRPr>
            </a:lvl7pPr>
            <a:lvl8pPr lvl="7" rtl="0" algn="ctr">
              <a:lnSpc>
                <a:spcPct val="100000"/>
              </a:lnSpc>
              <a:spcBef>
                <a:spcPts val="0"/>
              </a:spcBef>
              <a:spcAft>
                <a:spcPts val="0"/>
              </a:spcAft>
              <a:buClr>
                <a:srgbClr val="000000"/>
              </a:buClr>
              <a:buSzPts val="1000"/>
              <a:buFont typeface="Economica"/>
              <a:buNone/>
              <a:defRPr sz="1000">
                <a:solidFill>
                  <a:srgbClr val="000000"/>
                </a:solidFill>
                <a:latin typeface="Economica"/>
                <a:ea typeface="Economica"/>
                <a:cs typeface="Economica"/>
                <a:sym typeface="Economica"/>
              </a:defRPr>
            </a:lvl8pPr>
            <a:lvl9pPr lvl="8" rtl="0" algn="ctr">
              <a:lnSpc>
                <a:spcPct val="100000"/>
              </a:lnSpc>
              <a:spcBef>
                <a:spcPts val="0"/>
              </a:spcBef>
              <a:spcAft>
                <a:spcPts val="0"/>
              </a:spcAft>
              <a:buClr>
                <a:srgbClr val="000000"/>
              </a:buClr>
              <a:buSzPts val="1000"/>
              <a:buFont typeface="Economica"/>
              <a:buNone/>
              <a:defRPr sz="1000">
                <a:solidFill>
                  <a:srgbClr val="000000"/>
                </a:solidFill>
                <a:latin typeface="Economica"/>
                <a:ea typeface="Economica"/>
                <a:cs typeface="Economica"/>
                <a:sym typeface="Economica"/>
              </a:defRPr>
            </a:lvl9pPr>
          </a:lstStyle>
          <a:p/>
        </p:txBody>
      </p:sp>
      <p:sp>
        <p:nvSpPr>
          <p:cNvPr id="175" name="Google Shape;175;p32"/>
          <p:cNvSpPr txBox="1"/>
          <p:nvPr>
            <p:ph idx="5" type="subTitle"/>
          </p:nvPr>
        </p:nvSpPr>
        <p:spPr>
          <a:xfrm>
            <a:off x="3721950" y="1980988"/>
            <a:ext cx="1754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Font typeface="Economica"/>
              <a:buNone/>
              <a:defRPr sz="2000">
                <a:latin typeface="Economica"/>
                <a:ea typeface="Economica"/>
                <a:cs typeface="Economica"/>
                <a:sym typeface="Economica"/>
              </a:defRPr>
            </a:lvl1pPr>
            <a:lvl2pPr lvl="1" rtl="0" algn="ctr">
              <a:lnSpc>
                <a:spcPct val="100000"/>
              </a:lnSpc>
              <a:spcBef>
                <a:spcPts val="0"/>
              </a:spcBef>
              <a:spcAft>
                <a:spcPts val="0"/>
              </a:spcAft>
              <a:buClr>
                <a:srgbClr val="000000"/>
              </a:buClr>
              <a:buSzPts val="1000"/>
              <a:buFont typeface="Economica"/>
              <a:buNone/>
              <a:defRPr sz="1000">
                <a:solidFill>
                  <a:srgbClr val="000000"/>
                </a:solidFill>
                <a:latin typeface="Economica"/>
                <a:ea typeface="Economica"/>
                <a:cs typeface="Economica"/>
                <a:sym typeface="Economica"/>
              </a:defRPr>
            </a:lvl2pPr>
            <a:lvl3pPr lvl="2" rtl="0" algn="ctr">
              <a:lnSpc>
                <a:spcPct val="100000"/>
              </a:lnSpc>
              <a:spcBef>
                <a:spcPts val="0"/>
              </a:spcBef>
              <a:spcAft>
                <a:spcPts val="0"/>
              </a:spcAft>
              <a:buClr>
                <a:srgbClr val="000000"/>
              </a:buClr>
              <a:buSzPts val="1000"/>
              <a:buFont typeface="Economica"/>
              <a:buNone/>
              <a:defRPr sz="1000">
                <a:solidFill>
                  <a:srgbClr val="000000"/>
                </a:solidFill>
                <a:latin typeface="Economica"/>
                <a:ea typeface="Economica"/>
                <a:cs typeface="Economica"/>
                <a:sym typeface="Economica"/>
              </a:defRPr>
            </a:lvl3pPr>
            <a:lvl4pPr lvl="3" rtl="0" algn="ctr">
              <a:lnSpc>
                <a:spcPct val="100000"/>
              </a:lnSpc>
              <a:spcBef>
                <a:spcPts val="0"/>
              </a:spcBef>
              <a:spcAft>
                <a:spcPts val="0"/>
              </a:spcAft>
              <a:buClr>
                <a:srgbClr val="000000"/>
              </a:buClr>
              <a:buSzPts val="1000"/>
              <a:buFont typeface="Economica"/>
              <a:buNone/>
              <a:defRPr sz="1000">
                <a:solidFill>
                  <a:srgbClr val="000000"/>
                </a:solidFill>
                <a:latin typeface="Economica"/>
                <a:ea typeface="Economica"/>
                <a:cs typeface="Economica"/>
                <a:sym typeface="Economica"/>
              </a:defRPr>
            </a:lvl4pPr>
            <a:lvl5pPr lvl="4" rtl="0" algn="ctr">
              <a:lnSpc>
                <a:spcPct val="100000"/>
              </a:lnSpc>
              <a:spcBef>
                <a:spcPts val="0"/>
              </a:spcBef>
              <a:spcAft>
                <a:spcPts val="0"/>
              </a:spcAft>
              <a:buClr>
                <a:srgbClr val="000000"/>
              </a:buClr>
              <a:buSzPts val="1000"/>
              <a:buFont typeface="Economica"/>
              <a:buNone/>
              <a:defRPr sz="1000">
                <a:solidFill>
                  <a:srgbClr val="000000"/>
                </a:solidFill>
                <a:latin typeface="Economica"/>
                <a:ea typeface="Economica"/>
                <a:cs typeface="Economica"/>
                <a:sym typeface="Economica"/>
              </a:defRPr>
            </a:lvl5pPr>
            <a:lvl6pPr lvl="5" rtl="0" algn="ctr">
              <a:lnSpc>
                <a:spcPct val="100000"/>
              </a:lnSpc>
              <a:spcBef>
                <a:spcPts val="0"/>
              </a:spcBef>
              <a:spcAft>
                <a:spcPts val="0"/>
              </a:spcAft>
              <a:buClr>
                <a:srgbClr val="000000"/>
              </a:buClr>
              <a:buSzPts val="1000"/>
              <a:buFont typeface="Economica"/>
              <a:buNone/>
              <a:defRPr sz="1000">
                <a:solidFill>
                  <a:srgbClr val="000000"/>
                </a:solidFill>
                <a:latin typeface="Economica"/>
                <a:ea typeface="Economica"/>
                <a:cs typeface="Economica"/>
                <a:sym typeface="Economica"/>
              </a:defRPr>
            </a:lvl6pPr>
            <a:lvl7pPr lvl="6" rtl="0" algn="ctr">
              <a:lnSpc>
                <a:spcPct val="100000"/>
              </a:lnSpc>
              <a:spcBef>
                <a:spcPts val="0"/>
              </a:spcBef>
              <a:spcAft>
                <a:spcPts val="0"/>
              </a:spcAft>
              <a:buClr>
                <a:srgbClr val="000000"/>
              </a:buClr>
              <a:buSzPts val="1000"/>
              <a:buFont typeface="Economica"/>
              <a:buNone/>
              <a:defRPr sz="1000">
                <a:solidFill>
                  <a:srgbClr val="000000"/>
                </a:solidFill>
                <a:latin typeface="Economica"/>
                <a:ea typeface="Economica"/>
                <a:cs typeface="Economica"/>
                <a:sym typeface="Economica"/>
              </a:defRPr>
            </a:lvl7pPr>
            <a:lvl8pPr lvl="7" rtl="0" algn="ctr">
              <a:lnSpc>
                <a:spcPct val="100000"/>
              </a:lnSpc>
              <a:spcBef>
                <a:spcPts val="0"/>
              </a:spcBef>
              <a:spcAft>
                <a:spcPts val="0"/>
              </a:spcAft>
              <a:buClr>
                <a:srgbClr val="000000"/>
              </a:buClr>
              <a:buSzPts val="1000"/>
              <a:buFont typeface="Economica"/>
              <a:buNone/>
              <a:defRPr sz="1000">
                <a:solidFill>
                  <a:srgbClr val="000000"/>
                </a:solidFill>
                <a:latin typeface="Economica"/>
                <a:ea typeface="Economica"/>
                <a:cs typeface="Economica"/>
                <a:sym typeface="Economica"/>
              </a:defRPr>
            </a:lvl8pPr>
            <a:lvl9pPr lvl="8" rtl="0" algn="ctr">
              <a:lnSpc>
                <a:spcPct val="100000"/>
              </a:lnSpc>
              <a:spcBef>
                <a:spcPts val="0"/>
              </a:spcBef>
              <a:spcAft>
                <a:spcPts val="0"/>
              </a:spcAft>
              <a:buClr>
                <a:srgbClr val="000000"/>
              </a:buClr>
              <a:buSzPts val="1000"/>
              <a:buFont typeface="Economica"/>
              <a:buNone/>
              <a:defRPr sz="1000">
                <a:solidFill>
                  <a:srgbClr val="000000"/>
                </a:solidFill>
                <a:latin typeface="Economica"/>
                <a:ea typeface="Economica"/>
                <a:cs typeface="Economica"/>
                <a:sym typeface="Economica"/>
              </a:defRPr>
            </a:lvl9pPr>
          </a:lstStyle>
          <a:p/>
        </p:txBody>
      </p:sp>
      <p:sp>
        <p:nvSpPr>
          <p:cNvPr id="176" name="Google Shape;176;p32"/>
          <p:cNvSpPr txBox="1"/>
          <p:nvPr>
            <p:ph idx="6" type="subTitle"/>
          </p:nvPr>
        </p:nvSpPr>
        <p:spPr>
          <a:xfrm>
            <a:off x="6229802" y="2465315"/>
            <a:ext cx="1467900" cy="600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Font typeface="Economica"/>
              <a:buNone/>
              <a:defRPr sz="2000">
                <a:latin typeface="Economica"/>
                <a:ea typeface="Economica"/>
                <a:cs typeface="Economica"/>
                <a:sym typeface="Economica"/>
              </a:defRPr>
            </a:lvl1pPr>
            <a:lvl2pPr lvl="1" rtl="0" algn="ctr">
              <a:lnSpc>
                <a:spcPct val="100000"/>
              </a:lnSpc>
              <a:spcBef>
                <a:spcPts val="0"/>
              </a:spcBef>
              <a:spcAft>
                <a:spcPts val="0"/>
              </a:spcAft>
              <a:buClr>
                <a:srgbClr val="000000"/>
              </a:buClr>
              <a:buSzPts val="1000"/>
              <a:buFont typeface="Economica"/>
              <a:buNone/>
              <a:defRPr sz="1000">
                <a:solidFill>
                  <a:srgbClr val="000000"/>
                </a:solidFill>
                <a:latin typeface="Economica"/>
                <a:ea typeface="Economica"/>
                <a:cs typeface="Economica"/>
                <a:sym typeface="Economica"/>
              </a:defRPr>
            </a:lvl2pPr>
            <a:lvl3pPr lvl="2" rtl="0" algn="ctr">
              <a:lnSpc>
                <a:spcPct val="100000"/>
              </a:lnSpc>
              <a:spcBef>
                <a:spcPts val="0"/>
              </a:spcBef>
              <a:spcAft>
                <a:spcPts val="0"/>
              </a:spcAft>
              <a:buClr>
                <a:srgbClr val="000000"/>
              </a:buClr>
              <a:buSzPts val="1000"/>
              <a:buFont typeface="Economica"/>
              <a:buNone/>
              <a:defRPr sz="1000">
                <a:solidFill>
                  <a:srgbClr val="000000"/>
                </a:solidFill>
                <a:latin typeface="Economica"/>
                <a:ea typeface="Economica"/>
                <a:cs typeface="Economica"/>
                <a:sym typeface="Economica"/>
              </a:defRPr>
            </a:lvl3pPr>
            <a:lvl4pPr lvl="3" rtl="0" algn="ctr">
              <a:lnSpc>
                <a:spcPct val="100000"/>
              </a:lnSpc>
              <a:spcBef>
                <a:spcPts val="0"/>
              </a:spcBef>
              <a:spcAft>
                <a:spcPts val="0"/>
              </a:spcAft>
              <a:buClr>
                <a:srgbClr val="000000"/>
              </a:buClr>
              <a:buSzPts val="1000"/>
              <a:buFont typeface="Economica"/>
              <a:buNone/>
              <a:defRPr sz="1000">
                <a:solidFill>
                  <a:srgbClr val="000000"/>
                </a:solidFill>
                <a:latin typeface="Economica"/>
                <a:ea typeface="Economica"/>
                <a:cs typeface="Economica"/>
                <a:sym typeface="Economica"/>
              </a:defRPr>
            </a:lvl4pPr>
            <a:lvl5pPr lvl="4" rtl="0" algn="ctr">
              <a:lnSpc>
                <a:spcPct val="100000"/>
              </a:lnSpc>
              <a:spcBef>
                <a:spcPts val="0"/>
              </a:spcBef>
              <a:spcAft>
                <a:spcPts val="0"/>
              </a:spcAft>
              <a:buClr>
                <a:srgbClr val="000000"/>
              </a:buClr>
              <a:buSzPts val="1000"/>
              <a:buFont typeface="Economica"/>
              <a:buNone/>
              <a:defRPr sz="1000">
                <a:solidFill>
                  <a:srgbClr val="000000"/>
                </a:solidFill>
                <a:latin typeface="Economica"/>
                <a:ea typeface="Economica"/>
                <a:cs typeface="Economica"/>
                <a:sym typeface="Economica"/>
              </a:defRPr>
            </a:lvl5pPr>
            <a:lvl6pPr lvl="5" rtl="0" algn="ctr">
              <a:lnSpc>
                <a:spcPct val="100000"/>
              </a:lnSpc>
              <a:spcBef>
                <a:spcPts val="0"/>
              </a:spcBef>
              <a:spcAft>
                <a:spcPts val="0"/>
              </a:spcAft>
              <a:buClr>
                <a:srgbClr val="000000"/>
              </a:buClr>
              <a:buSzPts val="1000"/>
              <a:buFont typeface="Economica"/>
              <a:buNone/>
              <a:defRPr sz="1000">
                <a:solidFill>
                  <a:srgbClr val="000000"/>
                </a:solidFill>
                <a:latin typeface="Economica"/>
                <a:ea typeface="Economica"/>
                <a:cs typeface="Economica"/>
                <a:sym typeface="Economica"/>
              </a:defRPr>
            </a:lvl6pPr>
            <a:lvl7pPr lvl="6" rtl="0" algn="ctr">
              <a:lnSpc>
                <a:spcPct val="100000"/>
              </a:lnSpc>
              <a:spcBef>
                <a:spcPts val="0"/>
              </a:spcBef>
              <a:spcAft>
                <a:spcPts val="0"/>
              </a:spcAft>
              <a:buClr>
                <a:srgbClr val="000000"/>
              </a:buClr>
              <a:buSzPts val="1000"/>
              <a:buFont typeface="Economica"/>
              <a:buNone/>
              <a:defRPr sz="1000">
                <a:solidFill>
                  <a:srgbClr val="000000"/>
                </a:solidFill>
                <a:latin typeface="Economica"/>
                <a:ea typeface="Economica"/>
                <a:cs typeface="Economica"/>
                <a:sym typeface="Economica"/>
              </a:defRPr>
            </a:lvl7pPr>
            <a:lvl8pPr lvl="7" rtl="0" algn="ctr">
              <a:lnSpc>
                <a:spcPct val="100000"/>
              </a:lnSpc>
              <a:spcBef>
                <a:spcPts val="0"/>
              </a:spcBef>
              <a:spcAft>
                <a:spcPts val="0"/>
              </a:spcAft>
              <a:buClr>
                <a:srgbClr val="000000"/>
              </a:buClr>
              <a:buSzPts val="1000"/>
              <a:buFont typeface="Economica"/>
              <a:buNone/>
              <a:defRPr sz="1000">
                <a:solidFill>
                  <a:srgbClr val="000000"/>
                </a:solidFill>
                <a:latin typeface="Economica"/>
                <a:ea typeface="Economica"/>
                <a:cs typeface="Economica"/>
                <a:sym typeface="Economica"/>
              </a:defRPr>
            </a:lvl8pPr>
            <a:lvl9pPr lvl="8" rtl="0" algn="ctr">
              <a:lnSpc>
                <a:spcPct val="100000"/>
              </a:lnSpc>
              <a:spcBef>
                <a:spcPts val="0"/>
              </a:spcBef>
              <a:spcAft>
                <a:spcPts val="0"/>
              </a:spcAft>
              <a:buClr>
                <a:srgbClr val="000000"/>
              </a:buClr>
              <a:buSzPts val="1000"/>
              <a:buFont typeface="Economica"/>
              <a:buNone/>
              <a:defRPr sz="1000">
                <a:solidFill>
                  <a:srgbClr val="000000"/>
                </a:solidFill>
                <a:latin typeface="Economica"/>
                <a:ea typeface="Economica"/>
                <a:cs typeface="Economica"/>
                <a:sym typeface="Economica"/>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2_1_1">
    <p:bg>
      <p:bgPr>
        <a:blipFill>
          <a:blip r:embed="rId2">
            <a:alphaModFix/>
          </a:blip>
          <a:stretch>
            <a:fillRect/>
          </a:stretch>
        </a:blipFill>
      </p:bgPr>
    </p:bg>
    <p:spTree>
      <p:nvGrpSpPr>
        <p:cNvPr id="177" name="Shape 177"/>
        <p:cNvGrpSpPr/>
        <p:nvPr/>
      </p:nvGrpSpPr>
      <p:grpSpPr>
        <a:xfrm>
          <a:off x="0" y="0"/>
          <a:ext cx="0" cy="0"/>
          <a:chOff x="0" y="0"/>
          <a:chExt cx="0" cy="0"/>
        </a:xfrm>
      </p:grpSpPr>
      <p:sp>
        <p:nvSpPr>
          <p:cNvPr id="178" name="Google Shape;178;p33"/>
          <p:cNvSpPr txBox="1"/>
          <p:nvPr>
            <p:ph idx="1" type="subTitle"/>
          </p:nvPr>
        </p:nvSpPr>
        <p:spPr>
          <a:xfrm>
            <a:off x="1155950" y="3142475"/>
            <a:ext cx="2166600" cy="88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179" name="Google Shape;179;p33"/>
          <p:cNvSpPr txBox="1"/>
          <p:nvPr>
            <p:ph idx="2" type="subTitle"/>
          </p:nvPr>
        </p:nvSpPr>
        <p:spPr>
          <a:xfrm>
            <a:off x="3533036" y="3142475"/>
            <a:ext cx="2107500" cy="88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180" name="Google Shape;180;p33"/>
          <p:cNvSpPr txBox="1"/>
          <p:nvPr>
            <p:ph idx="3" type="subTitle"/>
          </p:nvPr>
        </p:nvSpPr>
        <p:spPr>
          <a:xfrm>
            <a:off x="5880550" y="3142475"/>
            <a:ext cx="2107500" cy="88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181" name="Google Shape;181;p33"/>
          <p:cNvSpPr txBox="1"/>
          <p:nvPr>
            <p:ph idx="4" type="subTitle"/>
          </p:nvPr>
        </p:nvSpPr>
        <p:spPr>
          <a:xfrm>
            <a:off x="1330250" y="2806725"/>
            <a:ext cx="1818000" cy="376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rgbClr val="000000"/>
              </a:buClr>
              <a:buSzPts val="1000"/>
              <a:buFont typeface="Economica"/>
              <a:buNone/>
              <a:defRPr sz="2000">
                <a:solidFill>
                  <a:schemeClr val="accent1"/>
                </a:solidFill>
                <a:latin typeface="Economica"/>
                <a:ea typeface="Economica"/>
                <a:cs typeface="Economica"/>
                <a:sym typeface="Economica"/>
              </a:defRPr>
            </a:lvl1pPr>
            <a:lvl2pPr lvl="1" rtl="0" algn="ctr">
              <a:lnSpc>
                <a:spcPct val="100000"/>
              </a:lnSpc>
              <a:spcBef>
                <a:spcPts val="0"/>
              </a:spcBef>
              <a:spcAft>
                <a:spcPts val="0"/>
              </a:spcAft>
              <a:buClr>
                <a:srgbClr val="000000"/>
              </a:buClr>
              <a:buSzPts val="1000"/>
              <a:buFont typeface="Economica"/>
              <a:buNone/>
              <a:defRPr sz="1000">
                <a:solidFill>
                  <a:srgbClr val="000000"/>
                </a:solidFill>
                <a:latin typeface="Economica"/>
                <a:ea typeface="Economica"/>
                <a:cs typeface="Economica"/>
                <a:sym typeface="Economica"/>
              </a:defRPr>
            </a:lvl2pPr>
            <a:lvl3pPr lvl="2" rtl="0" algn="ctr">
              <a:lnSpc>
                <a:spcPct val="100000"/>
              </a:lnSpc>
              <a:spcBef>
                <a:spcPts val="0"/>
              </a:spcBef>
              <a:spcAft>
                <a:spcPts val="0"/>
              </a:spcAft>
              <a:buClr>
                <a:srgbClr val="000000"/>
              </a:buClr>
              <a:buSzPts val="1000"/>
              <a:buFont typeface="Economica"/>
              <a:buNone/>
              <a:defRPr sz="1000">
                <a:solidFill>
                  <a:srgbClr val="000000"/>
                </a:solidFill>
                <a:latin typeface="Economica"/>
                <a:ea typeface="Economica"/>
                <a:cs typeface="Economica"/>
                <a:sym typeface="Economica"/>
              </a:defRPr>
            </a:lvl3pPr>
            <a:lvl4pPr lvl="3" rtl="0" algn="ctr">
              <a:lnSpc>
                <a:spcPct val="100000"/>
              </a:lnSpc>
              <a:spcBef>
                <a:spcPts val="0"/>
              </a:spcBef>
              <a:spcAft>
                <a:spcPts val="0"/>
              </a:spcAft>
              <a:buClr>
                <a:srgbClr val="000000"/>
              </a:buClr>
              <a:buSzPts val="1000"/>
              <a:buFont typeface="Economica"/>
              <a:buNone/>
              <a:defRPr sz="1000">
                <a:solidFill>
                  <a:srgbClr val="000000"/>
                </a:solidFill>
                <a:latin typeface="Economica"/>
                <a:ea typeface="Economica"/>
                <a:cs typeface="Economica"/>
                <a:sym typeface="Economica"/>
              </a:defRPr>
            </a:lvl4pPr>
            <a:lvl5pPr lvl="4" rtl="0" algn="ctr">
              <a:lnSpc>
                <a:spcPct val="100000"/>
              </a:lnSpc>
              <a:spcBef>
                <a:spcPts val="0"/>
              </a:spcBef>
              <a:spcAft>
                <a:spcPts val="0"/>
              </a:spcAft>
              <a:buClr>
                <a:srgbClr val="000000"/>
              </a:buClr>
              <a:buSzPts val="1000"/>
              <a:buFont typeface="Economica"/>
              <a:buNone/>
              <a:defRPr sz="1000">
                <a:solidFill>
                  <a:srgbClr val="000000"/>
                </a:solidFill>
                <a:latin typeface="Economica"/>
                <a:ea typeface="Economica"/>
                <a:cs typeface="Economica"/>
                <a:sym typeface="Economica"/>
              </a:defRPr>
            </a:lvl5pPr>
            <a:lvl6pPr lvl="5" rtl="0" algn="ctr">
              <a:lnSpc>
                <a:spcPct val="100000"/>
              </a:lnSpc>
              <a:spcBef>
                <a:spcPts val="0"/>
              </a:spcBef>
              <a:spcAft>
                <a:spcPts val="0"/>
              </a:spcAft>
              <a:buClr>
                <a:srgbClr val="000000"/>
              </a:buClr>
              <a:buSzPts val="1000"/>
              <a:buFont typeface="Economica"/>
              <a:buNone/>
              <a:defRPr sz="1000">
                <a:solidFill>
                  <a:srgbClr val="000000"/>
                </a:solidFill>
                <a:latin typeface="Economica"/>
                <a:ea typeface="Economica"/>
                <a:cs typeface="Economica"/>
                <a:sym typeface="Economica"/>
              </a:defRPr>
            </a:lvl6pPr>
            <a:lvl7pPr lvl="6" rtl="0" algn="ctr">
              <a:lnSpc>
                <a:spcPct val="100000"/>
              </a:lnSpc>
              <a:spcBef>
                <a:spcPts val="0"/>
              </a:spcBef>
              <a:spcAft>
                <a:spcPts val="0"/>
              </a:spcAft>
              <a:buClr>
                <a:srgbClr val="000000"/>
              </a:buClr>
              <a:buSzPts val="1000"/>
              <a:buFont typeface="Economica"/>
              <a:buNone/>
              <a:defRPr sz="1000">
                <a:solidFill>
                  <a:srgbClr val="000000"/>
                </a:solidFill>
                <a:latin typeface="Economica"/>
                <a:ea typeface="Economica"/>
                <a:cs typeface="Economica"/>
                <a:sym typeface="Economica"/>
              </a:defRPr>
            </a:lvl7pPr>
            <a:lvl8pPr lvl="7" rtl="0" algn="ctr">
              <a:lnSpc>
                <a:spcPct val="100000"/>
              </a:lnSpc>
              <a:spcBef>
                <a:spcPts val="0"/>
              </a:spcBef>
              <a:spcAft>
                <a:spcPts val="0"/>
              </a:spcAft>
              <a:buClr>
                <a:srgbClr val="000000"/>
              </a:buClr>
              <a:buSzPts val="1000"/>
              <a:buFont typeface="Economica"/>
              <a:buNone/>
              <a:defRPr sz="1000">
                <a:solidFill>
                  <a:srgbClr val="000000"/>
                </a:solidFill>
                <a:latin typeface="Economica"/>
                <a:ea typeface="Economica"/>
                <a:cs typeface="Economica"/>
                <a:sym typeface="Economica"/>
              </a:defRPr>
            </a:lvl8pPr>
            <a:lvl9pPr lvl="8" rtl="0" algn="ctr">
              <a:lnSpc>
                <a:spcPct val="100000"/>
              </a:lnSpc>
              <a:spcBef>
                <a:spcPts val="0"/>
              </a:spcBef>
              <a:spcAft>
                <a:spcPts val="0"/>
              </a:spcAft>
              <a:buClr>
                <a:srgbClr val="000000"/>
              </a:buClr>
              <a:buSzPts val="1000"/>
              <a:buFont typeface="Economica"/>
              <a:buNone/>
              <a:defRPr sz="1000">
                <a:solidFill>
                  <a:srgbClr val="000000"/>
                </a:solidFill>
                <a:latin typeface="Economica"/>
                <a:ea typeface="Economica"/>
                <a:cs typeface="Economica"/>
                <a:sym typeface="Economica"/>
              </a:defRPr>
            </a:lvl9pPr>
          </a:lstStyle>
          <a:p/>
        </p:txBody>
      </p:sp>
      <p:sp>
        <p:nvSpPr>
          <p:cNvPr id="182" name="Google Shape;182;p33"/>
          <p:cNvSpPr txBox="1"/>
          <p:nvPr>
            <p:ph idx="5" type="subTitle"/>
          </p:nvPr>
        </p:nvSpPr>
        <p:spPr>
          <a:xfrm>
            <a:off x="3677786" y="2806718"/>
            <a:ext cx="1818000" cy="376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rgbClr val="000000"/>
              </a:buClr>
              <a:buSzPts val="1000"/>
              <a:buFont typeface="Economica"/>
              <a:buNone/>
              <a:defRPr sz="2000">
                <a:solidFill>
                  <a:schemeClr val="accent1"/>
                </a:solidFill>
                <a:latin typeface="Economica"/>
                <a:ea typeface="Economica"/>
                <a:cs typeface="Economica"/>
                <a:sym typeface="Economica"/>
              </a:defRPr>
            </a:lvl1pPr>
            <a:lvl2pPr lvl="1" rtl="0" algn="ctr">
              <a:lnSpc>
                <a:spcPct val="100000"/>
              </a:lnSpc>
              <a:spcBef>
                <a:spcPts val="0"/>
              </a:spcBef>
              <a:spcAft>
                <a:spcPts val="0"/>
              </a:spcAft>
              <a:buClr>
                <a:srgbClr val="000000"/>
              </a:buClr>
              <a:buSzPts val="1000"/>
              <a:buFont typeface="Economica"/>
              <a:buNone/>
              <a:defRPr sz="1000">
                <a:solidFill>
                  <a:srgbClr val="000000"/>
                </a:solidFill>
                <a:latin typeface="Economica"/>
                <a:ea typeface="Economica"/>
                <a:cs typeface="Economica"/>
                <a:sym typeface="Economica"/>
              </a:defRPr>
            </a:lvl2pPr>
            <a:lvl3pPr lvl="2" rtl="0" algn="ctr">
              <a:lnSpc>
                <a:spcPct val="100000"/>
              </a:lnSpc>
              <a:spcBef>
                <a:spcPts val="0"/>
              </a:spcBef>
              <a:spcAft>
                <a:spcPts val="0"/>
              </a:spcAft>
              <a:buClr>
                <a:srgbClr val="000000"/>
              </a:buClr>
              <a:buSzPts val="1000"/>
              <a:buFont typeface="Economica"/>
              <a:buNone/>
              <a:defRPr sz="1000">
                <a:solidFill>
                  <a:srgbClr val="000000"/>
                </a:solidFill>
                <a:latin typeface="Economica"/>
                <a:ea typeface="Economica"/>
                <a:cs typeface="Economica"/>
                <a:sym typeface="Economica"/>
              </a:defRPr>
            </a:lvl3pPr>
            <a:lvl4pPr lvl="3" rtl="0" algn="ctr">
              <a:lnSpc>
                <a:spcPct val="100000"/>
              </a:lnSpc>
              <a:spcBef>
                <a:spcPts val="0"/>
              </a:spcBef>
              <a:spcAft>
                <a:spcPts val="0"/>
              </a:spcAft>
              <a:buClr>
                <a:srgbClr val="000000"/>
              </a:buClr>
              <a:buSzPts val="1000"/>
              <a:buFont typeface="Economica"/>
              <a:buNone/>
              <a:defRPr sz="1000">
                <a:solidFill>
                  <a:srgbClr val="000000"/>
                </a:solidFill>
                <a:latin typeface="Economica"/>
                <a:ea typeface="Economica"/>
                <a:cs typeface="Economica"/>
                <a:sym typeface="Economica"/>
              </a:defRPr>
            </a:lvl4pPr>
            <a:lvl5pPr lvl="4" rtl="0" algn="ctr">
              <a:lnSpc>
                <a:spcPct val="100000"/>
              </a:lnSpc>
              <a:spcBef>
                <a:spcPts val="0"/>
              </a:spcBef>
              <a:spcAft>
                <a:spcPts val="0"/>
              </a:spcAft>
              <a:buClr>
                <a:srgbClr val="000000"/>
              </a:buClr>
              <a:buSzPts val="1000"/>
              <a:buFont typeface="Economica"/>
              <a:buNone/>
              <a:defRPr sz="1000">
                <a:solidFill>
                  <a:srgbClr val="000000"/>
                </a:solidFill>
                <a:latin typeface="Economica"/>
                <a:ea typeface="Economica"/>
                <a:cs typeface="Economica"/>
                <a:sym typeface="Economica"/>
              </a:defRPr>
            </a:lvl5pPr>
            <a:lvl6pPr lvl="5" rtl="0" algn="ctr">
              <a:lnSpc>
                <a:spcPct val="100000"/>
              </a:lnSpc>
              <a:spcBef>
                <a:spcPts val="0"/>
              </a:spcBef>
              <a:spcAft>
                <a:spcPts val="0"/>
              </a:spcAft>
              <a:buClr>
                <a:srgbClr val="000000"/>
              </a:buClr>
              <a:buSzPts val="1000"/>
              <a:buFont typeface="Economica"/>
              <a:buNone/>
              <a:defRPr sz="1000">
                <a:solidFill>
                  <a:srgbClr val="000000"/>
                </a:solidFill>
                <a:latin typeface="Economica"/>
                <a:ea typeface="Economica"/>
                <a:cs typeface="Economica"/>
                <a:sym typeface="Economica"/>
              </a:defRPr>
            </a:lvl6pPr>
            <a:lvl7pPr lvl="6" rtl="0" algn="ctr">
              <a:lnSpc>
                <a:spcPct val="100000"/>
              </a:lnSpc>
              <a:spcBef>
                <a:spcPts val="0"/>
              </a:spcBef>
              <a:spcAft>
                <a:spcPts val="0"/>
              </a:spcAft>
              <a:buClr>
                <a:srgbClr val="000000"/>
              </a:buClr>
              <a:buSzPts val="1000"/>
              <a:buFont typeface="Economica"/>
              <a:buNone/>
              <a:defRPr sz="1000">
                <a:solidFill>
                  <a:srgbClr val="000000"/>
                </a:solidFill>
                <a:latin typeface="Economica"/>
                <a:ea typeface="Economica"/>
                <a:cs typeface="Economica"/>
                <a:sym typeface="Economica"/>
              </a:defRPr>
            </a:lvl7pPr>
            <a:lvl8pPr lvl="7" rtl="0" algn="ctr">
              <a:lnSpc>
                <a:spcPct val="100000"/>
              </a:lnSpc>
              <a:spcBef>
                <a:spcPts val="0"/>
              </a:spcBef>
              <a:spcAft>
                <a:spcPts val="0"/>
              </a:spcAft>
              <a:buClr>
                <a:srgbClr val="000000"/>
              </a:buClr>
              <a:buSzPts val="1000"/>
              <a:buFont typeface="Economica"/>
              <a:buNone/>
              <a:defRPr sz="1000">
                <a:solidFill>
                  <a:srgbClr val="000000"/>
                </a:solidFill>
                <a:latin typeface="Economica"/>
                <a:ea typeface="Economica"/>
                <a:cs typeface="Economica"/>
                <a:sym typeface="Economica"/>
              </a:defRPr>
            </a:lvl8pPr>
            <a:lvl9pPr lvl="8" rtl="0" algn="ctr">
              <a:lnSpc>
                <a:spcPct val="100000"/>
              </a:lnSpc>
              <a:spcBef>
                <a:spcPts val="0"/>
              </a:spcBef>
              <a:spcAft>
                <a:spcPts val="0"/>
              </a:spcAft>
              <a:buClr>
                <a:srgbClr val="000000"/>
              </a:buClr>
              <a:buSzPts val="1000"/>
              <a:buFont typeface="Economica"/>
              <a:buNone/>
              <a:defRPr sz="1000">
                <a:solidFill>
                  <a:srgbClr val="000000"/>
                </a:solidFill>
                <a:latin typeface="Economica"/>
                <a:ea typeface="Economica"/>
                <a:cs typeface="Economica"/>
                <a:sym typeface="Economica"/>
              </a:defRPr>
            </a:lvl9pPr>
          </a:lstStyle>
          <a:p/>
        </p:txBody>
      </p:sp>
      <p:sp>
        <p:nvSpPr>
          <p:cNvPr id="183" name="Google Shape;183;p33"/>
          <p:cNvSpPr txBox="1"/>
          <p:nvPr>
            <p:ph idx="6" type="subTitle"/>
          </p:nvPr>
        </p:nvSpPr>
        <p:spPr>
          <a:xfrm>
            <a:off x="6057250" y="2797750"/>
            <a:ext cx="1754100" cy="394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rgbClr val="000000"/>
              </a:buClr>
              <a:buSzPts val="1000"/>
              <a:buFont typeface="Economica"/>
              <a:buNone/>
              <a:defRPr sz="2000">
                <a:solidFill>
                  <a:schemeClr val="accent1"/>
                </a:solidFill>
                <a:latin typeface="Economica"/>
                <a:ea typeface="Economica"/>
                <a:cs typeface="Economica"/>
                <a:sym typeface="Economica"/>
              </a:defRPr>
            </a:lvl1pPr>
            <a:lvl2pPr lvl="1" rtl="0" algn="ctr">
              <a:lnSpc>
                <a:spcPct val="100000"/>
              </a:lnSpc>
              <a:spcBef>
                <a:spcPts val="0"/>
              </a:spcBef>
              <a:spcAft>
                <a:spcPts val="0"/>
              </a:spcAft>
              <a:buClr>
                <a:srgbClr val="000000"/>
              </a:buClr>
              <a:buSzPts val="1000"/>
              <a:buFont typeface="Economica"/>
              <a:buNone/>
              <a:defRPr sz="1000">
                <a:solidFill>
                  <a:srgbClr val="000000"/>
                </a:solidFill>
                <a:latin typeface="Economica"/>
                <a:ea typeface="Economica"/>
                <a:cs typeface="Economica"/>
                <a:sym typeface="Economica"/>
              </a:defRPr>
            </a:lvl2pPr>
            <a:lvl3pPr lvl="2" rtl="0" algn="ctr">
              <a:lnSpc>
                <a:spcPct val="100000"/>
              </a:lnSpc>
              <a:spcBef>
                <a:spcPts val="0"/>
              </a:spcBef>
              <a:spcAft>
                <a:spcPts val="0"/>
              </a:spcAft>
              <a:buClr>
                <a:srgbClr val="000000"/>
              </a:buClr>
              <a:buSzPts val="1000"/>
              <a:buFont typeface="Economica"/>
              <a:buNone/>
              <a:defRPr sz="1000">
                <a:solidFill>
                  <a:srgbClr val="000000"/>
                </a:solidFill>
                <a:latin typeface="Economica"/>
                <a:ea typeface="Economica"/>
                <a:cs typeface="Economica"/>
                <a:sym typeface="Economica"/>
              </a:defRPr>
            </a:lvl3pPr>
            <a:lvl4pPr lvl="3" rtl="0" algn="ctr">
              <a:lnSpc>
                <a:spcPct val="100000"/>
              </a:lnSpc>
              <a:spcBef>
                <a:spcPts val="0"/>
              </a:spcBef>
              <a:spcAft>
                <a:spcPts val="0"/>
              </a:spcAft>
              <a:buClr>
                <a:srgbClr val="000000"/>
              </a:buClr>
              <a:buSzPts val="1000"/>
              <a:buFont typeface="Economica"/>
              <a:buNone/>
              <a:defRPr sz="1000">
                <a:solidFill>
                  <a:srgbClr val="000000"/>
                </a:solidFill>
                <a:latin typeface="Economica"/>
                <a:ea typeface="Economica"/>
                <a:cs typeface="Economica"/>
                <a:sym typeface="Economica"/>
              </a:defRPr>
            </a:lvl4pPr>
            <a:lvl5pPr lvl="4" rtl="0" algn="ctr">
              <a:lnSpc>
                <a:spcPct val="100000"/>
              </a:lnSpc>
              <a:spcBef>
                <a:spcPts val="0"/>
              </a:spcBef>
              <a:spcAft>
                <a:spcPts val="0"/>
              </a:spcAft>
              <a:buClr>
                <a:srgbClr val="000000"/>
              </a:buClr>
              <a:buSzPts val="1000"/>
              <a:buFont typeface="Economica"/>
              <a:buNone/>
              <a:defRPr sz="1000">
                <a:solidFill>
                  <a:srgbClr val="000000"/>
                </a:solidFill>
                <a:latin typeface="Economica"/>
                <a:ea typeface="Economica"/>
                <a:cs typeface="Economica"/>
                <a:sym typeface="Economica"/>
              </a:defRPr>
            </a:lvl5pPr>
            <a:lvl6pPr lvl="5" rtl="0" algn="ctr">
              <a:lnSpc>
                <a:spcPct val="100000"/>
              </a:lnSpc>
              <a:spcBef>
                <a:spcPts val="0"/>
              </a:spcBef>
              <a:spcAft>
                <a:spcPts val="0"/>
              </a:spcAft>
              <a:buClr>
                <a:srgbClr val="000000"/>
              </a:buClr>
              <a:buSzPts val="1000"/>
              <a:buFont typeface="Economica"/>
              <a:buNone/>
              <a:defRPr sz="1000">
                <a:solidFill>
                  <a:srgbClr val="000000"/>
                </a:solidFill>
                <a:latin typeface="Economica"/>
                <a:ea typeface="Economica"/>
                <a:cs typeface="Economica"/>
                <a:sym typeface="Economica"/>
              </a:defRPr>
            </a:lvl6pPr>
            <a:lvl7pPr lvl="6" rtl="0" algn="ctr">
              <a:lnSpc>
                <a:spcPct val="100000"/>
              </a:lnSpc>
              <a:spcBef>
                <a:spcPts val="0"/>
              </a:spcBef>
              <a:spcAft>
                <a:spcPts val="0"/>
              </a:spcAft>
              <a:buClr>
                <a:srgbClr val="000000"/>
              </a:buClr>
              <a:buSzPts val="1000"/>
              <a:buFont typeface="Economica"/>
              <a:buNone/>
              <a:defRPr sz="1000">
                <a:solidFill>
                  <a:srgbClr val="000000"/>
                </a:solidFill>
                <a:latin typeface="Economica"/>
                <a:ea typeface="Economica"/>
                <a:cs typeface="Economica"/>
                <a:sym typeface="Economica"/>
              </a:defRPr>
            </a:lvl7pPr>
            <a:lvl8pPr lvl="7" rtl="0" algn="ctr">
              <a:lnSpc>
                <a:spcPct val="100000"/>
              </a:lnSpc>
              <a:spcBef>
                <a:spcPts val="0"/>
              </a:spcBef>
              <a:spcAft>
                <a:spcPts val="0"/>
              </a:spcAft>
              <a:buClr>
                <a:srgbClr val="000000"/>
              </a:buClr>
              <a:buSzPts val="1000"/>
              <a:buFont typeface="Economica"/>
              <a:buNone/>
              <a:defRPr sz="1000">
                <a:solidFill>
                  <a:srgbClr val="000000"/>
                </a:solidFill>
                <a:latin typeface="Economica"/>
                <a:ea typeface="Economica"/>
                <a:cs typeface="Economica"/>
                <a:sym typeface="Economica"/>
              </a:defRPr>
            </a:lvl8pPr>
            <a:lvl9pPr lvl="8" rtl="0" algn="ctr">
              <a:lnSpc>
                <a:spcPct val="100000"/>
              </a:lnSpc>
              <a:spcBef>
                <a:spcPts val="0"/>
              </a:spcBef>
              <a:spcAft>
                <a:spcPts val="0"/>
              </a:spcAft>
              <a:buClr>
                <a:srgbClr val="000000"/>
              </a:buClr>
              <a:buSzPts val="1000"/>
              <a:buFont typeface="Economica"/>
              <a:buNone/>
              <a:defRPr sz="1000">
                <a:solidFill>
                  <a:srgbClr val="000000"/>
                </a:solidFill>
                <a:latin typeface="Economica"/>
                <a:ea typeface="Economica"/>
                <a:cs typeface="Economica"/>
                <a:sym typeface="Economica"/>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3">
    <p:bg>
      <p:bgPr>
        <a:blipFill>
          <a:blip r:embed="rId2">
            <a:alphaModFix/>
          </a:blip>
          <a:stretch>
            <a:fillRect/>
          </a:stretch>
        </a:blipFill>
      </p:bgPr>
    </p:bg>
    <p:spTree>
      <p:nvGrpSpPr>
        <p:cNvPr id="184" name="Shape 184"/>
        <p:cNvGrpSpPr/>
        <p:nvPr/>
      </p:nvGrpSpPr>
      <p:grpSpPr>
        <a:xfrm>
          <a:off x="0" y="0"/>
          <a:ext cx="0" cy="0"/>
          <a:chOff x="0" y="0"/>
          <a:chExt cx="0" cy="0"/>
        </a:xfrm>
      </p:grpSpPr>
      <p:sp>
        <p:nvSpPr>
          <p:cNvPr id="185" name="Google Shape;185;p34"/>
          <p:cNvSpPr txBox="1"/>
          <p:nvPr>
            <p:ph type="title"/>
          </p:nvPr>
        </p:nvSpPr>
        <p:spPr>
          <a:xfrm>
            <a:off x="2335550" y="452325"/>
            <a:ext cx="4473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6" name="Google Shape;186;p34"/>
          <p:cNvSpPr txBox="1"/>
          <p:nvPr>
            <p:ph idx="2" type="title"/>
          </p:nvPr>
        </p:nvSpPr>
        <p:spPr>
          <a:xfrm>
            <a:off x="1413834" y="1711192"/>
            <a:ext cx="1439400" cy="572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2000"/>
              <a:buNone/>
              <a:defRPr sz="2000">
                <a:solidFill>
                  <a:schemeClr val="accen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87" name="Google Shape;187;p34"/>
          <p:cNvSpPr txBox="1"/>
          <p:nvPr>
            <p:ph idx="1" type="subTitle"/>
          </p:nvPr>
        </p:nvSpPr>
        <p:spPr>
          <a:xfrm>
            <a:off x="1413825" y="2040200"/>
            <a:ext cx="1881600" cy="72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188" name="Google Shape;188;p34"/>
          <p:cNvSpPr txBox="1"/>
          <p:nvPr>
            <p:ph idx="3" type="title"/>
          </p:nvPr>
        </p:nvSpPr>
        <p:spPr>
          <a:xfrm>
            <a:off x="3975616" y="1711192"/>
            <a:ext cx="1439400" cy="572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2000"/>
              <a:buNone/>
              <a:defRPr sz="2000">
                <a:solidFill>
                  <a:schemeClr val="accen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89" name="Google Shape;189;p34"/>
          <p:cNvSpPr txBox="1"/>
          <p:nvPr>
            <p:ph idx="4" type="subTitle"/>
          </p:nvPr>
        </p:nvSpPr>
        <p:spPr>
          <a:xfrm>
            <a:off x="3975626" y="2040200"/>
            <a:ext cx="1881600" cy="72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190" name="Google Shape;190;p34"/>
          <p:cNvSpPr txBox="1"/>
          <p:nvPr>
            <p:ph idx="5" type="title"/>
          </p:nvPr>
        </p:nvSpPr>
        <p:spPr>
          <a:xfrm>
            <a:off x="6527849" y="1711192"/>
            <a:ext cx="1439400" cy="572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2000"/>
              <a:buNone/>
              <a:defRPr sz="2000">
                <a:solidFill>
                  <a:schemeClr val="accen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91" name="Google Shape;191;p34"/>
          <p:cNvSpPr txBox="1"/>
          <p:nvPr>
            <p:ph idx="6" type="subTitle"/>
          </p:nvPr>
        </p:nvSpPr>
        <p:spPr>
          <a:xfrm>
            <a:off x="6527850" y="2040200"/>
            <a:ext cx="1881600" cy="72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192" name="Google Shape;192;p34"/>
          <p:cNvSpPr txBox="1"/>
          <p:nvPr>
            <p:ph idx="7" type="title"/>
          </p:nvPr>
        </p:nvSpPr>
        <p:spPr>
          <a:xfrm>
            <a:off x="1413834" y="3079054"/>
            <a:ext cx="1439400" cy="572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2000"/>
              <a:buNone/>
              <a:defRPr sz="2000">
                <a:solidFill>
                  <a:schemeClr val="accen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93" name="Google Shape;193;p34"/>
          <p:cNvSpPr txBox="1"/>
          <p:nvPr>
            <p:ph idx="8" type="subTitle"/>
          </p:nvPr>
        </p:nvSpPr>
        <p:spPr>
          <a:xfrm>
            <a:off x="1413825" y="3408600"/>
            <a:ext cx="1881600" cy="72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194" name="Google Shape;194;p34"/>
          <p:cNvSpPr txBox="1"/>
          <p:nvPr>
            <p:ph idx="9" type="title"/>
          </p:nvPr>
        </p:nvSpPr>
        <p:spPr>
          <a:xfrm>
            <a:off x="3975616" y="3079054"/>
            <a:ext cx="1439400" cy="572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2000"/>
              <a:buNone/>
              <a:defRPr sz="2000">
                <a:solidFill>
                  <a:schemeClr val="accen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95" name="Google Shape;195;p34"/>
          <p:cNvSpPr txBox="1"/>
          <p:nvPr>
            <p:ph idx="13" type="subTitle"/>
          </p:nvPr>
        </p:nvSpPr>
        <p:spPr>
          <a:xfrm>
            <a:off x="3975626" y="3408598"/>
            <a:ext cx="1881600" cy="72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196" name="Google Shape;196;p34"/>
          <p:cNvSpPr txBox="1"/>
          <p:nvPr>
            <p:ph idx="14" type="title"/>
          </p:nvPr>
        </p:nvSpPr>
        <p:spPr>
          <a:xfrm>
            <a:off x="6527849" y="3079054"/>
            <a:ext cx="1439400" cy="572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2000"/>
              <a:buNone/>
              <a:defRPr sz="2000">
                <a:solidFill>
                  <a:schemeClr val="accen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97" name="Google Shape;197;p34"/>
          <p:cNvSpPr txBox="1"/>
          <p:nvPr>
            <p:ph idx="15" type="subTitle"/>
          </p:nvPr>
        </p:nvSpPr>
        <p:spPr>
          <a:xfrm>
            <a:off x="6527850" y="3408598"/>
            <a:ext cx="1881600" cy="72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3_1">
    <p:bg>
      <p:bgPr>
        <a:blipFill>
          <a:blip r:embed="rId2">
            <a:alphaModFix/>
          </a:blip>
          <a:stretch>
            <a:fillRect/>
          </a:stretch>
        </a:blipFill>
      </p:bgPr>
    </p:bg>
    <p:spTree>
      <p:nvGrpSpPr>
        <p:cNvPr id="198" name="Shape 198"/>
        <p:cNvGrpSpPr/>
        <p:nvPr/>
      </p:nvGrpSpPr>
      <p:grpSpPr>
        <a:xfrm>
          <a:off x="0" y="0"/>
          <a:ext cx="0" cy="0"/>
          <a:chOff x="0" y="0"/>
          <a:chExt cx="0" cy="0"/>
        </a:xfrm>
      </p:grpSpPr>
      <p:sp>
        <p:nvSpPr>
          <p:cNvPr id="199" name="Google Shape;199;p35"/>
          <p:cNvSpPr txBox="1"/>
          <p:nvPr>
            <p:ph type="title"/>
          </p:nvPr>
        </p:nvSpPr>
        <p:spPr>
          <a:xfrm>
            <a:off x="2335550" y="452325"/>
            <a:ext cx="4473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0" name="Google Shape;200;p35"/>
          <p:cNvSpPr txBox="1"/>
          <p:nvPr>
            <p:ph idx="2" type="title"/>
          </p:nvPr>
        </p:nvSpPr>
        <p:spPr>
          <a:xfrm>
            <a:off x="1813550" y="1711192"/>
            <a:ext cx="1439400" cy="572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000"/>
              <a:buNone/>
              <a:defRPr sz="2000">
                <a:solidFill>
                  <a:schemeClr val="accent1"/>
                </a:solidFill>
              </a:defRPr>
            </a:lvl1pPr>
            <a:lvl2pPr lvl="1" rtl="0" algn="r">
              <a:spcBef>
                <a:spcPts val="0"/>
              </a:spcBef>
              <a:spcAft>
                <a:spcPts val="0"/>
              </a:spcAft>
              <a:buSzPts val="2000"/>
              <a:buNone/>
              <a:defRPr sz="2000"/>
            </a:lvl2pPr>
            <a:lvl3pPr lvl="2" rtl="0" algn="r">
              <a:spcBef>
                <a:spcPts val="0"/>
              </a:spcBef>
              <a:spcAft>
                <a:spcPts val="0"/>
              </a:spcAft>
              <a:buSzPts val="2000"/>
              <a:buNone/>
              <a:defRPr sz="2000"/>
            </a:lvl3pPr>
            <a:lvl4pPr lvl="3" rtl="0" algn="r">
              <a:spcBef>
                <a:spcPts val="0"/>
              </a:spcBef>
              <a:spcAft>
                <a:spcPts val="0"/>
              </a:spcAft>
              <a:buSzPts val="2000"/>
              <a:buNone/>
              <a:defRPr sz="2000"/>
            </a:lvl4pPr>
            <a:lvl5pPr lvl="4" rtl="0" algn="r">
              <a:spcBef>
                <a:spcPts val="0"/>
              </a:spcBef>
              <a:spcAft>
                <a:spcPts val="0"/>
              </a:spcAft>
              <a:buSzPts val="2000"/>
              <a:buNone/>
              <a:defRPr sz="2000"/>
            </a:lvl5pPr>
            <a:lvl6pPr lvl="5" rtl="0" algn="r">
              <a:spcBef>
                <a:spcPts val="0"/>
              </a:spcBef>
              <a:spcAft>
                <a:spcPts val="0"/>
              </a:spcAft>
              <a:buSzPts val="2000"/>
              <a:buNone/>
              <a:defRPr sz="2000"/>
            </a:lvl6pPr>
            <a:lvl7pPr lvl="6" rtl="0" algn="r">
              <a:spcBef>
                <a:spcPts val="0"/>
              </a:spcBef>
              <a:spcAft>
                <a:spcPts val="0"/>
              </a:spcAft>
              <a:buSzPts val="2000"/>
              <a:buNone/>
              <a:defRPr sz="2000"/>
            </a:lvl7pPr>
            <a:lvl8pPr lvl="7" rtl="0" algn="r">
              <a:spcBef>
                <a:spcPts val="0"/>
              </a:spcBef>
              <a:spcAft>
                <a:spcPts val="0"/>
              </a:spcAft>
              <a:buSzPts val="2000"/>
              <a:buNone/>
              <a:defRPr sz="2000"/>
            </a:lvl8pPr>
            <a:lvl9pPr lvl="8" rtl="0" algn="r">
              <a:spcBef>
                <a:spcPts val="0"/>
              </a:spcBef>
              <a:spcAft>
                <a:spcPts val="0"/>
              </a:spcAft>
              <a:buSzPts val="2000"/>
              <a:buNone/>
              <a:defRPr sz="2000"/>
            </a:lvl9pPr>
          </a:lstStyle>
          <a:p/>
        </p:txBody>
      </p:sp>
      <p:sp>
        <p:nvSpPr>
          <p:cNvPr id="201" name="Google Shape;201;p35"/>
          <p:cNvSpPr txBox="1"/>
          <p:nvPr>
            <p:ph idx="1" type="subTitle"/>
          </p:nvPr>
        </p:nvSpPr>
        <p:spPr>
          <a:xfrm>
            <a:off x="1291275" y="2047675"/>
            <a:ext cx="1961700" cy="72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a:lvl1pPr>
            <a:lvl2pPr lvl="1" rtl="0" algn="r">
              <a:lnSpc>
                <a:spcPct val="100000"/>
              </a:lnSpc>
              <a:spcBef>
                <a:spcPts val="0"/>
              </a:spcBef>
              <a:spcAft>
                <a:spcPts val="0"/>
              </a:spcAft>
              <a:buSzPts val="1200"/>
              <a:buNone/>
              <a:defRPr sz="1200"/>
            </a:lvl2pPr>
            <a:lvl3pPr lvl="2" rtl="0" algn="r">
              <a:lnSpc>
                <a:spcPct val="100000"/>
              </a:lnSpc>
              <a:spcBef>
                <a:spcPts val="0"/>
              </a:spcBef>
              <a:spcAft>
                <a:spcPts val="0"/>
              </a:spcAft>
              <a:buSzPts val="1200"/>
              <a:buNone/>
              <a:defRPr sz="1200"/>
            </a:lvl3pPr>
            <a:lvl4pPr lvl="3" rtl="0" algn="r">
              <a:lnSpc>
                <a:spcPct val="100000"/>
              </a:lnSpc>
              <a:spcBef>
                <a:spcPts val="0"/>
              </a:spcBef>
              <a:spcAft>
                <a:spcPts val="0"/>
              </a:spcAft>
              <a:buSzPts val="1200"/>
              <a:buNone/>
              <a:defRPr sz="1200"/>
            </a:lvl4pPr>
            <a:lvl5pPr lvl="4" rtl="0" algn="r">
              <a:lnSpc>
                <a:spcPct val="100000"/>
              </a:lnSpc>
              <a:spcBef>
                <a:spcPts val="0"/>
              </a:spcBef>
              <a:spcAft>
                <a:spcPts val="0"/>
              </a:spcAft>
              <a:buSzPts val="1200"/>
              <a:buNone/>
              <a:defRPr sz="1200"/>
            </a:lvl5pPr>
            <a:lvl6pPr lvl="5" rtl="0" algn="r">
              <a:lnSpc>
                <a:spcPct val="100000"/>
              </a:lnSpc>
              <a:spcBef>
                <a:spcPts val="0"/>
              </a:spcBef>
              <a:spcAft>
                <a:spcPts val="0"/>
              </a:spcAft>
              <a:buSzPts val="1200"/>
              <a:buNone/>
              <a:defRPr sz="1200"/>
            </a:lvl6pPr>
            <a:lvl7pPr lvl="6" rtl="0" algn="r">
              <a:lnSpc>
                <a:spcPct val="100000"/>
              </a:lnSpc>
              <a:spcBef>
                <a:spcPts val="0"/>
              </a:spcBef>
              <a:spcAft>
                <a:spcPts val="0"/>
              </a:spcAft>
              <a:buSzPts val="1200"/>
              <a:buNone/>
              <a:defRPr sz="1200"/>
            </a:lvl7pPr>
            <a:lvl8pPr lvl="7" rtl="0" algn="r">
              <a:lnSpc>
                <a:spcPct val="100000"/>
              </a:lnSpc>
              <a:spcBef>
                <a:spcPts val="0"/>
              </a:spcBef>
              <a:spcAft>
                <a:spcPts val="0"/>
              </a:spcAft>
              <a:buSzPts val="1200"/>
              <a:buNone/>
              <a:defRPr sz="1200"/>
            </a:lvl8pPr>
            <a:lvl9pPr lvl="8" rtl="0" algn="r">
              <a:lnSpc>
                <a:spcPct val="100000"/>
              </a:lnSpc>
              <a:spcBef>
                <a:spcPts val="0"/>
              </a:spcBef>
              <a:spcAft>
                <a:spcPts val="0"/>
              </a:spcAft>
              <a:buSzPts val="1200"/>
              <a:buNone/>
              <a:defRPr sz="1200"/>
            </a:lvl9pPr>
          </a:lstStyle>
          <a:p/>
        </p:txBody>
      </p:sp>
      <p:sp>
        <p:nvSpPr>
          <p:cNvPr id="202" name="Google Shape;202;p35"/>
          <p:cNvSpPr txBox="1"/>
          <p:nvPr>
            <p:ph idx="3" type="title"/>
          </p:nvPr>
        </p:nvSpPr>
        <p:spPr>
          <a:xfrm>
            <a:off x="5871630" y="1711192"/>
            <a:ext cx="1439400" cy="572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2000"/>
              <a:buNone/>
              <a:defRPr sz="2000">
                <a:solidFill>
                  <a:schemeClr val="accent1"/>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203" name="Google Shape;203;p35"/>
          <p:cNvSpPr txBox="1"/>
          <p:nvPr>
            <p:ph idx="4" type="subTitle"/>
          </p:nvPr>
        </p:nvSpPr>
        <p:spPr>
          <a:xfrm>
            <a:off x="5871624" y="2047675"/>
            <a:ext cx="1961700" cy="72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204" name="Google Shape;204;p35"/>
          <p:cNvSpPr txBox="1"/>
          <p:nvPr>
            <p:ph idx="5" type="title"/>
          </p:nvPr>
        </p:nvSpPr>
        <p:spPr>
          <a:xfrm>
            <a:off x="1813550" y="3079054"/>
            <a:ext cx="1439400" cy="572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000"/>
              <a:buNone/>
              <a:defRPr sz="2000">
                <a:solidFill>
                  <a:schemeClr val="accent1"/>
                </a:solidFill>
              </a:defRPr>
            </a:lvl1pPr>
            <a:lvl2pPr lvl="1" rtl="0" algn="r">
              <a:spcBef>
                <a:spcPts val="0"/>
              </a:spcBef>
              <a:spcAft>
                <a:spcPts val="0"/>
              </a:spcAft>
              <a:buSzPts val="2000"/>
              <a:buNone/>
              <a:defRPr sz="2000"/>
            </a:lvl2pPr>
            <a:lvl3pPr lvl="2" rtl="0" algn="r">
              <a:spcBef>
                <a:spcPts val="0"/>
              </a:spcBef>
              <a:spcAft>
                <a:spcPts val="0"/>
              </a:spcAft>
              <a:buSzPts val="2000"/>
              <a:buNone/>
              <a:defRPr sz="2000"/>
            </a:lvl3pPr>
            <a:lvl4pPr lvl="3" rtl="0" algn="r">
              <a:spcBef>
                <a:spcPts val="0"/>
              </a:spcBef>
              <a:spcAft>
                <a:spcPts val="0"/>
              </a:spcAft>
              <a:buSzPts val="2000"/>
              <a:buNone/>
              <a:defRPr sz="2000"/>
            </a:lvl4pPr>
            <a:lvl5pPr lvl="4" rtl="0" algn="r">
              <a:spcBef>
                <a:spcPts val="0"/>
              </a:spcBef>
              <a:spcAft>
                <a:spcPts val="0"/>
              </a:spcAft>
              <a:buSzPts val="2000"/>
              <a:buNone/>
              <a:defRPr sz="2000"/>
            </a:lvl5pPr>
            <a:lvl6pPr lvl="5" rtl="0" algn="r">
              <a:spcBef>
                <a:spcPts val="0"/>
              </a:spcBef>
              <a:spcAft>
                <a:spcPts val="0"/>
              </a:spcAft>
              <a:buSzPts val="2000"/>
              <a:buNone/>
              <a:defRPr sz="2000"/>
            </a:lvl6pPr>
            <a:lvl7pPr lvl="6" rtl="0" algn="r">
              <a:spcBef>
                <a:spcPts val="0"/>
              </a:spcBef>
              <a:spcAft>
                <a:spcPts val="0"/>
              </a:spcAft>
              <a:buSzPts val="2000"/>
              <a:buNone/>
              <a:defRPr sz="2000"/>
            </a:lvl7pPr>
            <a:lvl8pPr lvl="7" rtl="0" algn="r">
              <a:spcBef>
                <a:spcPts val="0"/>
              </a:spcBef>
              <a:spcAft>
                <a:spcPts val="0"/>
              </a:spcAft>
              <a:buSzPts val="2000"/>
              <a:buNone/>
              <a:defRPr sz="2000"/>
            </a:lvl8pPr>
            <a:lvl9pPr lvl="8" rtl="0" algn="r">
              <a:spcBef>
                <a:spcPts val="0"/>
              </a:spcBef>
              <a:spcAft>
                <a:spcPts val="0"/>
              </a:spcAft>
              <a:buSzPts val="2000"/>
              <a:buNone/>
              <a:defRPr sz="2000"/>
            </a:lvl9pPr>
          </a:lstStyle>
          <a:p/>
        </p:txBody>
      </p:sp>
      <p:sp>
        <p:nvSpPr>
          <p:cNvPr id="205" name="Google Shape;205;p35"/>
          <p:cNvSpPr txBox="1"/>
          <p:nvPr>
            <p:ph idx="6" type="subTitle"/>
          </p:nvPr>
        </p:nvSpPr>
        <p:spPr>
          <a:xfrm>
            <a:off x="1291275" y="3410026"/>
            <a:ext cx="1961700" cy="72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a:lvl1pPr>
            <a:lvl2pPr lvl="1" rtl="0" algn="r">
              <a:lnSpc>
                <a:spcPct val="100000"/>
              </a:lnSpc>
              <a:spcBef>
                <a:spcPts val="0"/>
              </a:spcBef>
              <a:spcAft>
                <a:spcPts val="0"/>
              </a:spcAft>
              <a:buSzPts val="1200"/>
              <a:buNone/>
              <a:defRPr sz="1200"/>
            </a:lvl2pPr>
            <a:lvl3pPr lvl="2" rtl="0" algn="r">
              <a:lnSpc>
                <a:spcPct val="100000"/>
              </a:lnSpc>
              <a:spcBef>
                <a:spcPts val="0"/>
              </a:spcBef>
              <a:spcAft>
                <a:spcPts val="0"/>
              </a:spcAft>
              <a:buSzPts val="1200"/>
              <a:buNone/>
              <a:defRPr sz="1200"/>
            </a:lvl3pPr>
            <a:lvl4pPr lvl="3" rtl="0" algn="r">
              <a:lnSpc>
                <a:spcPct val="100000"/>
              </a:lnSpc>
              <a:spcBef>
                <a:spcPts val="0"/>
              </a:spcBef>
              <a:spcAft>
                <a:spcPts val="0"/>
              </a:spcAft>
              <a:buSzPts val="1200"/>
              <a:buNone/>
              <a:defRPr sz="1200"/>
            </a:lvl4pPr>
            <a:lvl5pPr lvl="4" rtl="0" algn="r">
              <a:lnSpc>
                <a:spcPct val="100000"/>
              </a:lnSpc>
              <a:spcBef>
                <a:spcPts val="0"/>
              </a:spcBef>
              <a:spcAft>
                <a:spcPts val="0"/>
              </a:spcAft>
              <a:buSzPts val="1200"/>
              <a:buNone/>
              <a:defRPr sz="1200"/>
            </a:lvl5pPr>
            <a:lvl6pPr lvl="5" rtl="0" algn="r">
              <a:lnSpc>
                <a:spcPct val="100000"/>
              </a:lnSpc>
              <a:spcBef>
                <a:spcPts val="0"/>
              </a:spcBef>
              <a:spcAft>
                <a:spcPts val="0"/>
              </a:spcAft>
              <a:buSzPts val="1200"/>
              <a:buNone/>
              <a:defRPr sz="1200"/>
            </a:lvl6pPr>
            <a:lvl7pPr lvl="6" rtl="0" algn="r">
              <a:lnSpc>
                <a:spcPct val="100000"/>
              </a:lnSpc>
              <a:spcBef>
                <a:spcPts val="0"/>
              </a:spcBef>
              <a:spcAft>
                <a:spcPts val="0"/>
              </a:spcAft>
              <a:buSzPts val="1200"/>
              <a:buNone/>
              <a:defRPr sz="1200"/>
            </a:lvl7pPr>
            <a:lvl8pPr lvl="7" rtl="0" algn="r">
              <a:lnSpc>
                <a:spcPct val="100000"/>
              </a:lnSpc>
              <a:spcBef>
                <a:spcPts val="0"/>
              </a:spcBef>
              <a:spcAft>
                <a:spcPts val="0"/>
              </a:spcAft>
              <a:buSzPts val="1200"/>
              <a:buNone/>
              <a:defRPr sz="1200"/>
            </a:lvl8pPr>
            <a:lvl9pPr lvl="8" rtl="0" algn="r">
              <a:lnSpc>
                <a:spcPct val="100000"/>
              </a:lnSpc>
              <a:spcBef>
                <a:spcPts val="0"/>
              </a:spcBef>
              <a:spcAft>
                <a:spcPts val="0"/>
              </a:spcAft>
              <a:buSzPts val="1200"/>
              <a:buNone/>
              <a:defRPr sz="1200"/>
            </a:lvl9pPr>
          </a:lstStyle>
          <a:p/>
        </p:txBody>
      </p:sp>
      <p:sp>
        <p:nvSpPr>
          <p:cNvPr id="206" name="Google Shape;206;p35"/>
          <p:cNvSpPr txBox="1"/>
          <p:nvPr>
            <p:ph idx="7" type="title"/>
          </p:nvPr>
        </p:nvSpPr>
        <p:spPr>
          <a:xfrm>
            <a:off x="5871630" y="3079054"/>
            <a:ext cx="1439400" cy="572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2000"/>
              <a:buNone/>
              <a:defRPr sz="2000">
                <a:solidFill>
                  <a:schemeClr val="accent1"/>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207" name="Google Shape;207;p35"/>
          <p:cNvSpPr txBox="1"/>
          <p:nvPr>
            <p:ph idx="8" type="subTitle"/>
          </p:nvPr>
        </p:nvSpPr>
        <p:spPr>
          <a:xfrm>
            <a:off x="5871624" y="3410026"/>
            <a:ext cx="1961700" cy="72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3_1_1">
    <p:bg>
      <p:bgPr>
        <a:blipFill>
          <a:blip r:embed="rId2">
            <a:alphaModFix/>
          </a:blip>
          <a:stretch>
            <a:fillRect/>
          </a:stretch>
        </a:blipFill>
      </p:bgPr>
    </p:bg>
    <p:spTree>
      <p:nvGrpSpPr>
        <p:cNvPr id="208" name="Shape 208"/>
        <p:cNvGrpSpPr/>
        <p:nvPr/>
      </p:nvGrpSpPr>
      <p:grpSpPr>
        <a:xfrm>
          <a:off x="0" y="0"/>
          <a:ext cx="0" cy="0"/>
          <a:chOff x="0" y="0"/>
          <a:chExt cx="0" cy="0"/>
        </a:xfrm>
      </p:grpSpPr>
      <p:sp>
        <p:nvSpPr>
          <p:cNvPr id="209" name="Google Shape;209;p36"/>
          <p:cNvSpPr txBox="1"/>
          <p:nvPr>
            <p:ph type="title"/>
          </p:nvPr>
        </p:nvSpPr>
        <p:spPr>
          <a:xfrm>
            <a:off x="2335550" y="452325"/>
            <a:ext cx="4473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0" name="Google Shape;210;p36"/>
          <p:cNvSpPr txBox="1"/>
          <p:nvPr>
            <p:ph idx="2" type="title"/>
          </p:nvPr>
        </p:nvSpPr>
        <p:spPr>
          <a:xfrm>
            <a:off x="2109213" y="1558800"/>
            <a:ext cx="2220600" cy="4299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000"/>
              <a:buNone/>
              <a:defRPr sz="2000">
                <a:solidFill>
                  <a:schemeClr val="accent1"/>
                </a:solidFill>
              </a:defRPr>
            </a:lvl1pPr>
            <a:lvl2pPr lvl="1" rtl="0" algn="r">
              <a:spcBef>
                <a:spcPts val="0"/>
              </a:spcBef>
              <a:spcAft>
                <a:spcPts val="0"/>
              </a:spcAft>
              <a:buSzPts val="2000"/>
              <a:buNone/>
              <a:defRPr sz="2000"/>
            </a:lvl2pPr>
            <a:lvl3pPr lvl="2" rtl="0" algn="r">
              <a:spcBef>
                <a:spcPts val="0"/>
              </a:spcBef>
              <a:spcAft>
                <a:spcPts val="0"/>
              </a:spcAft>
              <a:buSzPts val="2000"/>
              <a:buNone/>
              <a:defRPr sz="2000"/>
            </a:lvl3pPr>
            <a:lvl4pPr lvl="3" rtl="0" algn="r">
              <a:spcBef>
                <a:spcPts val="0"/>
              </a:spcBef>
              <a:spcAft>
                <a:spcPts val="0"/>
              </a:spcAft>
              <a:buSzPts val="2000"/>
              <a:buNone/>
              <a:defRPr sz="2000"/>
            </a:lvl4pPr>
            <a:lvl5pPr lvl="4" rtl="0" algn="r">
              <a:spcBef>
                <a:spcPts val="0"/>
              </a:spcBef>
              <a:spcAft>
                <a:spcPts val="0"/>
              </a:spcAft>
              <a:buSzPts val="2000"/>
              <a:buNone/>
              <a:defRPr sz="2000"/>
            </a:lvl5pPr>
            <a:lvl6pPr lvl="5" rtl="0" algn="r">
              <a:spcBef>
                <a:spcPts val="0"/>
              </a:spcBef>
              <a:spcAft>
                <a:spcPts val="0"/>
              </a:spcAft>
              <a:buSzPts val="2000"/>
              <a:buNone/>
              <a:defRPr sz="2000"/>
            </a:lvl6pPr>
            <a:lvl7pPr lvl="6" rtl="0" algn="r">
              <a:spcBef>
                <a:spcPts val="0"/>
              </a:spcBef>
              <a:spcAft>
                <a:spcPts val="0"/>
              </a:spcAft>
              <a:buSzPts val="2000"/>
              <a:buNone/>
              <a:defRPr sz="2000"/>
            </a:lvl7pPr>
            <a:lvl8pPr lvl="7" rtl="0" algn="r">
              <a:spcBef>
                <a:spcPts val="0"/>
              </a:spcBef>
              <a:spcAft>
                <a:spcPts val="0"/>
              </a:spcAft>
              <a:buSzPts val="2000"/>
              <a:buNone/>
              <a:defRPr sz="2000"/>
            </a:lvl8pPr>
            <a:lvl9pPr lvl="8" rtl="0" algn="r">
              <a:spcBef>
                <a:spcPts val="0"/>
              </a:spcBef>
              <a:spcAft>
                <a:spcPts val="0"/>
              </a:spcAft>
              <a:buSzPts val="2000"/>
              <a:buNone/>
              <a:defRPr sz="2000"/>
            </a:lvl9pPr>
          </a:lstStyle>
          <a:p/>
        </p:txBody>
      </p:sp>
      <p:sp>
        <p:nvSpPr>
          <p:cNvPr id="211" name="Google Shape;211;p36"/>
          <p:cNvSpPr txBox="1"/>
          <p:nvPr>
            <p:ph idx="1" type="subTitle"/>
          </p:nvPr>
        </p:nvSpPr>
        <p:spPr>
          <a:xfrm>
            <a:off x="2109213" y="1895275"/>
            <a:ext cx="2220600" cy="722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200"/>
              <a:buNone/>
              <a:defRPr/>
            </a:lvl1pPr>
            <a:lvl2pPr lvl="1" rtl="0" algn="r">
              <a:lnSpc>
                <a:spcPct val="100000"/>
              </a:lnSpc>
              <a:spcBef>
                <a:spcPts val="0"/>
              </a:spcBef>
              <a:spcAft>
                <a:spcPts val="0"/>
              </a:spcAft>
              <a:buSzPts val="1200"/>
              <a:buNone/>
              <a:defRPr sz="1200"/>
            </a:lvl2pPr>
            <a:lvl3pPr lvl="2" rtl="0" algn="r">
              <a:lnSpc>
                <a:spcPct val="100000"/>
              </a:lnSpc>
              <a:spcBef>
                <a:spcPts val="0"/>
              </a:spcBef>
              <a:spcAft>
                <a:spcPts val="0"/>
              </a:spcAft>
              <a:buSzPts val="1200"/>
              <a:buNone/>
              <a:defRPr sz="1200"/>
            </a:lvl3pPr>
            <a:lvl4pPr lvl="3" rtl="0" algn="r">
              <a:lnSpc>
                <a:spcPct val="100000"/>
              </a:lnSpc>
              <a:spcBef>
                <a:spcPts val="0"/>
              </a:spcBef>
              <a:spcAft>
                <a:spcPts val="0"/>
              </a:spcAft>
              <a:buSzPts val="1200"/>
              <a:buNone/>
              <a:defRPr sz="1200"/>
            </a:lvl4pPr>
            <a:lvl5pPr lvl="4" rtl="0" algn="r">
              <a:lnSpc>
                <a:spcPct val="100000"/>
              </a:lnSpc>
              <a:spcBef>
                <a:spcPts val="0"/>
              </a:spcBef>
              <a:spcAft>
                <a:spcPts val="0"/>
              </a:spcAft>
              <a:buSzPts val="1200"/>
              <a:buNone/>
              <a:defRPr sz="1200"/>
            </a:lvl5pPr>
            <a:lvl6pPr lvl="5" rtl="0" algn="r">
              <a:lnSpc>
                <a:spcPct val="100000"/>
              </a:lnSpc>
              <a:spcBef>
                <a:spcPts val="0"/>
              </a:spcBef>
              <a:spcAft>
                <a:spcPts val="0"/>
              </a:spcAft>
              <a:buSzPts val="1200"/>
              <a:buNone/>
              <a:defRPr sz="1200"/>
            </a:lvl6pPr>
            <a:lvl7pPr lvl="6" rtl="0" algn="r">
              <a:lnSpc>
                <a:spcPct val="100000"/>
              </a:lnSpc>
              <a:spcBef>
                <a:spcPts val="0"/>
              </a:spcBef>
              <a:spcAft>
                <a:spcPts val="0"/>
              </a:spcAft>
              <a:buSzPts val="1200"/>
              <a:buNone/>
              <a:defRPr sz="1200"/>
            </a:lvl7pPr>
            <a:lvl8pPr lvl="7" rtl="0" algn="r">
              <a:lnSpc>
                <a:spcPct val="100000"/>
              </a:lnSpc>
              <a:spcBef>
                <a:spcPts val="0"/>
              </a:spcBef>
              <a:spcAft>
                <a:spcPts val="0"/>
              </a:spcAft>
              <a:buSzPts val="1200"/>
              <a:buNone/>
              <a:defRPr sz="1200"/>
            </a:lvl8pPr>
            <a:lvl9pPr lvl="8" rtl="0" algn="r">
              <a:lnSpc>
                <a:spcPct val="100000"/>
              </a:lnSpc>
              <a:spcBef>
                <a:spcPts val="0"/>
              </a:spcBef>
              <a:spcAft>
                <a:spcPts val="0"/>
              </a:spcAft>
              <a:buSzPts val="1200"/>
              <a:buNone/>
              <a:defRPr sz="1200"/>
            </a:lvl9pPr>
          </a:lstStyle>
          <a:p/>
        </p:txBody>
      </p:sp>
      <p:sp>
        <p:nvSpPr>
          <p:cNvPr id="212" name="Google Shape;212;p36"/>
          <p:cNvSpPr txBox="1"/>
          <p:nvPr>
            <p:ph idx="3" type="title"/>
          </p:nvPr>
        </p:nvSpPr>
        <p:spPr>
          <a:xfrm>
            <a:off x="5532708" y="1558800"/>
            <a:ext cx="2220600" cy="4299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000"/>
              <a:buNone/>
              <a:defRPr sz="2000">
                <a:solidFill>
                  <a:schemeClr val="accent1"/>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213" name="Google Shape;213;p36"/>
          <p:cNvSpPr txBox="1"/>
          <p:nvPr>
            <p:ph idx="4" type="subTitle"/>
          </p:nvPr>
        </p:nvSpPr>
        <p:spPr>
          <a:xfrm>
            <a:off x="5532714" y="1895275"/>
            <a:ext cx="2220600" cy="722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214" name="Google Shape;214;p36"/>
          <p:cNvSpPr txBox="1"/>
          <p:nvPr>
            <p:ph idx="5" type="title"/>
          </p:nvPr>
        </p:nvSpPr>
        <p:spPr>
          <a:xfrm>
            <a:off x="2109213" y="2926648"/>
            <a:ext cx="2220600" cy="4299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000"/>
              <a:buNone/>
              <a:defRPr sz="2000">
                <a:solidFill>
                  <a:schemeClr val="accent1"/>
                </a:solidFill>
              </a:defRPr>
            </a:lvl1pPr>
            <a:lvl2pPr lvl="1" rtl="0" algn="r">
              <a:spcBef>
                <a:spcPts val="0"/>
              </a:spcBef>
              <a:spcAft>
                <a:spcPts val="0"/>
              </a:spcAft>
              <a:buSzPts val="2000"/>
              <a:buNone/>
              <a:defRPr sz="2000"/>
            </a:lvl2pPr>
            <a:lvl3pPr lvl="2" rtl="0" algn="r">
              <a:spcBef>
                <a:spcPts val="0"/>
              </a:spcBef>
              <a:spcAft>
                <a:spcPts val="0"/>
              </a:spcAft>
              <a:buSzPts val="2000"/>
              <a:buNone/>
              <a:defRPr sz="2000"/>
            </a:lvl3pPr>
            <a:lvl4pPr lvl="3" rtl="0" algn="r">
              <a:spcBef>
                <a:spcPts val="0"/>
              </a:spcBef>
              <a:spcAft>
                <a:spcPts val="0"/>
              </a:spcAft>
              <a:buSzPts val="2000"/>
              <a:buNone/>
              <a:defRPr sz="2000"/>
            </a:lvl4pPr>
            <a:lvl5pPr lvl="4" rtl="0" algn="r">
              <a:spcBef>
                <a:spcPts val="0"/>
              </a:spcBef>
              <a:spcAft>
                <a:spcPts val="0"/>
              </a:spcAft>
              <a:buSzPts val="2000"/>
              <a:buNone/>
              <a:defRPr sz="2000"/>
            </a:lvl5pPr>
            <a:lvl6pPr lvl="5" rtl="0" algn="r">
              <a:spcBef>
                <a:spcPts val="0"/>
              </a:spcBef>
              <a:spcAft>
                <a:spcPts val="0"/>
              </a:spcAft>
              <a:buSzPts val="2000"/>
              <a:buNone/>
              <a:defRPr sz="2000"/>
            </a:lvl6pPr>
            <a:lvl7pPr lvl="6" rtl="0" algn="r">
              <a:spcBef>
                <a:spcPts val="0"/>
              </a:spcBef>
              <a:spcAft>
                <a:spcPts val="0"/>
              </a:spcAft>
              <a:buSzPts val="2000"/>
              <a:buNone/>
              <a:defRPr sz="2000"/>
            </a:lvl7pPr>
            <a:lvl8pPr lvl="7" rtl="0" algn="r">
              <a:spcBef>
                <a:spcPts val="0"/>
              </a:spcBef>
              <a:spcAft>
                <a:spcPts val="0"/>
              </a:spcAft>
              <a:buSzPts val="2000"/>
              <a:buNone/>
              <a:defRPr sz="2000"/>
            </a:lvl8pPr>
            <a:lvl9pPr lvl="8" rtl="0" algn="r">
              <a:spcBef>
                <a:spcPts val="0"/>
              </a:spcBef>
              <a:spcAft>
                <a:spcPts val="0"/>
              </a:spcAft>
              <a:buSzPts val="2000"/>
              <a:buNone/>
              <a:defRPr sz="2000"/>
            </a:lvl9pPr>
          </a:lstStyle>
          <a:p/>
        </p:txBody>
      </p:sp>
      <p:sp>
        <p:nvSpPr>
          <p:cNvPr id="215" name="Google Shape;215;p36"/>
          <p:cNvSpPr txBox="1"/>
          <p:nvPr>
            <p:ph idx="6" type="subTitle"/>
          </p:nvPr>
        </p:nvSpPr>
        <p:spPr>
          <a:xfrm>
            <a:off x="2109213" y="3257625"/>
            <a:ext cx="2220600" cy="722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200"/>
              <a:buNone/>
              <a:defRPr/>
            </a:lvl1pPr>
            <a:lvl2pPr lvl="1" rtl="0" algn="r">
              <a:lnSpc>
                <a:spcPct val="100000"/>
              </a:lnSpc>
              <a:spcBef>
                <a:spcPts val="0"/>
              </a:spcBef>
              <a:spcAft>
                <a:spcPts val="0"/>
              </a:spcAft>
              <a:buSzPts val="1200"/>
              <a:buNone/>
              <a:defRPr sz="1200"/>
            </a:lvl2pPr>
            <a:lvl3pPr lvl="2" rtl="0" algn="r">
              <a:lnSpc>
                <a:spcPct val="100000"/>
              </a:lnSpc>
              <a:spcBef>
                <a:spcPts val="0"/>
              </a:spcBef>
              <a:spcAft>
                <a:spcPts val="0"/>
              </a:spcAft>
              <a:buSzPts val="1200"/>
              <a:buNone/>
              <a:defRPr sz="1200"/>
            </a:lvl3pPr>
            <a:lvl4pPr lvl="3" rtl="0" algn="r">
              <a:lnSpc>
                <a:spcPct val="100000"/>
              </a:lnSpc>
              <a:spcBef>
                <a:spcPts val="0"/>
              </a:spcBef>
              <a:spcAft>
                <a:spcPts val="0"/>
              </a:spcAft>
              <a:buSzPts val="1200"/>
              <a:buNone/>
              <a:defRPr sz="1200"/>
            </a:lvl4pPr>
            <a:lvl5pPr lvl="4" rtl="0" algn="r">
              <a:lnSpc>
                <a:spcPct val="100000"/>
              </a:lnSpc>
              <a:spcBef>
                <a:spcPts val="0"/>
              </a:spcBef>
              <a:spcAft>
                <a:spcPts val="0"/>
              </a:spcAft>
              <a:buSzPts val="1200"/>
              <a:buNone/>
              <a:defRPr sz="1200"/>
            </a:lvl5pPr>
            <a:lvl6pPr lvl="5" rtl="0" algn="r">
              <a:lnSpc>
                <a:spcPct val="100000"/>
              </a:lnSpc>
              <a:spcBef>
                <a:spcPts val="0"/>
              </a:spcBef>
              <a:spcAft>
                <a:spcPts val="0"/>
              </a:spcAft>
              <a:buSzPts val="1200"/>
              <a:buNone/>
              <a:defRPr sz="1200"/>
            </a:lvl6pPr>
            <a:lvl7pPr lvl="6" rtl="0" algn="r">
              <a:lnSpc>
                <a:spcPct val="100000"/>
              </a:lnSpc>
              <a:spcBef>
                <a:spcPts val="0"/>
              </a:spcBef>
              <a:spcAft>
                <a:spcPts val="0"/>
              </a:spcAft>
              <a:buSzPts val="1200"/>
              <a:buNone/>
              <a:defRPr sz="1200"/>
            </a:lvl7pPr>
            <a:lvl8pPr lvl="7" rtl="0" algn="r">
              <a:lnSpc>
                <a:spcPct val="100000"/>
              </a:lnSpc>
              <a:spcBef>
                <a:spcPts val="0"/>
              </a:spcBef>
              <a:spcAft>
                <a:spcPts val="0"/>
              </a:spcAft>
              <a:buSzPts val="1200"/>
              <a:buNone/>
              <a:defRPr sz="1200"/>
            </a:lvl8pPr>
            <a:lvl9pPr lvl="8" rtl="0" algn="r">
              <a:lnSpc>
                <a:spcPct val="100000"/>
              </a:lnSpc>
              <a:spcBef>
                <a:spcPts val="0"/>
              </a:spcBef>
              <a:spcAft>
                <a:spcPts val="0"/>
              </a:spcAft>
              <a:buSzPts val="1200"/>
              <a:buNone/>
              <a:defRPr sz="1200"/>
            </a:lvl9pPr>
          </a:lstStyle>
          <a:p/>
        </p:txBody>
      </p:sp>
      <p:sp>
        <p:nvSpPr>
          <p:cNvPr id="216" name="Google Shape;216;p36"/>
          <p:cNvSpPr txBox="1"/>
          <p:nvPr>
            <p:ph idx="7" type="title"/>
          </p:nvPr>
        </p:nvSpPr>
        <p:spPr>
          <a:xfrm>
            <a:off x="5532708" y="2926651"/>
            <a:ext cx="2220600" cy="4299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000"/>
              <a:buNone/>
              <a:defRPr sz="2000">
                <a:solidFill>
                  <a:schemeClr val="accent1"/>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217" name="Google Shape;217;p36"/>
          <p:cNvSpPr txBox="1"/>
          <p:nvPr>
            <p:ph idx="8" type="subTitle"/>
          </p:nvPr>
        </p:nvSpPr>
        <p:spPr>
          <a:xfrm>
            <a:off x="5532714" y="3257625"/>
            <a:ext cx="2220600" cy="722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TITLE_AND_BODY_1">
    <p:bg>
      <p:bgPr>
        <a:blipFill>
          <a:blip r:embed="rId2">
            <a:alphaModFix/>
          </a:blip>
          <a:stretch>
            <a:fillRect/>
          </a:stretch>
        </a:blipFill>
      </p:bgPr>
    </p:bg>
    <p:spTree>
      <p:nvGrpSpPr>
        <p:cNvPr id="218" name="Shape 218"/>
        <p:cNvGrpSpPr/>
        <p:nvPr/>
      </p:nvGrpSpPr>
      <p:grpSpPr>
        <a:xfrm>
          <a:off x="0" y="0"/>
          <a:ext cx="0" cy="0"/>
          <a:chOff x="0" y="0"/>
          <a:chExt cx="0" cy="0"/>
        </a:xfrm>
      </p:grpSpPr>
      <p:sp>
        <p:nvSpPr>
          <p:cNvPr id="219" name="Google Shape;219;p37"/>
          <p:cNvSpPr txBox="1"/>
          <p:nvPr>
            <p:ph idx="1" type="body"/>
          </p:nvPr>
        </p:nvSpPr>
        <p:spPr>
          <a:xfrm>
            <a:off x="1623500" y="1453700"/>
            <a:ext cx="5006700" cy="2480700"/>
          </a:xfrm>
          <a:prstGeom prst="rect">
            <a:avLst/>
          </a:prstGeom>
        </p:spPr>
        <p:txBody>
          <a:bodyPr anchorCtr="0" anchor="t" bIns="91425" lIns="91425" spcFirstLastPara="1" rIns="91425" wrap="square" tIns="91425">
            <a:noAutofit/>
          </a:bodyPr>
          <a:lstStyle>
            <a:lvl1pPr indent="-292100" lvl="0" marL="457200" rtl="0">
              <a:spcBef>
                <a:spcPts val="0"/>
              </a:spcBef>
              <a:spcAft>
                <a:spcPts val="0"/>
              </a:spcAft>
              <a:buClr>
                <a:schemeClr val="accent1"/>
              </a:buClr>
              <a:buSzPts val="1000"/>
              <a:buChar char="⬢"/>
              <a:defRPr/>
            </a:lvl1pPr>
            <a:lvl2pPr indent="-304800" lvl="1" marL="914400" rtl="0">
              <a:spcBef>
                <a:spcPts val="1600"/>
              </a:spcBef>
              <a:spcAft>
                <a:spcPts val="0"/>
              </a:spcAft>
              <a:buClr>
                <a:srgbClr val="434343"/>
              </a:buClr>
              <a:buSzPts val="1200"/>
              <a:buFont typeface="Roboto Condensed Light"/>
              <a:buChar char="○"/>
              <a:defRPr/>
            </a:lvl2pPr>
            <a:lvl3pPr indent="-304800" lvl="2" marL="1371600" rtl="0">
              <a:spcBef>
                <a:spcPts val="1600"/>
              </a:spcBef>
              <a:spcAft>
                <a:spcPts val="0"/>
              </a:spcAft>
              <a:buClr>
                <a:srgbClr val="434343"/>
              </a:buClr>
              <a:buSzPts val="1200"/>
              <a:buFont typeface="Roboto Condensed Light"/>
              <a:buChar char="■"/>
              <a:defRPr/>
            </a:lvl3pPr>
            <a:lvl4pPr indent="-304800" lvl="3" marL="1828800" rtl="0">
              <a:spcBef>
                <a:spcPts val="1600"/>
              </a:spcBef>
              <a:spcAft>
                <a:spcPts val="0"/>
              </a:spcAft>
              <a:buClr>
                <a:srgbClr val="434343"/>
              </a:buClr>
              <a:buSzPts val="1200"/>
              <a:buFont typeface="Roboto Condensed Light"/>
              <a:buChar char="●"/>
              <a:defRPr/>
            </a:lvl4pPr>
            <a:lvl5pPr indent="-304800" lvl="4" marL="2286000" rtl="0">
              <a:spcBef>
                <a:spcPts val="1600"/>
              </a:spcBef>
              <a:spcAft>
                <a:spcPts val="0"/>
              </a:spcAft>
              <a:buClr>
                <a:srgbClr val="434343"/>
              </a:buClr>
              <a:buSzPts val="1200"/>
              <a:buFont typeface="Roboto Condensed Light"/>
              <a:buChar char="○"/>
              <a:defRPr/>
            </a:lvl5pPr>
            <a:lvl6pPr indent="-304800" lvl="5" marL="2743200" rtl="0">
              <a:spcBef>
                <a:spcPts val="1600"/>
              </a:spcBef>
              <a:spcAft>
                <a:spcPts val="0"/>
              </a:spcAft>
              <a:buClr>
                <a:srgbClr val="434343"/>
              </a:buClr>
              <a:buSzPts val="1200"/>
              <a:buFont typeface="Roboto Condensed Light"/>
              <a:buChar char="■"/>
              <a:defRPr/>
            </a:lvl6pPr>
            <a:lvl7pPr indent="-304800" lvl="6" marL="3200400" rtl="0">
              <a:spcBef>
                <a:spcPts val="1600"/>
              </a:spcBef>
              <a:spcAft>
                <a:spcPts val="0"/>
              </a:spcAft>
              <a:buClr>
                <a:srgbClr val="434343"/>
              </a:buClr>
              <a:buSzPts val="1200"/>
              <a:buFont typeface="Roboto Condensed Light"/>
              <a:buChar char="●"/>
              <a:defRPr/>
            </a:lvl7pPr>
            <a:lvl8pPr indent="-304800" lvl="7" marL="3657600" rtl="0">
              <a:spcBef>
                <a:spcPts val="1600"/>
              </a:spcBef>
              <a:spcAft>
                <a:spcPts val="0"/>
              </a:spcAft>
              <a:buClr>
                <a:srgbClr val="434343"/>
              </a:buClr>
              <a:buSzPts val="1200"/>
              <a:buFont typeface="Roboto Condensed Light"/>
              <a:buChar char="○"/>
              <a:defRPr/>
            </a:lvl8pPr>
            <a:lvl9pPr indent="-304800" lvl="8" marL="4114800" rtl="0">
              <a:spcBef>
                <a:spcPts val="1600"/>
              </a:spcBef>
              <a:spcAft>
                <a:spcPts val="1600"/>
              </a:spcAft>
              <a:buClr>
                <a:srgbClr val="434343"/>
              </a:buClr>
              <a:buSzPts val="1200"/>
              <a:buFont typeface="Roboto Condensed Light"/>
              <a:buChar char="■"/>
              <a:defRPr/>
            </a:lvl9pPr>
          </a:lstStyle>
          <a:p/>
        </p:txBody>
      </p:sp>
      <p:sp>
        <p:nvSpPr>
          <p:cNvPr id="220" name="Google Shape;220;p37"/>
          <p:cNvSpPr txBox="1"/>
          <p:nvPr>
            <p:ph type="title"/>
          </p:nvPr>
        </p:nvSpPr>
        <p:spPr>
          <a:xfrm>
            <a:off x="2335550" y="452325"/>
            <a:ext cx="4473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
    <p:bg>
      <p:bgPr>
        <a:blipFill>
          <a:blip r:embed="rId2">
            <a:alphaModFix/>
          </a:blip>
          <a:stretch>
            <a:fillRect/>
          </a:stretch>
        </a:blipFill>
      </p:bgPr>
    </p:bg>
    <p:spTree>
      <p:nvGrpSpPr>
        <p:cNvPr id="221" name="Shape 221"/>
        <p:cNvGrpSpPr/>
        <p:nvPr/>
      </p:nvGrpSpPr>
      <p:grpSpPr>
        <a:xfrm>
          <a:off x="0" y="0"/>
          <a:ext cx="0" cy="0"/>
          <a:chOff x="0" y="0"/>
          <a:chExt cx="0" cy="0"/>
        </a:xfrm>
      </p:grpSpPr>
      <p:sp>
        <p:nvSpPr>
          <p:cNvPr id="222" name="Google Shape;222;p38"/>
          <p:cNvSpPr txBox="1"/>
          <p:nvPr>
            <p:ph type="title"/>
          </p:nvPr>
        </p:nvSpPr>
        <p:spPr>
          <a:xfrm>
            <a:off x="3050750" y="452325"/>
            <a:ext cx="3042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2">
    <p:bg>
      <p:bgPr>
        <a:blipFill>
          <a:blip r:embed="rId2">
            <a:alphaModFix/>
          </a:blip>
          <a:stretch>
            <a:fillRect/>
          </a:stretch>
        </a:blipFill>
      </p:bgPr>
    </p:bg>
    <p:spTree>
      <p:nvGrpSpPr>
        <p:cNvPr id="223" name="Shape 223"/>
        <p:cNvGrpSpPr/>
        <p:nvPr/>
      </p:nvGrpSpPr>
      <p:grpSpPr>
        <a:xfrm>
          <a:off x="0" y="0"/>
          <a:ext cx="0" cy="0"/>
          <a:chOff x="0" y="0"/>
          <a:chExt cx="0" cy="0"/>
        </a:xfrm>
      </p:grpSpPr>
      <p:sp>
        <p:nvSpPr>
          <p:cNvPr id="224" name="Google Shape;224;p39"/>
          <p:cNvSpPr txBox="1"/>
          <p:nvPr>
            <p:ph type="title"/>
          </p:nvPr>
        </p:nvSpPr>
        <p:spPr>
          <a:xfrm>
            <a:off x="3050750" y="452325"/>
            <a:ext cx="3042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3">
    <p:bg>
      <p:bgPr>
        <a:blipFill>
          <a:blip r:embed="rId2">
            <a:alphaModFix/>
          </a:blip>
          <a:stretch>
            <a:fillRect/>
          </a:stretch>
        </a:blipFill>
      </p:bgPr>
    </p:bg>
    <p:spTree>
      <p:nvGrpSpPr>
        <p:cNvPr id="225" name="Shape 225"/>
        <p:cNvGrpSpPr/>
        <p:nvPr/>
      </p:nvGrpSpPr>
      <p:grpSpPr>
        <a:xfrm>
          <a:off x="0" y="0"/>
          <a:ext cx="0" cy="0"/>
          <a:chOff x="0" y="0"/>
          <a:chExt cx="0" cy="0"/>
        </a:xfrm>
      </p:grpSpPr>
      <p:sp>
        <p:nvSpPr>
          <p:cNvPr id="226" name="Google Shape;226;p40"/>
          <p:cNvSpPr txBox="1"/>
          <p:nvPr>
            <p:ph type="title"/>
          </p:nvPr>
        </p:nvSpPr>
        <p:spPr>
          <a:xfrm>
            <a:off x="2148025" y="452325"/>
            <a:ext cx="4848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blipFill>
          <a:blip r:embed="rId2">
            <a:alphaModFix/>
          </a:blip>
          <a:stretch>
            <a:fillRect/>
          </a:stretch>
        </a:blipFill>
      </p:bgPr>
    </p:bg>
    <p:spTree>
      <p:nvGrpSpPr>
        <p:cNvPr id="18" name="Shape 18"/>
        <p:cNvGrpSpPr/>
        <p:nvPr/>
      </p:nvGrpSpPr>
      <p:grpSpPr>
        <a:xfrm>
          <a:off x="0" y="0"/>
          <a:ext cx="0" cy="0"/>
          <a:chOff x="0" y="0"/>
          <a:chExt cx="0" cy="0"/>
        </a:xfrm>
      </p:grpSpPr>
      <p:sp>
        <p:nvSpPr>
          <p:cNvPr id="19" name="Google Shape;19;p5"/>
          <p:cNvSpPr txBox="1"/>
          <p:nvPr>
            <p:ph type="title"/>
          </p:nvPr>
        </p:nvSpPr>
        <p:spPr>
          <a:xfrm>
            <a:off x="698113" y="439430"/>
            <a:ext cx="3044400" cy="572700"/>
          </a:xfrm>
          <a:prstGeom prst="rect">
            <a:avLst/>
          </a:prstGeom>
        </p:spPr>
        <p:txBody>
          <a:bodyPr anchorCtr="0" anchor="t" bIns="91425" lIns="91425" spcFirstLastPara="1" rIns="91425" wrap="square" tIns="91425">
            <a:noAutofit/>
          </a:bodyPr>
          <a:lstStyle>
            <a:lvl1pPr lvl="0" algn="l">
              <a:spcBef>
                <a:spcPts val="0"/>
              </a:spcBef>
              <a:spcAft>
                <a:spcPts val="0"/>
              </a:spcAft>
              <a:buSzPts val="2800"/>
              <a:buNone/>
              <a:defRPr>
                <a:solidFill>
                  <a:schemeClr val="accent1"/>
                </a:solidFill>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sp>
        <p:nvSpPr>
          <p:cNvPr id="20" name="Google Shape;20;p5"/>
          <p:cNvSpPr txBox="1"/>
          <p:nvPr>
            <p:ph idx="2" type="title"/>
          </p:nvPr>
        </p:nvSpPr>
        <p:spPr>
          <a:xfrm>
            <a:off x="5338940" y="4162984"/>
            <a:ext cx="3044400" cy="572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800"/>
              <a:buNone/>
              <a:defRPr>
                <a:solidFill>
                  <a:schemeClr val="accent1"/>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21" name="Google Shape;21;p5"/>
          <p:cNvSpPr txBox="1"/>
          <p:nvPr>
            <p:ph idx="1" type="subTitle"/>
          </p:nvPr>
        </p:nvSpPr>
        <p:spPr>
          <a:xfrm>
            <a:off x="693800" y="1302525"/>
            <a:ext cx="2669700" cy="1235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2" name="Google Shape;22;p5"/>
          <p:cNvSpPr txBox="1"/>
          <p:nvPr>
            <p:ph idx="3" type="subTitle"/>
          </p:nvPr>
        </p:nvSpPr>
        <p:spPr>
          <a:xfrm>
            <a:off x="5823625" y="2538025"/>
            <a:ext cx="2559600" cy="12351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1400"/>
              <a:buNone/>
              <a:defRPr/>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TITLE_ONLY_2_1">
    <p:bg>
      <p:bgPr>
        <a:blipFill>
          <a:blip r:embed="rId2">
            <a:alphaModFix/>
          </a:blip>
          <a:stretch>
            <a:fillRect/>
          </a:stretch>
        </a:blipFill>
      </p:bgPr>
    </p:bg>
    <p:spTree>
      <p:nvGrpSpPr>
        <p:cNvPr id="227" name="Shape 227"/>
        <p:cNvGrpSpPr/>
        <p:nvPr/>
      </p:nvGrpSpPr>
      <p:grpSpPr>
        <a:xfrm>
          <a:off x="0" y="0"/>
          <a:ext cx="0" cy="0"/>
          <a:chOff x="0" y="0"/>
          <a:chExt cx="0" cy="0"/>
        </a:xfrm>
      </p:grpSpPr>
      <p:sp>
        <p:nvSpPr>
          <p:cNvPr id="228" name="Google Shape;228;p41"/>
          <p:cNvSpPr txBox="1"/>
          <p:nvPr>
            <p:ph type="title"/>
          </p:nvPr>
        </p:nvSpPr>
        <p:spPr>
          <a:xfrm>
            <a:off x="3050750" y="452325"/>
            <a:ext cx="3042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9" name="Google Shape;229;p41"/>
          <p:cNvSpPr txBox="1"/>
          <p:nvPr>
            <p:ph idx="1" type="subTitle"/>
          </p:nvPr>
        </p:nvSpPr>
        <p:spPr>
          <a:xfrm>
            <a:off x="6426325" y="954825"/>
            <a:ext cx="1934400" cy="72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a:lvl1pPr>
            <a:lvl2pPr lvl="1" rtl="0" algn="r">
              <a:lnSpc>
                <a:spcPct val="100000"/>
              </a:lnSpc>
              <a:spcBef>
                <a:spcPts val="0"/>
              </a:spcBef>
              <a:spcAft>
                <a:spcPts val="0"/>
              </a:spcAft>
              <a:buSzPts val="1200"/>
              <a:buNone/>
              <a:defRPr sz="1200"/>
            </a:lvl2pPr>
            <a:lvl3pPr lvl="2" rtl="0" algn="r">
              <a:lnSpc>
                <a:spcPct val="100000"/>
              </a:lnSpc>
              <a:spcBef>
                <a:spcPts val="0"/>
              </a:spcBef>
              <a:spcAft>
                <a:spcPts val="0"/>
              </a:spcAft>
              <a:buSzPts val="1200"/>
              <a:buNone/>
              <a:defRPr sz="1200"/>
            </a:lvl3pPr>
            <a:lvl4pPr lvl="3" rtl="0" algn="r">
              <a:lnSpc>
                <a:spcPct val="100000"/>
              </a:lnSpc>
              <a:spcBef>
                <a:spcPts val="0"/>
              </a:spcBef>
              <a:spcAft>
                <a:spcPts val="0"/>
              </a:spcAft>
              <a:buSzPts val="1200"/>
              <a:buNone/>
              <a:defRPr sz="1200"/>
            </a:lvl4pPr>
            <a:lvl5pPr lvl="4" rtl="0" algn="r">
              <a:lnSpc>
                <a:spcPct val="100000"/>
              </a:lnSpc>
              <a:spcBef>
                <a:spcPts val="0"/>
              </a:spcBef>
              <a:spcAft>
                <a:spcPts val="0"/>
              </a:spcAft>
              <a:buSzPts val="1200"/>
              <a:buNone/>
              <a:defRPr sz="1200"/>
            </a:lvl5pPr>
            <a:lvl6pPr lvl="5" rtl="0" algn="r">
              <a:lnSpc>
                <a:spcPct val="100000"/>
              </a:lnSpc>
              <a:spcBef>
                <a:spcPts val="0"/>
              </a:spcBef>
              <a:spcAft>
                <a:spcPts val="0"/>
              </a:spcAft>
              <a:buSzPts val="1200"/>
              <a:buNone/>
              <a:defRPr sz="1200"/>
            </a:lvl6pPr>
            <a:lvl7pPr lvl="6" rtl="0" algn="r">
              <a:lnSpc>
                <a:spcPct val="100000"/>
              </a:lnSpc>
              <a:spcBef>
                <a:spcPts val="0"/>
              </a:spcBef>
              <a:spcAft>
                <a:spcPts val="0"/>
              </a:spcAft>
              <a:buSzPts val="1200"/>
              <a:buNone/>
              <a:defRPr sz="1200"/>
            </a:lvl7pPr>
            <a:lvl8pPr lvl="7" rtl="0" algn="r">
              <a:lnSpc>
                <a:spcPct val="100000"/>
              </a:lnSpc>
              <a:spcBef>
                <a:spcPts val="0"/>
              </a:spcBef>
              <a:spcAft>
                <a:spcPts val="0"/>
              </a:spcAft>
              <a:buSzPts val="1200"/>
              <a:buNone/>
              <a:defRPr sz="1200"/>
            </a:lvl8pPr>
            <a:lvl9pPr lvl="8" rtl="0" algn="r">
              <a:lnSpc>
                <a:spcPct val="100000"/>
              </a:lnSpc>
              <a:spcBef>
                <a:spcPts val="0"/>
              </a:spcBef>
              <a:spcAft>
                <a:spcPts val="0"/>
              </a:spcAft>
              <a:buSzPts val="1200"/>
              <a:buNone/>
              <a:defRPr sz="1200"/>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TITLE_ONLY_2_1_1">
    <p:bg>
      <p:bgPr>
        <a:blipFill>
          <a:blip r:embed="rId2">
            <a:alphaModFix/>
          </a:blip>
          <a:stretch>
            <a:fillRect/>
          </a:stretch>
        </a:blipFill>
      </p:bgPr>
    </p:bg>
    <p:spTree>
      <p:nvGrpSpPr>
        <p:cNvPr id="230" name="Shape 230"/>
        <p:cNvGrpSpPr/>
        <p:nvPr/>
      </p:nvGrpSpPr>
      <p:grpSpPr>
        <a:xfrm>
          <a:off x="0" y="0"/>
          <a:ext cx="0" cy="0"/>
          <a:chOff x="0" y="0"/>
          <a:chExt cx="0" cy="0"/>
        </a:xfrm>
      </p:grpSpPr>
      <p:sp>
        <p:nvSpPr>
          <p:cNvPr id="231" name="Google Shape;231;p42"/>
          <p:cNvSpPr txBox="1"/>
          <p:nvPr>
            <p:ph type="title"/>
          </p:nvPr>
        </p:nvSpPr>
        <p:spPr>
          <a:xfrm>
            <a:off x="3050750" y="452325"/>
            <a:ext cx="3042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2" name="Google Shape;232;p42"/>
          <p:cNvSpPr txBox="1"/>
          <p:nvPr>
            <p:ph idx="1" type="subTitle"/>
          </p:nvPr>
        </p:nvSpPr>
        <p:spPr>
          <a:xfrm>
            <a:off x="1487750" y="2454375"/>
            <a:ext cx="1851300" cy="1171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a:lvl1pPr>
            <a:lvl2pPr lvl="1" rtl="0" algn="r">
              <a:lnSpc>
                <a:spcPct val="100000"/>
              </a:lnSpc>
              <a:spcBef>
                <a:spcPts val="0"/>
              </a:spcBef>
              <a:spcAft>
                <a:spcPts val="0"/>
              </a:spcAft>
              <a:buSzPts val="1200"/>
              <a:buNone/>
              <a:defRPr sz="1200"/>
            </a:lvl2pPr>
            <a:lvl3pPr lvl="2" rtl="0" algn="r">
              <a:lnSpc>
                <a:spcPct val="100000"/>
              </a:lnSpc>
              <a:spcBef>
                <a:spcPts val="0"/>
              </a:spcBef>
              <a:spcAft>
                <a:spcPts val="0"/>
              </a:spcAft>
              <a:buSzPts val="1200"/>
              <a:buNone/>
              <a:defRPr sz="1200"/>
            </a:lvl3pPr>
            <a:lvl4pPr lvl="3" rtl="0" algn="r">
              <a:lnSpc>
                <a:spcPct val="100000"/>
              </a:lnSpc>
              <a:spcBef>
                <a:spcPts val="0"/>
              </a:spcBef>
              <a:spcAft>
                <a:spcPts val="0"/>
              </a:spcAft>
              <a:buSzPts val="1200"/>
              <a:buNone/>
              <a:defRPr sz="1200"/>
            </a:lvl4pPr>
            <a:lvl5pPr lvl="4" rtl="0" algn="r">
              <a:lnSpc>
                <a:spcPct val="100000"/>
              </a:lnSpc>
              <a:spcBef>
                <a:spcPts val="0"/>
              </a:spcBef>
              <a:spcAft>
                <a:spcPts val="0"/>
              </a:spcAft>
              <a:buSzPts val="1200"/>
              <a:buNone/>
              <a:defRPr sz="1200"/>
            </a:lvl5pPr>
            <a:lvl6pPr lvl="5" rtl="0" algn="r">
              <a:lnSpc>
                <a:spcPct val="100000"/>
              </a:lnSpc>
              <a:spcBef>
                <a:spcPts val="0"/>
              </a:spcBef>
              <a:spcAft>
                <a:spcPts val="0"/>
              </a:spcAft>
              <a:buSzPts val="1200"/>
              <a:buNone/>
              <a:defRPr sz="1200"/>
            </a:lvl6pPr>
            <a:lvl7pPr lvl="6" rtl="0" algn="r">
              <a:lnSpc>
                <a:spcPct val="100000"/>
              </a:lnSpc>
              <a:spcBef>
                <a:spcPts val="0"/>
              </a:spcBef>
              <a:spcAft>
                <a:spcPts val="0"/>
              </a:spcAft>
              <a:buSzPts val="1200"/>
              <a:buNone/>
              <a:defRPr sz="1200"/>
            </a:lvl7pPr>
            <a:lvl8pPr lvl="7" rtl="0" algn="r">
              <a:lnSpc>
                <a:spcPct val="100000"/>
              </a:lnSpc>
              <a:spcBef>
                <a:spcPts val="0"/>
              </a:spcBef>
              <a:spcAft>
                <a:spcPts val="0"/>
              </a:spcAft>
              <a:buSzPts val="1200"/>
              <a:buNone/>
              <a:defRPr sz="1200"/>
            </a:lvl8pPr>
            <a:lvl9pPr lvl="8" rtl="0" algn="r">
              <a:lnSpc>
                <a:spcPct val="100000"/>
              </a:lnSpc>
              <a:spcBef>
                <a:spcPts val="0"/>
              </a:spcBef>
              <a:spcAft>
                <a:spcPts val="0"/>
              </a:spcAft>
              <a:buSzPts val="1200"/>
              <a:buNone/>
              <a:defRPr sz="1200"/>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TITLE_ONLY_2_1_1_1">
    <p:bg>
      <p:bgPr>
        <a:blipFill>
          <a:blip r:embed="rId2">
            <a:alphaModFix/>
          </a:blip>
          <a:stretch>
            <a:fillRect/>
          </a:stretch>
        </a:blipFill>
      </p:bgPr>
    </p:bg>
    <p:spTree>
      <p:nvGrpSpPr>
        <p:cNvPr id="233" name="Shape 233"/>
        <p:cNvGrpSpPr/>
        <p:nvPr/>
      </p:nvGrpSpPr>
      <p:grpSpPr>
        <a:xfrm>
          <a:off x="0" y="0"/>
          <a:ext cx="0" cy="0"/>
          <a:chOff x="0" y="0"/>
          <a:chExt cx="0" cy="0"/>
        </a:xfrm>
      </p:grpSpPr>
      <p:sp>
        <p:nvSpPr>
          <p:cNvPr id="234" name="Google Shape;234;p43"/>
          <p:cNvSpPr txBox="1"/>
          <p:nvPr>
            <p:ph type="title"/>
          </p:nvPr>
        </p:nvSpPr>
        <p:spPr>
          <a:xfrm>
            <a:off x="3050750" y="452325"/>
            <a:ext cx="3042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5" name="Google Shape;235;p43"/>
          <p:cNvSpPr txBox="1"/>
          <p:nvPr>
            <p:ph idx="1" type="subTitle"/>
          </p:nvPr>
        </p:nvSpPr>
        <p:spPr>
          <a:xfrm>
            <a:off x="5227750" y="2454375"/>
            <a:ext cx="1851300" cy="117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r">
              <a:lnSpc>
                <a:spcPct val="100000"/>
              </a:lnSpc>
              <a:spcBef>
                <a:spcPts val="0"/>
              </a:spcBef>
              <a:spcAft>
                <a:spcPts val="0"/>
              </a:spcAft>
              <a:buSzPts val="1200"/>
              <a:buNone/>
              <a:defRPr sz="1200"/>
            </a:lvl2pPr>
            <a:lvl3pPr lvl="2" rtl="0" algn="r">
              <a:lnSpc>
                <a:spcPct val="100000"/>
              </a:lnSpc>
              <a:spcBef>
                <a:spcPts val="0"/>
              </a:spcBef>
              <a:spcAft>
                <a:spcPts val="0"/>
              </a:spcAft>
              <a:buSzPts val="1200"/>
              <a:buNone/>
              <a:defRPr sz="1200"/>
            </a:lvl3pPr>
            <a:lvl4pPr lvl="3" rtl="0" algn="r">
              <a:lnSpc>
                <a:spcPct val="100000"/>
              </a:lnSpc>
              <a:spcBef>
                <a:spcPts val="0"/>
              </a:spcBef>
              <a:spcAft>
                <a:spcPts val="0"/>
              </a:spcAft>
              <a:buSzPts val="1200"/>
              <a:buNone/>
              <a:defRPr sz="1200"/>
            </a:lvl4pPr>
            <a:lvl5pPr lvl="4" rtl="0" algn="r">
              <a:lnSpc>
                <a:spcPct val="100000"/>
              </a:lnSpc>
              <a:spcBef>
                <a:spcPts val="0"/>
              </a:spcBef>
              <a:spcAft>
                <a:spcPts val="0"/>
              </a:spcAft>
              <a:buSzPts val="1200"/>
              <a:buNone/>
              <a:defRPr sz="1200"/>
            </a:lvl5pPr>
            <a:lvl6pPr lvl="5" rtl="0" algn="r">
              <a:lnSpc>
                <a:spcPct val="100000"/>
              </a:lnSpc>
              <a:spcBef>
                <a:spcPts val="0"/>
              </a:spcBef>
              <a:spcAft>
                <a:spcPts val="0"/>
              </a:spcAft>
              <a:buSzPts val="1200"/>
              <a:buNone/>
              <a:defRPr sz="1200"/>
            </a:lvl6pPr>
            <a:lvl7pPr lvl="6" rtl="0" algn="r">
              <a:lnSpc>
                <a:spcPct val="100000"/>
              </a:lnSpc>
              <a:spcBef>
                <a:spcPts val="0"/>
              </a:spcBef>
              <a:spcAft>
                <a:spcPts val="0"/>
              </a:spcAft>
              <a:buSzPts val="1200"/>
              <a:buNone/>
              <a:defRPr sz="1200"/>
            </a:lvl7pPr>
            <a:lvl8pPr lvl="7" rtl="0" algn="r">
              <a:lnSpc>
                <a:spcPct val="100000"/>
              </a:lnSpc>
              <a:spcBef>
                <a:spcPts val="0"/>
              </a:spcBef>
              <a:spcAft>
                <a:spcPts val="0"/>
              </a:spcAft>
              <a:buSzPts val="1200"/>
              <a:buNone/>
              <a:defRPr sz="1200"/>
            </a:lvl8pPr>
            <a:lvl9pPr lvl="8" rtl="0" algn="r">
              <a:lnSpc>
                <a:spcPct val="100000"/>
              </a:lnSpc>
              <a:spcBef>
                <a:spcPts val="0"/>
              </a:spcBef>
              <a:spcAft>
                <a:spcPts val="0"/>
              </a:spcAft>
              <a:buSzPts val="1200"/>
              <a:buNone/>
              <a:defRPr sz="1200"/>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SECTION_TITLE_AND_DESCRIPTION_1">
    <p:bg>
      <p:bgPr>
        <a:blipFill>
          <a:blip r:embed="rId2">
            <a:alphaModFix/>
          </a:blip>
          <a:stretch>
            <a:fillRect/>
          </a:stretch>
        </a:blipFill>
      </p:bgPr>
    </p:bg>
    <p:spTree>
      <p:nvGrpSpPr>
        <p:cNvPr id="236" name="Shape 236"/>
        <p:cNvGrpSpPr/>
        <p:nvPr/>
      </p:nvGrpSpPr>
      <p:grpSpPr>
        <a:xfrm>
          <a:off x="0" y="0"/>
          <a:ext cx="0" cy="0"/>
          <a:chOff x="0" y="0"/>
          <a:chExt cx="0" cy="0"/>
        </a:xfrm>
      </p:grpSpPr>
      <p:sp>
        <p:nvSpPr>
          <p:cNvPr id="237" name="Google Shape;237;p44"/>
          <p:cNvSpPr txBox="1"/>
          <p:nvPr>
            <p:ph type="title"/>
          </p:nvPr>
        </p:nvSpPr>
        <p:spPr>
          <a:xfrm>
            <a:off x="497550" y="264550"/>
            <a:ext cx="35106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80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38" name="Google Shape;238;p44"/>
          <p:cNvSpPr txBox="1"/>
          <p:nvPr>
            <p:ph idx="1" type="subTitle"/>
          </p:nvPr>
        </p:nvSpPr>
        <p:spPr>
          <a:xfrm>
            <a:off x="4448947" y="2451000"/>
            <a:ext cx="4045200" cy="953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9" name="Google Shape;239;p44"/>
          <p:cNvSpPr txBox="1"/>
          <p:nvPr/>
        </p:nvSpPr>
        <p:spPr>
          <a:xfrm>
            <a:off x="5027300" y="3358350"/>
            <a:ext cx="3478800" cy="931500"/>
          </a:xfrm>
          <a:prstGeom prst="rect">
            <a:avLst/>
          </a:prstGeom>
          <a:noFill/>
          <a:ln>
            <a:noFill/>
          </a:ln>
        </p:spPr>
        <p:txBody>
          <a:bodyPr anchorCtr="0" anchor="b" bIns="91425" lIns="91425" spcFirstLastPara="1" rIns="91425" wrap="square" tIns="91425">
            <a:noAutofit/>
          </a:bodyPr>
          <a:lstStyle/>
          <a:p>
            <a:pPr indent="0" lvl="0" marL="0" rtl="0" algn="r">
              <a:spcBef>
                <a:spcPts val="300"/>
              </a:spcBef>
              <a:spcAft>
                <a:spcPts val="0"/>
              </a:spcAft>
              <a:buNone/>
            </a:pPr>
            <a:r>
              <a:rPr lang="en" sz="1200">
                <a:solidFill>
                  <a:schemeClr val="lt1"/>
                </a:solidFill>
                <a:latin typeface="Lato Light"/>
                <a:ea typeface="Lato Light"/>
                <a:cs typeface="Lato Light"/>
                <a:sym typeface="Lato Light"/>
              </a:rPr>
              <a:t>CREDITS: This presentation template was created by </a:t>
            </a:r>
            <a:r>
              <a:rPr lang="en" sz="1200">
                <a:solidFill>
                  <a:schemeClr val="lt1"/>
                </a:solidFill>
                <a:uFill>
                  <a:noFill/>
                </a:uFill>
                <a:latin typeface="Lato Light"/>
                <a:ea typeface="Lato Light"/>
                <a:cs typeface="Lato Light"/>
                <a:sym typeface="Lato Light"/>
                <a:hlinkClick r:id="rId3">
                  <a:extLst>
                    <a:ext uri="{A12FA001-AC4F-418D-AE19-62706E023703}">
                      <ahyp:hlinkClr val="tx"/>
                    </a:ext>
                  </a:extLst>
                </a:hlinkClick>
              </a:rPr>
              <a:t>Slidesgo</a:t>
            </a:r>
            <a:r>
              <a:rPr lang="en" sz="1200">
                <a:solidFill>
                  <a:schemeClr val="lt1"/>
                </a:solidFill>
                <a:latin typeface="Lato Light"/>
                <a:ea typeface="Lato Light"/>
                <a:cs typeface="Lato Light"/>
                <a:sym typeface="Lato Light"/>
              </a:rPr>
              <a:t>, including icons by </a:t>
            </a:r>
            <a:r>
              <a:rPr lang="en" sz="1200">
                <a:solidFill>
                  <a:schemeClr val="lt1"/>
                </a:solidFill>
                <a:uFill>
                  <a:noFill/>
                </a:uFill>
                <a:latin typeface="Lato Light"/>
                <a:ea typeface="Lato Light"/>
                <a:cs typeface="Lato Light"/>
                <a:sym typeface="Lato Light"/>
                <a:hlinkClick r:id="rId4">
                  <a:extLst>
                    <a:ext uri="{A12FA001-AC4F-418D-AE19-62706E023703}">
                      <ahyp:hlinkClr val="tx"/>
                    </a:ext>
                  </a:extLst>
                </a:hlinkClick>
              </a:rPr>
              <a:t>Flaticon</a:t>
            </a:r>
            <a:r>
              <a:rPr lang="en" sz="1200">
                <a:solidFill>
                  <a:schemeClr val="lt1"/>
                </a:solidFill>
                <a:latin typeface="Lato Light"/>
                <a:ea typeface="Lato Light"/>
                <a:cs typeface="Lato Light"/>
                <a:sym typeface="Lato Light"/>
              </a:rPr>
              <a:t>, and infographics &amp; images by </a:t>
            </a:r>
            <a:r>
              <a:rPr lang="en" sz="1200">
                <a:solidFill>
                  <a:schemeClr val="lt1"/>
                </a:solidFill>
                <a:uFill>
                  <a:noFill/>
                </a:uFill>
                <a:latin typeface="Lato Light"/>
                <a:ea typeface="Lato Light"/>
                <a:cs typeface="Lato Light"/>
                <a:sym typeface="Lato Light"/>
                <a:hlinkClick r:id="rId5">
                  <a:extLst>
                    <a:ext uri="{A12FA001-AC4F-418D-AE19-62706E023703}">
                      <ahyp:hlinkClr val="tx"/>
                    </a:ext>
                  </a:extLst>
                </a:hlinkClick>
              </a:rPr>
              <a:t>Freepik</a:t>
            </a:r>
            <a:endParaRPr sz="1200">
              <a:solidFill>
                <a:schemeClr val="lt1"/>
              </a:solidFill>
              <a:latin typeface="Lato Light"/>
              <a:ea typeface="Lato Light"/>
              <a:cs typeface="Lato Light"/>
              <a:sym typeface="Lato Light"/>
            </a:endParaRPr>
          </a:p>
        </p:txBody>
      </p:sp>
      <p:sp>
        <p:nvSpPr>
          <p:cNvPr id="240" name="Google Shape;240;p44"/>
          <p:cNvSpPr txBox="1"/>
          <p:nvPr>
            <p:ph idx="2" type="subTitle"/>
          </p:nvPr>
        </p:nvSpPr>
        <p:spPr>
          <a:xfrm>
            <a:off x="646050" y="1939300"/>
            <a:ext cx="3213600" cy="566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7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4">
    <p:bg>
      <p:bgPr>
        <a:blipFill>
          <a:blip r:embed="rId2">
            <a:alphaModFix/>
          </a:blip>
          <a:stretch>
            <a:fillRect/>
          </a:stretch>
        </a:blipFill>
      </p:bgPr>
    </p:bg>
    <p:spTree>
      <p:nvGrpSpPr>
        <p:cNvPr id="241" name="Shape 241"/>
        <p:cNvGrpSpPr/>
        <p:nvPr/>
      </p:nvGrpSpPr>
      <p:grpSpPr>
        <a:xfrm>
          <a:off x="0" y="0"/>
          <a:ext cx="0" cy="0"/>
          <a:chOff x="0" y="0"/>
          <a:chExt cx="0" cy="0"/>
        </a:xfrm>
      </p:grpSpPr>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5">
    <p:bg>
      <p:bgPr>
        <a:blipFill>
          <a:blip r:embed="rId2">
            <a:alphaModFix/>
          </a:blip>
          <a:stretch>
            <a:fillRect/>
          </a:stretch>
        </a:blipFill>
      </p:bgPr>
    </p:bg>
    <p:spTree>
      <p:nvGrpSpPr>
        <p:cNvPr id="242" name="Shape 242"/>
        <p:cNvGrpSpPr/>
        <p:nvPr/>
      </p:nvGrpSpPr>
      <p:grpSpPr>
        <a:xfrm>
          <a:off x="0" y="0"/>
          <a:ext cx="0" cy="0"/>
          <a:chOff x="0" y="0"/>
          <a:chExt cx="0" cy="0"/>
        </a:xfrm>
      </p:grpSpPr>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6">
    <p:bg>
      <p:bgPr>
        <a:blipFill>
          <a:blip r:embed="rId2">
            <a:alphaModFix/>
          </a:blip>
          <a:stretch>
            <a:fillRect/>
          </a:stretch>
        </a:blipFill>
      </p:bgPr>
    </p:bg>
    <p:spTree>
      <p:nvGrpSpPr>
        <p:cNvPr id="243" name="Shape 24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23" name="Shape 23"/>
        <p:cNvGrpSpPr/>
        <p:nvPr/>
      </p:nvGrpSpPr>
      <p:grpSpPr>
        <a:xfrm>
          <a:off x="0" y="0"/>
          <a:ext cx="0" cy="0"/>
          <a:chOff x="0" y="0"/>
          <a:chExt cx="0" cy="0"/>
        </a:xfrm>
      </p:grpSpPr>
      <p:sp>
        <p:nvSpPr>
          <p:cNvPr id="24" name="Google Shape;24;p6"/>
          <p:cNvSpPr txBox="1"/>
          <p:nvPr>
            <p:ph type="title"/>
          </p:nvPr>
        </p:nvSpPr>
        <p:spPr>
          <a:xfrm>
            <a:off x="2529100" y="452325"/>
            <a:ext cx="40860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a:solidFill>
                  <a:schemeClr val="l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5" name="Shape 25"/>
        <p:cNvGrpSpPr/>
        <p:nvPr/>
      </p:nvGrpSpPr>
      <p:grpSpPr>
        <a:xfrm>
          <a:off x="0" y="0"/>
          <a:ext cx="0" cy="0"/>
          <a:chOff x="0" y="0"/>
          <a:chExt cx="0" cy="0"/>
        </a:xfrm>
      </p:grpSpPr>
      <p:sp>
        <p:nvSpPr>
          <p:cNvPr id="26" name="Google Shape;26;p7"/>
          <p:cNvSpPr/>
          <p:nvPr/>
        </p:nvSpPr>
        <p:spPr>
          <a:xfrm>
            <a:off x="-3000" y="0"/>
            <a:ext cx="6819870" cy="5143577"/>
          </a:xfrm>
          <a:custGeom>
            <a:rect b="b" l="l" r="r" t="t"/>
            <a:pathLst>
              <a:path extrusionOk="0" h="208855" w="277880">
                <a:moveTo>
                  <a:pt x="271651" y="200879"/>
                </a:moveTo>
                <a:lnTo>
                  <a:pt x="277879" y="190091"/>
                </a:lnTo>
                <a:lnTo>
                  <a:pt x="271852" y="179658"/>
                </a:lnTo>
                <a:lnTo>
                  <a:pt x="259518" y="179658"/>
                </a:lnTo>
                <a:lnTo>
                  <a:pt x="253289" y="190447"/>
                </a:lnTo>
                <a:lnTo>
                  <a:pt x="240739" y="190447"/>
                </a:lnTo>
                <a:lnTo>
                  <a:pt x="234464" y="179581"/>
                </a:lnTo>
                <a:lnTo>
                  <a:pt x="240708" y="168778"/>
                </a:lnTo>
                <a:lnTo>
                  <a:pt x="234557" y="158098"/>
                </a:lnTo>
                <a:lnTo>
                  <a:pt x="234603" y="158020"/>
                </a:lnTo>
                <a:lnTo>
                  <a:pt x="222424" y="158020"/>
                </a:lnTo>
                <a:lnTo>
                  <a:pt x="216195" y="168808"/>
                </a:lnTo>
                <a:lnTo>
                  <a:pt x="203645" y="168808"/>
                </a:lnTo>
                <a:lnTo>
                  <a:pt x="197370" y="157943"/>
                </a:lnTo>
                <a:lnTo>
                  <a:pt x="203460" y="147418"/>
                </a:lnTo>
                <a:lnTo>
                  <a:pt x="197293" y="136738"/>
                </a:lnTo>
                <a:lnTo>
                  <a:pt x="197293" y="136738"/>
                </a:lnTo>
                <a:lnTo>
                  <a:pt x="184913" y="136738"/>
                </a:lnTo>
                <a:lnTo>
                  <a:pt x="178638" y="125872"/>
                </a:lnTo>
                <a:lnTo>
                  <a:pt x="184913" y="115007"/>
                </a:lnTo>
                <a:lnTo>
                  <a:pt x="197231" y="115007"/>
                </a:lnTo>
                <a:lnTo>
                  <a:pt x="203398" y="104311"/>
                </a:lnTo>
                <a:lnTo>
                  <a:pt x="197293" y="93709"/>
                </a:lnTo>
                <a:lnTo>
                  <a:pt x="184805" y="93709"/>
                </a:lnTo>
                <a:lnTo>
                  <a:pt x="178530" y="82843"/>
                </a:lnTo>
                <a:lnTo>
                  <a:pt x="184805" y="71962"/>
                </a:lnTo>
                <a:lnTo>
                  <a:pt x="197185" y="71962"/>
                </a:lnTo>
                <a:lnTo>
                  <a:pt x="197185" y="71962"/>
                </a:lnTo>
                <a:lnTo>
                  <a:pt x="203429" y="61159"/>
                </a:lnTo>
                <a:lnTo>
                  <a:pt x="197262" y="50494"/>
                </a:lnTo>
                <a:lnTo>
                  <a:pt x="203491" y="39721"/>
                </a:lnTo>
                <a:lnTo>
                  <a:pt x="197262" y="28933"/>
                </a:lnTo>
                <a:lnTo>
                  <a:pt x="197386" y="28732"/>
                </a:lnTo>
                <a:lnTo>
                  <a:pt x="197370" y="28717"/>
                </a:lnTo>
                <a:lnTo>
                  <a:pt x="203645" y="17851"/>
                </a:lnTo>
                <a:lnTo>
                  <a:pt x="216134" y="17851"/>
                </a:lnTo>
                <a:lnTo>
                  <a:pt x="222316" y="7172"/>
                </a:lnTo>
                <a:lnTo>
                  <a:pt x="234495" y="7172"/>
                </a:lnTo>
                <a:lnTo>
                  <a:pt x="238637" y="0"/>
                </a:lnTo>
                <a:lnTo>
                  <a:pt x="0" y="0"/>
                </a:lnTo>
                <a:lnTo>
                  <a:pt x="0" y="208854"/>
                </a:lnTo>
                <a:lnTo>
                  <a:pt x="276241" y="208854"/>
                </a:lnTo>
                <a:close/>
              </a:path>
            </a:pathLst>
          </a:custGeom>
          <a:gradFill>
            <a:gsLst>
              <a:gs pos="0">
                <a:srgbClr val="4F4F4F"/>
              </a:gs>
              <a:gs pos="100000">
                <a:srgbClr val="0E0E0E"/>
              </a:gs>
            </a:gsLst>
            <a:lin ang="3299893"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7"/>
          <p:cNvSpPr txBox="1"/>
          <p:nvPr>
            <p:ph type="title"/>
          </p:nvPr>
        </p:nvSpPr>
        <p:spPr>
          <a:xfrm>
            <a:off x="799357" y="304950"/>
            <a:ext cx="2808000" cy="7557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8" name="Google Shape;28;p7"/>
          <p:cNvSpPr txBox="1"/>
          <p:nvPr>
            <p:ph idx="1" type="body"/>
          </p:nvPr>
        </p:nvSpPr>
        <p:spPr>
          <a:xfrm>
            <a:off x="799357" y="1537475"/>
            <a:ext cx="2808000" cy="3100800"/>
          </a:xfrm>
          <a:prstGeom prst="rect">
            <a:avLst/>
          </a:prstGeom>
        </p:spPr>
        <p:txBody>
          <a:bodyPr anchorCtr="0" anchor="ctr" bIns="91425" lIns="91425" spcFirstLastPara="1" rIns="91425" wrap="square" tIns="91425">
            <a:noAutofit/>
          </a:bodyPr>
          <a:lstStyle>
            <a:lvl1pPr indent="-304800" lvl="0" marL="457200" algn="ctr">
              <a:lnSpc>
                <a:spcPct val="100000"/>
              </a:lnSpc>
              <a:spcBef>
                <a:spcPts val="0"/>
              </a:spcBef>
              <a:spcAft>
                <a:spcPts val="0"/>
              </a:spcAft>
              <a:buSzPts val="1200"/>
              <a:buChar char="●"/>
              <a:defRPr/>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blipFill>
          <a:blip r:embed="rId2">
            <a:alphaModFix/>
          </a:blip>
          <a:stretch>
            <a:fillRect/>
          </a:stretch>
        </a:blipFill>
      </p:bgPr>
    </p:bg>
    <p:spTree>
      <p:nvGrpSpPr>
        <p:cNvPr id="29" name="Shape 29"/>
        <p:cNvGrpSpPr/>
        <p:nvPr/>
      </p:nvGrpSpPr>
      <p:grpSpPr>
        <a:xfrm>
          <a:off x="0" y="0"/>
          <a:ext cx="0" cy="0"/>
          <a:chOff x="0" y="0"/>
          <a:chExt cx="0" cy="0"/>
        </a:xfrm>
      </p:grpSpPr>
      <p:sp>
        <p:nvSpPr>
          <p:cNvPr id="30" name="Google Shape;30;p8"/>
          <p:cNvSpPr txBox="1"/>
          <p:nvPr>
            <p:ph type="title"/>
          </p:nvPr>
        </p:nvSpPr>
        <p:spPr>
          <a:xfrm>
            <a:off x="1885800" y="1582625"/>
            <a:ext cx="5372400" cy="18258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blipFill>
          <a:blip r:embed="rId2">
            <a:alphaModFix/>
          </a:blip>
          <a:stretch>
            <a:fillRect/>
          </a:stretch>
        </a:blipFill>
      </p:bgPr>
    </p:bg>
    <p:spTree>
      <p:nvGrpSpPr>
        <p:cNvPr id="31" name="Shape 31"/>
        <p:cNvGrpSpPr/>
        <p:nvPr/>
      </p:nvGrpSpPr>
      <p:grpSpPr>
        <a:xfrm>
          <a:off x="0" y="0"/>
          <a:ext cx="0" cy="0"/>
          <a:chOff x="0" y="0"/>
          <a:chExt cx="0" cy="0"/>
        </a:xfrm>
      </p:grpSpPr>
      <p:sp>
        <p:nvSpPr>
          <p:cNvPr id="32" name="Google Shape;32;p9"/>
          <p:cNvSpPr txBox="1"/>
          <p:nvPr>
            <p:ph type="title"/>
          </p:nvPr>
        </p:nvSpPr>
        <p:spPr>
          <a:xfrm>
            <a:off x="942300" y="863900"/>
            <a:ext cx="3535500" cy="5727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35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3" name="Google Shape;33;p9"/>
          <p:cNvSpPr txBox="1"/>
          <p:nvPr>
            <p:ph idx="1" type="subTitle"/>
          </p:nvPr>
        </p:nvSpPr>
        <p:spPr>
          <a:xfrm>
            <a:off x="942300" y="1688700"/>
            <a:ext cx="35355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4" name="Shape 34"/>
        <p:cNvGrpSpPr/>
        <p:nvPr/>
      </p:nvGrpSpPr>
      <p:grpSpPr>
        <a:xfrm>
          <a:off x="0" y="0"/>
          <a:ext cx="0" cy="0"/>
          <a:chOff x="0" y="0"/>
          <a:chExt cx="0" cy="0"/>
        </a:xfrm>
      </p:grpSpPr>
      <p:sp>
        <p:nvSpPr>
          <p:cNvPr id="35" name="Google Shape;35;p10"/>
          <p:cNvSpPr txBox="1"/>
          <p:nvPr>
            <p:ph type="title"/>
          </p:nvPr>
        </p:nvSpPr>
        <p:spPr>
          <a:xfrm>
            <a:off x="3050700" y="293356"/>
            <a:ext cx="3042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24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22" Type="http://schemas.openxmlformats.org/officeDocument/2006/relationships/slideLayout" Target="../slideLayouts/slideLayout22.xml"/><Relationship Id="rId44" Type="http://schemas.openxmlformats.org/officeDocument/2006/relationships/slideLayout" Target="../slideLayouts/slideLayout44.xml"/><Relationship Id="rId21" Type="http://schemas.openxmlformats.org/officeDocument/2006/relationships/slideLayout" Target="../slideLayouts/slideLayout21.xml"/><Relationship Id="rId43" Type="http://schemas.openxmlformats.org/officeDocument/2006/relationships/slideLayout" Target="../slideLayouts/slideLayout43.xml"/><Relationship Id="rId24" Type="http://schemas.openxmlformats.org/officeDocument/2006/relationships/slideLayout" Target="../slideLayouts/slideLayout24.xml"/><Relationship Id="rId46" Type="http://schemas.openxmlformats.org/officeDocument/2006/relationships/slideLayout" Target="../slideLayouts/slideLayout46.xml"/><Relationship Id="rId23" Type="http://schemas.openxmlformats.org/officeDocument/2006/relationships/slideLayout" Target="../slideLayouts/slideLayout23.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47" Type="http://schemas.openxmlformats.org/officeDocument/2006/relationships/theme" Target="../theme/theme2.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434343"/>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21225"/>
            <a:ext cx="8520600" cy="5727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Clr>
                <a:schemeClr val="lt1"/>
              </a:buClr>
              <a:buSzPts val="2800"/>
              <a:buFont typeface="Economica"/>
              <a:buNone/>
              <a:defRPr sz="2800">
                <a:solidFill>
                  <a:schemeClr val="lt1"/>
                </a:solidFill>
                <a:latin typeface="Economica"/>
                <a:ea typeface="Economica"/>
                <a:cs typeface="Economica"/>
                <a:sym typeface="Economica"/>
              </a:defRPr>
            </a:lvl1pPr>
            <a:lvl2pPr lvl="1" algn="ctr">
              <a:spcBef>
                <a:spcPts val="0"/>
              </a:spcBef>
              <a:spcAft>
                <a:spcPts val="0"/>
              </a:spcAft>
              <a:buClr>
                <a:schemeClr val="lt1"/>
              </a:buClr>
              <a:buSzPts val="2800"/>
              <a:buFont typeface="Economica"/>
              <a:buNone/>
              <a:defRPr sz="2800">
                <a:solidFill>
                  <a:schemeClr val="lt1"/>
                </a:solidFill>
                <a:latin typeface="Economica"/>
                <a:ea typeface="Economica"/>
                <a:cs typeface="Economica"/>
                <a:sym typeface="Economica"/>
              </a:defRPr>
            </a:lvl2pPr>
            <a:lvl3pPr lvl="2" algn="ctr">
              <a:spcBef>
                <a:spcPts val="0"/>
              </a:spcBef>
              <a:spcAft>
                <a:spcPts val="0"/>
              </a:spcAft>
              <a:buClr>
                <a:schemeClr val="lt1"/>
              </a:buClr>
              <a:buSzPts val="2800"/>
              <a:buFont typeface="Economica"/>
              <a:buNone/>
              <a:defRPr sz="2800">
                <a:solidFill>
                  <a:schemeClr val="lt1"/>
                </a:solidFill>
                <a:latin typeface="Economica"/>
                <a:ea typeface="Economica"/>
                <a:cs typeface="Economica"/>
                <a:sym typeface="Economica"/>
              </a:defRPr>
            </a:lvl3pPr>
            <a:lvl4pPr lvl="3" algn="ctr">
              <a:spcBef>
                <a:spcPts val="0"/>
              </a:spcBef>
              <a:spcAft>
                <a:spcPts val="0"/>
              </a:spcAft>
              <a:buClr>
                <a:schemeClr val="lt1"/>
              </a:buClr>
              <a:buSzPts val="2800"/>
              <a:buFont typeface="Economica"/>
              <a:buNone/>
              <a:defRPr sz="2800">
                <a:solidFill>
                  <a:schemeClr val="lt1"/>
                </a:solidFill>
                <a:latin typeface="Economica"/>
                <a:ea typeface="Economica"/>
                <a:cs typeface="Economica"/>
                <a:sym typeface="Economica"/>
              </a:defRPr>
            </a:lvl4pPr>
            <a:lvl5pPr lvl="4" algn="ctr">
              <a:spcBef>
                <a:spcPts val="0"/>
              </a:spcBef>
              <a:spcAft>
                <a:spcPts val="0"/>
              </a:spcAft>
              <a:buClr>
                <a:schemeClr val="lt1"/>
              </a:buClr>
              <a:buSzPts val="2800"/>
              <a:buFont typeface="Economica"/>
              <a:buNone/>
              <a:defRPr sz="2800">
                <a:solidFill>
                  <a:schemeClr val="lt1"/>
                </a:solidFill>
                <a:latin typeface="Economica"/>
                <a:ea typeface="Economica"/>
                <a:cs typeface="Economica"/>
                <a:sym typeface="Economica"/>
              </a:defRPr>
            </a:lvl5pPr>
            <a:lvl6pPr lvl="5" algn="ctr">
              <a:spcBef>
                <a:spcPts val="0"/>
              </a:spcBef>
              <a:spcAft>
                <a:spcPts val="0"/>
              </a:spcAft>
              <a:buClr>
                <a:schemeClr val="lt1"/>
              </a:buClr>
              <a:buSzPts val="2800"/>
              <a:buFont typeface="Economica"/>
              <a:buNone/>
              <a:defRPr sz="2800">
                <a:solidFill>
                  <a:schemeClr val="lt1"/>
                </a:solidFill>
                <a:latin typeface="Economica"/>
                <a:ea typeface="Economica"/>
                <a:cs typeface="Economica"/>
                <a:sym typeface="Economica"/>
              </a:defRPr>
            </a:lvl6pPr>
            <a:lvl7pPr lvl="6" algn="ctr">
              <a:spcBef>
                <a:spcPts val="0"/>
              </a:spcBef>
              <a:spcAft>
                <a:spcPts val="0"/>
              </a:spcAft>
              <a:buClr>
                <a:schemeClr val="lt1"/>
              </a:buClr>
              <a:buSzPts val="2800"/>
              <a:buFont typeface="Economica"/>
              <a:buNone/>
              <a:defRPr sz="2800">
                <a:solidFill>
                  <a:schemeClr val="lt1"/>
                </a:solidFill>
                <a:latin typeface="Economica"/>
                <a:ea typeface="Economica"/>
                <a:cs typeface="Economica"/>
                <a:sym typeface="Economica"/>
              </a:defRPr>
            </a:lvl7pPr>
            <a:lvl8pPr lvl="7" algn="ctr">
              <a:spcBef>
                <a:spcPts val="0"/>
              </a:spcBef>
              <a:spcAft>
                <a:spcPts val="0"/>
              </a:spcAft>
              <a:buClr>
                <a:schemeClr val="lt1"/>
              </a:buClr>
              <a:buSzPts val="2800"/>
              <a:buFont typeface="Economica"/>
              <a:buNone/>
              <a:defRPr sz="2800">
                <a:solidFill>
                  <a:schemeClr val="lt1"/>
                </a:solidFill>
                <a:latin typeface="Economica"/>
                <a:ea typeface="Economica"/>
                <a:cs typeface="Economica"/>
                <a:sym typeface="Economica"/>
              </a:defRPr>
            </a:lvl8pPr>
            <a:lvl9pPr lvl="8" algn="ctr">
              <a:spcBef>
                <a:spcPts val="0"/>
              </a:spcBef>
              <a:spcAft>
                <a:spcPts val="0"/>
              </a:spcAft>
              <a:buClr>
                <a:schemeClr val="lt1"/>
              </a:buClr>
              <a:buSzPts val="2800"/>
              <a:buFont typeface="Economica"/>
              <a:buNone/>
              <a:defRPr sz="2800">
                <a:solidFill>
                  <a:schemeClr val="lt1"/>
                </a:solidFill>
                <a:latin typeface="Economica"/>
                <a:ea typeface="Economica"/>
                <a:cs typeface="Economica"/>
                <a:sym typeface="Economic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lt1"/>
              </a:buClr>
              <a:buSzPts val="1400"/>
              <a:buFont typeface="Lato Light"/>
              <a:buChar char="●"/>
              <a:defRPr>
                <a:solidFill>
                  <a:schemeClr val="lt1"/>
                </a:solidFill>
                <a:latin typeface="Lato Light"/>
                <a:ea typeface="Lato Light"/>
                <a:cs typeface="Lato Light"/>
                <a:sym typeface="Lato Light"/>
              </a:defRPr>
            </a:lvl1pPr>
            <a:lvl2pPr indent="-317500" lvl="1" marL="914400">
              <a:lnSpc>
                <a:spcPct val="115000"/>
              </a:lnSpc>
              <a:spcBef>
                <a:spcPts val="1600"/>
              </a:spcBef>
              <a:spcAft>
                <a:spcPts val="0"/>
              </a:spcAft>
              <a:buClr>
                <a:schemeClr val="lt1"/>
              </a:buClr>
              <a:buSzPts val="1400"/>
              <a:buFont typeface="Lato Light"/>
              <a:buChar char="○"/>
              <a:defRPr>
                <a:solidFill>
                  <a:schemeClr val="lt1"/>
                </a:solidFill>
                <a:latin typeface="Lato Light"/>
                <a:ea typeface="Lato Light"/>
                <a:cs typeface="Lato Light"/>
                <a:sym typeface="Lato Light"/>
              </a:defRPr>
            </a:lvl2pPr>
            <a:lvl3pPr indent="-317500" lvl="2" marL="1371600">
              <a:lnSpc>
                <a:spcPct val="115000"/>
              </a:lnSpc>
              <a:spcBef>
                <a:spcPts val="1600"/>
              </a:spcBef>
              <a:spcAft>
                <a:spcPts val="0"/>
              </a:spcAft>
              <a:buClr>
                <a:schemeClr val="lt1"/>
              </a:buClr>
              <a:buSzPts val="1400"/>
              <a:buFont typeface="Lato Light"/>
              <a:buChar char="■"/>
              <a:defRPr>
                <a:solidFill>
                  <a:schemeClr val="lt1"/>
                </a:solidFill>
                <a:latin typeface="Lato Light"/>
                <a:ea typeface="Lato Light"/>
                <a:cs typeface="Lato Light"/>
                <a:sym typeface="Lato Light"/>
              </a:defRPr>
            </a:lvl3pPr>
            <a:lvl4pPr indent="-317500" lvl="3" marL="1828800">
              <a:lnSpc>
                <a:spcPct val="115000"/>
              </a:lnSpc>
              <a:spcBef>
                <a:spcPts val="1600"/>
              </a:spcBef>
              <a:spcAft>
                <a:spcPts val="0"/>
              </a:spcAft>
              <a:buClr>
                <a:schemeClr val="lt1"/>
              </a:buClr>
              <a:buSzPts val="1400"/>
              <a:buFont typeface="Lato Light"/>
              <a:buChar char="●"/>
              <a:defRPr>
                <a:solidFill>
                  <a:schemeClr val="lt1"/>
                </a:solidFill>
                <a:latin typeface="Lato Light"/>
                <a:ea typeface="Lato Light"/>
                <a:cs typeface="Lato Light"/>
                <a:sym typeface="Lato Light"/>
              </a:defRPr>
            </a:lvl4pPr>
            <a:lvl5pPr indent="-317500" lvl="4" marL="2286000">
              <a:lnSpc>
                <a:spcPct val="115000"/>
              </a:lnSpc>
              <a:spcBef>
                <a:spcPts val="1600"/>
              </a:spcBef>
              <a:spcAft>
                <a:spcPts val="0"/>
              </a:spcAft>
              <a:buClr>
                <a:schemeClr val="lt1"/>
              </a:buClr>
              <a:buSzPts val="1400"/>
              <a:buFont typeface="Lato Light"/>
              <a:buChar char="○"/>
              <a:defRPr>
                <a:solidFill>
                  <a:schemeClr val="lt1"/>
                </a:solidFill>
                <a:latin typeface="Lato Light"/>
                <a:ea typeface="Lato Light"/>
                <a:cs typeface="Lato Light"/>
                <a:sym typeface="Lato Light"/>
              </a:defRPr>
            </a:lvl5pPr>
            <a:lvl6pPr indent="-317500" lvl="5" marL="2743200">
              <a:lnSpc>
                <a:spcPct val="115000"/>
              </a:lnSpc>
              <a:spcBef>
                <a:spcPts val="1600"/>
              </a:spcBef>
              <a:spcAft>
                <a:spcPts val="0"/>
              </a:spcAft>
              <a:buClr>
                <a:schemeClr val="lt1"/>
              </a:buClr>
              <a:buSzPts val="1400"/>
              <a:buFont typeface="Lato Light"/>
              <a:buChar char="■"/>
              <a:defRPr>
                <a:solidFill>
                  <a:schemeClr val="lt1"/>
                </a:solidFill>
                <a:latin typeface="Lato Light"/>
                <a:ea typeface="Lato Light"/>
                <a:cs typeface="Lato Light"/>
                <a:sym typeface="Lato Light"/>
              </a:defRPr>
            </a:lvl6pPr>
            <a:lvl7pPr indent="-317500" lvl="6" marL="3200400">
              <a:lnSpc>
                <a:spcPct val="115000"/>
              </a:lnSpc>
              <a:spcBef>
                <a:spcPts val="1600"/>
              </a:spcBef>
              <a:spcAft>
                <a:spcPts val="0"/>
              </a:spcAft>
              <a:buClr>
                <a:schemeClr val="lt1"/>
              </a:buClr>
              <a:buSzPts val="1400"/>
              <a:buFont typeface="Lato Light"/>
              <a:buChar char="●"/>
              <a:defRPr>
                <a:solidFill>
                  <a:schemeClr val="lt1"/>
                </a:solidFill>
                <a:latin typeface="Lato Light"/>
                <a:ea typeface="Lato Light"/>
                <a:cs typeface="Lato Light"/>
                <a:sym typeface="Lato Light"/>
              </a:defRPr>
            </a:lvl7pPr>
            <a:lvl8pPr indent="-317500" lvl="7" marL="3657600">
              <a:lnSpc>
                <a:spcPct val="115000"/>
              </a:lnSpc>
              <a:spcBef>
                <a:spcPts val="1600"/>
              </a:spcBef>
              <a:spcAft>
                <a:spcPts val="0"/>
              </a:spcAft>
              <a:buClr>
                <a:schemeClr val="lt1"/>
              </a:buClr>
              <a:buSzPts val="1400"/>
              <a:buFont typeface="Lato Light"/>
              <a:buChar char="○"/>
              <a:defRPr>
                <a:solidFill>
                  <a:schemeClr val="lt1"/>
                </a:solidFill>
                <a:latin typeface="Lato Light"/>
                <a:ea typeface="Lato Light"/>
                <a:cs typeface="Lato Light"/>
                <a:sym typeface="Lato Light"/>
              </a:defRPr>
            </a:lvl8pPr>
            <a:lvl9pPr indent="-317500" lvl="8" marL="4114800">
              <a:lnSpc>
                <a:spcPct val="115000"/>
              </a:lnSpc>
              <a:spcBef>
                <a:spcPts val="1600"/>
              </a:spcBef>
              <a:spcAft>
                <a:spcPts val="1600"/>
              </a:spcAft>
              <a:buClr>
                <a:schemeClr val="lt1"/>
              </a:buClr>
              <a:buSzPts val="1400"/>
              <a:buFont typeface="Lato Light"/>
              <a:buChar char="■"/>
              <a:defRPr>
                <a:solidFill>
                  <a:schemeClr val="lt1"/>
                </a:solidFill>
                <a:latin typeface="Lato Light"/>
                <a:ea typeface="Lato Light"/>
                <a:cs typeface="Lato Light"/>
                <a:sym typeface="Lato Ligh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Lst>
  <mc:AlternateContent>
    <mc:Choice Requires="p14">
      <p:transition spd="slow" p14:dur="10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1.xml"/><Relationship Id="rId3" Type="http://schemas.openxmlformats.org/officeDocument/2006/relationships/image" Target="../media/image40.png"/><Relationship Id="rId4" Type="http://schemas.openxmlformats.org/officeDocument/2006/relationships/image" Target="../media/image4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2.xml"/><Relationship Id="rId3" Type="http://schemas.openxmlformats.org/officeDocument/2006/relationships/image" Target="../media/image4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3.xml"/><Relationship Id="rId3" Type="http://schemas.openxmlformats.org/officeDocument/2006/relationships/image" Target="../media/image4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4.xml"/><Relationship Id="rId3" Type="http://schemas.openxmlformats.org/officeDocument/2006/relationships/image" Target="../media/image4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5.xml"/><Relationship Id="rId3" Type="http://schemas.openxmlformats.org/officeDocument/2006/relationships/image" Target="../media/image4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6.xml"/><Relationship Id="rId3" Type="http://schemas.openxmlformats.org/officeDocument/2006/relationships/image" Target="../media/image4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8.xml"/><Relationship Id="rId3" Type="http://schemas.openxmlformats.org/officeDocument/2006/relationships/hyperlink" Target="https://www.w3.org/TR/html52/" TargetMode="External"/><Relationship Id="rId4" Type="http://schemas.openxmlformats.org/officeDocument/2006/relationships/hyperlink" Target="https://www.w3.org/Style/CSS/" TargetMode="External"/><Relationship Id="rId5" Type="http://schemas.openxmlformats.org/officeDocument/2006/relationships/hyperlink" Target="https://javascript.info/"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5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4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8"/>
          <p:cNvSpPr txBox="1"/>
          <p:nvPr/>
        </p:nvSpPr>
        <p:spPr>
          <a:xfrm>
            <a:off x="822225" y="1534825"/>
            <a:ext cx="7628400" cy="111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100">
                <a:solidFill>
                  <a:schemeClr val="lt1"/>
                </a:solidFill>
                <a:latin typeface="Times New Roman"/>
                <a:ea typeface="Times New Roman"/>
                <a:cs typeface="Times New Roman"/>
                <a:sym typeface="Times New Roman"/>
              </a:rPr>
              <a:t>WEATHER PREDICTION</a:t>
            </a:r>
            <a:endParaRPr sz="4100">
              <a:solidFill>
                <a:schemeClr val="lt1"/>
              </a:solidFill>
              <a:latin typeface="Times New Roman"/>
              <a:ea typeface="Times New Roman"/>
              <a:cs typeface="Times New Roman"/>
              <a:sym typeface="Times New Roman"/>
            </a:endParaRPr>
          </a:p>
        </p:txBody>
      </p:sp>
      <p:sp>
        <p:nvSpPr>
          <p:cNvPr id="249" name="Google Shape;249;p48"/>
          <p:cNvSpPr txBox="1"/>
          <p:nvPr/>
        </p:nvSpPr>
        <p:spPr>
          <a:xfrm>
            <a:off x="4613625" y="3206700"/>
            <a:ext cx="3937500" cy="135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Lato"/>
                <a:ea typeface="Lato"/>
                <a:cs typeface="Lato"/>
                <a:sym typeface="Lato"/>
              </a:rPr>
              <a:t>A.KARTHIK(221801023)</a:t>
            </a:r>
            <a:endParaRPr b="1">
              <a:solidFill>
                <a:schemeClr val="lt1"/>
              </a:solidFill>
              <a:latin typeface="Lato"/>
              <a:ea typeface="Lato"/>
              <a:cs typeface="Lato"/>
              <a:sym typeface="Lato"/>
            </a:endParaRPr>
          </a:p>
          <a:p>
            <a:pPr indent="0" lvl="0" marL="0" rtl="0" algn="l">
              <a:spcBef>
                <a:spcPts val="0"/>
              </a:spcBef>
              <a:spcAft>
                <a:spcPts val="0"/>
              </a:spcAft>
              <a:buNone/>
            </a:pPr>
            <a:r>
              <a:rPr b="1" lang="en">
                <a:solidFill>
                  <a:schemeClr val="lt1"/>
                </a:solidFill>
                <a:latin typeface="Lato"/>
                <a:ea typeface="Lato"/>
                <a:cs typeface="Lato"/>
                <a:sym typeface="Lato"/>
              </a:rPr>
              <a:t>V.MAIYAZHAGAN(221801032)</a:t>
            </a:r>
            <a:endParaRPr b="1">
              <a:solidFill>
                <a:schemeClr val="l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57"/>
          <p:cNvSpPr txBox="1"/>
          <p:nvPr/>
        </p:nvSpPr>
        <p:spPr>
          <a:xfrm>
            <a:off x="2280500" y="329725"/>
            <a:ext cx="7015500" cy="100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800">
                <a:solidFill>
                  <a:schemeClr val="lt1"/>
                </a:solidFill>
                <a:latin typeface="Times New Roman"/>
                <a:ea typeface="Times New Roman"/>
                <a:cs typeface="Times New Roman"/>
                <a:sym typeface="Times New Roman"/>
              </a:rPr>
              <a:t>UNIT TESTING</a:t>
            </a:r>
            <a:endParaRPr b="1" sz="3800">
              <a:solidFill>
                <a:schemeClr val="lt1"/>
              </a:solidFill>
              <a:latin typeface="Times New Roman"/>
              <a:ea typeface="Times New Roman"/>
              <a:cs typeface="Times New Roman"/>
              <a:sym typeface="Times New Roman"/>
            </a:endParaRPr>
          </a:p>
        </p:txBody>
      </p:sp>
      <p:sp>
        <p:nvSpPr>
          <p:cNvPr id="304" name="Google Shape;304;p57"/>
          <p:cNvSpPr txBox="1"/>
          <p:nvPr/>
        </p:nvSpPr>
        <p:spPr>
          <a:xfrm>
            <a:off x="522050" y="1080725"/>
            <a:ext cx="8242800" cy="36636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lt1"/>
              </a:buClr>
              <a:buSzPts val="1400"/>
              <a:buFont typeface="Times New Roman"/>
              <a:buChar char="●"/>
            </a:pPr>
            <a:r>
              <a:rPr b="1" lang="en">
                <a:solidFill>
                  <a:schemeClr val="lt1"/>
                </a:solidFill>
                <a:latin typeface="Times New Roman"/>
                <a:ea typeface="Times New Roman"/>
                <a:cs typeface="Times New Roman"/>
                <a:sym typeface="Times New Roman"/>
              </a:rPr>
              <a:t>Objective: Unit testing ensures individual components of the system function correctly and independently.</a:t>
            </a:r>
            <a:endParaRPr b="1">
              <a:solidFill>
                <a:schemeClr val="lt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lt1"/>
              </a:buClr>
              <a:buSzPts val="1400"/>
              <a:buFont typeface="Times New Roman"/>
              <a:buChar char="●"/>
            </a:pPr>
            <a:r>
              <a:rPr b="1" lang="en">
                <a:solidFill>
                  <a:schemeClr val="lt1"/>
                </a:solidFill>
                <a:latin typeface="Times New Roman"/>
                <a:ea typeface="Times New Roman"/>
                <a:cs typeface="Times New Roman"/>
                <a:sym typeface="Times New Roman"/>
              </a:rPr>
              <a:t>Tools: Common tools for unit testing include Jest, Mocha, and Chai.</a:t>
            </a:r>
            <a:endParaRPr b="1">
              <a:solidFill>
                <a:schemeClr val="lt1"/>
              </a:solidFill>
              <a:latin typeface="Times New Roman"/>
              <a:ea typeface="Times New Roman"/>
              <a:cs typeface="Times New Roman"/>
              <a:sym typeface="Times New Roman"/>
            </a:endParaRPr>
          </a:p>
          <a:p>
            <a:pPr indent="-317500" lvl="0" marL="457200" rtl="0" algn="l">
              <a:spcBef>
                <a:spcPts val="0"/>
              </a:spcBef>
              <a:spcAft>
                <a:spcPts val="0"/>
              </a:spcAft>
              <a:buClr>
                <a:schemeClr val="lt1"/>
              </a:buClr>
              <a:buSzPts val="1400"/>
              <a:buFont typeface="Times New Roman"/>
              <a:buChar char="●"/>
            </a:pPr>
            <a:r>
              <a:rPr b="1" lang="en">
                <a:solidFill>
                  <a:schemeClr val="lt1"/>
                </a:solidFill>
                <a:latin typeface="Times New Roman"/>
                <a:ea typeface="Times New Roman"/>
                <a:cs typeface="Times New Roman"/>
                <a:sym typeface="Times New Roman"/>
              </a:rPr>
              <a:t>Example: Testing the function that fetches weather data to ensure it returns correct values for valid city names.In unit testing, we test individual functions to ensure they work correctly. For example, in a weather prediction app, the </a:t>
            </a:r>
            <a:r>
              <a:rPr b="1" lang="en">
                <a:solidFill>
                  <a:schemeClr val="lt1"/>
                </a:solidFill>
                <a:latin typeface="Times New Roman"/>
                <a:ea typeface="Times New Roman"/>
                <a:cs typeface="Times New Roman"/>
                <a:sym typeface="Times New Roman"/>
              </a:rPr>
              <a:t>get Weather Data</a:t>
            </a:r>
            <a:r>
              <a:rPr b="1" lang="en">
                <a:solidFill>
                  <a:schemeClr val="lt1"/>
                </a:solidFill>
                <a:latin typeface="Times New Roman"/>
                <a:ea typeface="Times New Roman"/>
                <a:cs typeface="Times New Roman"/>
                <a:sym typeface="Times New Roman"/>
              </a:rPr>
              <a:t>(city) function fetches the weather for a given city. The unit test checks if this function correctly returns the expected temperature value by mocking the API response. This ensures that the function behaves as expected without needing to make an actual API call.</a:t>
            </a:r>
            <a:endParaRPr b="1" sz="1700">
              <a:solidFill>
                <a:schemeClr val="lt1"/>
              </a:solidFill>
              <a:latin typeface="Times New Roman"/>
              <a:ea typeface="Times New Roman"/>
              <a:cs typeface="Times New Roman"/>
              <a:sym typeface="Times New Roman"/>
            </a:endParaRPr>
          </a:p>
        </p:txBody>
      </p:sp>
    </p:spTree>
  </p:cSld>
  <p:clrMapOvr>
    <a:masterClrMapping/>
  </p:clrMapOvr>
  <mc:AlternateContent>
    <mc:Choice Requires="p14">
      <p:transition spd="slow" p14:dur="2000">
        <p:push/>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58"/>
          <p:cNvSpPr txBox="1"/>
          <p:nvPr/>
        </p:nvSpPr>
        <p:spPr>
          <a:xfrm>
            <a:off x="2307975" y="384675"/>
            <a:ext cx="6786600" cy="100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chemeClr val="lt1"/>
                </a:solidFill>
                <a:latin typeface="Times New Roman"/>
                <a:ea typeface="Times New Roman"/>
                <a:cs typeface="Times New Roman"/>
                <a:sym typeface="Times New Roman"/>
              </a:rPr>
              <a:t>TESTING OUTPUT</a:t>
            </a:r>
            <a:endParaRPr b="1" sz="3000">
              <a:solidFill>
                <a:schemeClr val="lt1"/>
              </a:solidFill>
              <a:latin typeface="Times New Roman"/>
              <a:ea typeface="Times New Roman"/>
              <a:cs typeface="Times New Roman"/>
              <a:sym typeface="Times New Roman"/>
            </a:endParaRPr>
          </a:p>
        </p:txBody>
      </p:sp>
      <p:pic>
        <p:nvPicPr>
          <p:cNvPr id="310" name="Google Shape;310;p58"/>
          <p:cNvPicPr preferRelativeResize="0"/>
          <p:nvPr/>
        </p:nvPicPr>
        <p:blipFill>
          <a:blip r:embed="rId3">
            <a:alphaModFix/>
          </a:blip>
          <a:stretch>
            <a:fillRect/>
          </a:stretch>
        </p:blipFill>
        <p:spPr>
          <a:xfrm>
            <a:off x="665275" y="1273050"/>
            <a:ext cx="6858812" cy="1035192"/>
          </a:xfrm>
          <a:prstGeom prst="rect">
            <a:avLst/>
          </a:prstGeom>
          <a:noFill/>
          <a:ln>
            <a:noFill/>
          </a:ln>
        </p:spPr>
      </p:pic>
      <p:pic>
        <p:nvPicPr>
          <p:cNvPr id="311" name="Google Shape;311;p58"/>
          <p:cNvPicPr preferRelativeResize="0"/>
          <p:nvPr/>
        </p:nvPicPr>
        <p:blipFill>
          <a:blip r:embed="rId4">
            <a:alphaModFix/>
          </a:blip>
          <a:stretch>
            <a:fillRect/>
          </a:stretch>
        </p:blipFill>
        <p:spPr>
          <a:xfrm>
            <a:off x="665275" y="3017081"/>
            <a:ext cx="7357700" cy="161681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59"/>
          <p:cNvSpPr txBox="1"/>
          <p:nvPr/>
        </p:nvSpPr>
        <p:spPr>
          <a:xfrm>
            <a:off x="2894125" y="320550"/>
            <a:ext cx="5119800" cy="111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lt1"/>
                </a:solidFill>
                <a:latin typeface="Times New Roman"/>
                <a:ea typeface="Times New Roman"/>
                <a:cs typeface="Times New Roman"/>
                <a:sym typeface="Times New Roman"/>
              </a:rPr>
              <a:t>OUTPUT</a:t>
            </a:r>
            <a:endParaRPr b="1" sz="3600">
              <a:solidFill>
                <a:schemeClr val="lt1"/>
              </a:solidFill>
              <a:latin typeface="Times New Roman"/>
              <a:ea typeface="Times New Roman"/>
              <a:cs typeface="Times New Roman"/>
              <a:sym typeface="Times New Roman"/>
            </a:endParaRPr>
          </a:p>
        </p:txBody>
      </p:sp>
      <p:pic>
        <p:nvPicPr>
          <p:cNvPr id="317" name="Google Shape;317;p59"/>
          <p:cNvPicPr preferRelativeResize="0"/>
          <p:nvPr/>
        </p:nvPicPr>
        <p:blipFill>
          <a:blip r:embed="rId3">
            <a:alphaModFix/>
          </a:blip>
          <a:stretch>
            <a:fillRect/>
          </a:stretch>
        </p:blipFill>
        <p:spPr>
          <a:xfrm>
            <a:off x="2158150" y="1187450"/>
            <a:ext cx="4186068" cy="34006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pic>
        <p:nvPicPr>
          <p:cNvPr id="322" name="Google Shape;322;p60"/>
          <p:cNvPicPr preferRelativeResize="0"/>
          <p:nvPr/>
        </p:nvPicPr>
        <p:blipFill>
          <a:blip r:embed="rId3">
            <a:alphaModFix/>
          </a:blip>
          <a:stretch>
            <a:fillRect/>
          </a:stretch>
        </p:blipFill>
        <p:spPr>
          <a:xfrm>
            <a:off x="1709375" y="555375"/>
            <a:ext cx="5113824" cy="38919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pic>
        <p:nvPicPr>
          <p:cNvPr id="327" name="Google Shape;327;p61"/>
          <p:cNvPicPr preferRelativeResize="0"/>
          <p:nvPr/>
        </p:nvPicPr>
        <p:blipFill>
          <a:blip r:embed="rId3">
            <a:alphaModFix/>
          </a:blip>
          <a:stretch>
            <a:fillRect/>
          </a:stretch>
        </p:blipFill>
        <p:spPr>
          <a:xfrm>
            <a:off x="2258875" y="752700"/>
            <a:ext cx="3327900" cy="38629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62"/>
          <p:cNvSpPr txBox="1"/>
          <p:nvPr/>
        </p:nvSpPr>
        <p:spPr>
          <a:xfrm>
            <a:off x="522050" y="201500"/>
            <a:ext cx="8020800" cy="98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lt1"/>
                </a:solidFill>
                <a:latin typeface="Times New Roman"/>
                <a:ea typeface="Times New Roman"/>
                <a:cs typeface="Times New Roman"/>
                <a:sym typeface="Times New Roman"/>
              </a:rPr>
              <a:t>ENTITY RELATIONSHIP DIAGRAM</a:t>
            </a:r>
            <a:endParaRPr b="1" sz="3600">
              <a:solidFill>
                <a:schemeClr val="lt1"/>
              </a:solidFill>
              <a:latin typeface="Times New Roman"/>
              <a:ea typeface="Times New Roman"/>
              <a:cs typeface="Times New Roman"/>
              <a:sym typeface="Times New Roman"/>
            </a:endParaRPr>
          </a:p>
        </p:txBody>
      </p:sp>
      <p:pic>
        <p:nvPicPr>
          <p:cNvPr id="333" name="Google Shape;333;p62"/>
          <p:cNvPicPr preferRelativeResize="0"/>
          <p:nvPr/>
        </p:nvPicPr>
        <p:blipFill>
          <a:blip r:embed="rId3">
            <a:alphaModFix/>
          </a:blip>
          <a:stretch>
            <a:fillRect/>
          </a:stretch>
        </p:blipFill>
        <p:spPr>
          <a:xfrm>
            <a:off x="730850" y="1398100"/>
            <a:ext cx="6943749" cy="1953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63"/>
          <p:cNvSpPr txBox="1"/>
          <p:nvPr/>
        </p:nvSpPr>
        <p:spPr>
          <a:xfrm>
            <a:off x="1099050" y="283925"/>
            <a:ext cx="7107000" cy="97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Lato Light"/>
              <a:ea typeface="Lato Light"/>
              <a:cs typeface="Lato Light"/>
              <a:sym typeface="Lato Light"/>
            </a:endParaRPr>
          </a:p>
        </p:txBody>
      </p:sp>
      <p:sp>
        <p:nvSpPr>
          <p:cNvPr id="339" name="Google Shape;339;p63"/>
          <p:cNvSpPr txBox="1"/>
          <p:nvPr/>
        </p:nvSpPr>
        <p:spPr>
          <a:xfrm>
            <a:off x="2307975" y="348025"/>
            <a:ext cx="5092200" cy="85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chemeClr val="lt1"/>
                </a:solidFill>
                <a:latin typeface="Times New Roman"/>
                <a:ea typeface="Times New Roman"/>
                <a:cs typeface="Times New Roman"/>
                <a:sym typeface="Times New Roman"/>
              </a:rPr>
              <a:t>UML DIAGRAM</a:t>
            </a:r>
            <a:endParaRPr b="1" sz="3000">
              <a:solidFill>
                <a:schemeClr val="lt1"/>
              </a:solidFill>
              <a:latin typeface="Times New Roman"/>
              <a:ea typeface="Times New Roman"/>
              <a:cs typeface="Times New Roman"/>
              <a:sym typeface="Times New Roman"/>
            </a:endParaRPr>
          </a:p>
        </p:txBody>
      </p:sp>
      <p:pic>
        <p:nvPicPr>
          <p:cNvPr id="340" name="Google Shape;340;p63"/>
          <p:cNvPicPr preferRelativeResize="0"/>
          <p:nvPr/>
        </p:nvPicPr>
        <p:blipFill>
          <a:blip r:embed="rId3">
            <a:alphaModFix/>
          </a:blip>
          <a:stretch>
            <a:fillRect/>
          </a:stretch>
        </p:blipFill>
        <p:spPr>
          <a:xfrm>
            <a:off x="1608625" y="1141525"/>
            <a:ext cx="4967612" cy="35839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64"/>
          <p:cNvSpPr txBox="1"/>
          <p:nvPr/>
        </p:nvSpPr>
        <p:spPr>
          <a:xfrm>
            <a:off x="2500300" y="293075"/>
            <a:ext cx="6209400" cy="90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chemeClr val="lt1"/>
                </a:solidFill>
                <a:latin typeface="Times New Roman"/>
                <a:ea typeface="Times New Roman"/>
                <a:cs typeface="Times New Roman"/>
                <a:sym typeface="Times New Roman"/>
              </a:rPr>
              <a:t>CONCLUSION</a:t>
            </a:r>
            <a:endParaRPr b="1" sz="3000">
              <a:solidFill>
                <a:schemeClr val="lt1"/>
              </a:solidFill>
              <a:latin typeface="Times New Roman"/>
              <a:ea typeface="Times New Roman"/>
              <a:cs typeface="Times New Roman"/>
              <a:sym typeface="Times New Roman"/>
            </a:endParaRPr>
          </a:p>
        </p:txBody>
      </p:sp>
      <p:sp>
        <p:nvSpPr>
          <p:cNvPr id="346" name="Google Shape;346;p64"/>
          <p:cNvSpPr txBox="1"/>
          <p:nvPr/>
        </p:nvSpPr>
        <p:spPr>
          <a:xfrm>
            <a:off x="586150" y="1199675"/>
            <a:ext cx="8242800" cy="32331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1200"/>
              </a:spcBef>
              <a:spcAft>
                <a:spcPts val="0"/>
              </a:spcAft>
              <a:buNone/>
            </a:pPr>
            <a:r>
              <a:rPr b="1" lang="en">
                <a:solidFill>
                  <a:schemeClr val="lt1"/>
                </a:solidFill>
                <a:latin typeface="Times New Roman"/>
                <a:ea typeface="Times New Roman"/>
                <a:cs typeface="Times New Roman"/>
                <a:sym typeface="Times New Roman"/>
              </a:rPr>
              <a:t>In conclusion, our weather prediction app provides users with a robust and reliable source of weather information, combining real-time data from multiple sources with powerful predictive algorithms. This app empowers users with immediate weather updates and forecasts, helping them make informed decisions for both daily activities and long-term planning.The app’s customizable features, such as location tracking and alert settings, offer a tailored experience that meets diverse user needs. These personalization options enhance usability, making it easy for users to stay informed and prepared for any weather conditions.</a:t>
            </a:r>
            <a:endParaRPr b="1">
              <a:solidFill>
                <a:schemeClr val="lt1"/>
              </a:solidFill>
              <a:latin typeface="Times New Roman"/>
              <a:ea typeface="Times New Roman"/>
              <a:cs typeface="Times New Roman"/>
              <a:sym typeface="Times New Roman"/>
            </a:endParaRPr>
          </a:p>
          <a:p>
            <a:pPr indent="0" lvl="0" marL="0" rtl="0" algn="l">
              <a:spcBef>
                <a:spcPts val="1200"/>
              </a:spcBef>
              <a:spcAft>
                <a:spcPts val="0"/>
              </a:spcAft>
              <a:buNone/>
            </a:pPr>
            <a:r>
              <a:t/>
            </a:r>
            <a:endParaRPr b="1">
              <a:solidFill>
                <a:schemeClr val="lt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65"/>
          <p:cNvSpPr txBox="1"/>
          <p:nvPr/>
        </p:nvSpPr>
        <p:spPr>
          <a:xfrm>
            <a:off x="2115650" y="283925"/>
            <a:ext cx="7028400" cy="104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700">
                <a:solidFill>
                  <a:schemeClr val="lt1"/>
                </a:solidFill>
                <a:latin typeface="Times New Roman"/>
                <a:ea typeface="Times New Roman"/>
                <a:cs typeface="Times New Roman"/>
                <a:sym typeface="Times New Roman"/>
              </a:rPr>
              <a:t>REFERENCE</a:t>
            </a:r>
            <a:endParaRPr b="1" sz="3700">
              <a:solidFill>
                <a:schemeClr val="lt1"/>
              </a:solidFill>
              <a:latin typeface="Times New Roman"/>
              <a:ea typeface="Times New Roman"/>
              <a:cs typeface="Times New Roman"/>
              <a:sym typeface="Times New Roman"/>
            </a:endParaRPr>
          </a:p>
        </p:txBody>
      </p:sp>
      <p:sp>
        <p:nvSpPr>
          <p:cNvPr id="352" name="Google Shape;352;p65"/>
          <p:cNvSpPr txBox="1"/>
          <p:nvPr/>
        </p:nvSpPr>
        <p:spPr>
          <a:xfrm>
            <a:off x="522050" y="1044100"/>
            <a:ext cx="7482600" cy="4048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300">
                <a:solidFill>
                  <a:schemeClr val="lt1"/>
                </a:solidFill>
                <a:latin typeface="Times New Roman"/>
                <a:ea typeface="Times New Roman"/>
                <a:cs typeface="Times New Roman"/>
                <a:sym typeface="Times New Roman"/>
              </a:rPr>
              <a:t>HTML Official Documentation</a:t>
            </a:r>
            <a:endParaRPr b="1" sz="1300">
              <a:solidFill>
                <a:schemeClr val="lt1"/>
              </a:solidFill>
              <a:latin typeface="Times New Roman"/>
              <a:ea typeface="Times New Roman"/>
              <a:cs typeface="Times New Roman"/>
              <a:sym typeface="Times New Roman"/>
            </a:endParaRPr>
          </a:p>
          <a:p>
            <a:pPr indent="-311150" lvl="0" marL="457200" rtl="0" algn="l">
              <a:lnSpc>
                <a:spcPct val="115000"/>
              </a:lnSpc>
              <a:spcBef>
                <a:spcPts val="1200"/>
              </a:spcBef>
              <a:spcAft>
                <a:spcPts val="0"/>
              </a:spcAft>
              <a:buClr>
                <a:schemeClr val="lt1"/>
              </a:buClr>
              <a:buSzPts val="1300"/>
              <a:buChar char="●"/>
            </a:pPr>
            <a:r>
              <a:rPr b="1" lang="en" sz="1300">
                <a:solidFill>
                  <a:schemeClr val="lt1"/>
                </a:solidFill>
                <a:latin typeface="Times New Roman"/>
                <a:ea typeface="Times New Roman"/>
                <a:cs typeface="Times New Roman"/>
                <a:sym typeface="Times New Roman"/>
              </a:rPr>
              <a:t>World Wide Web Consortium (W3C) HTML Specification: This is the official documentation on HTML, providing comprehensive details on elements, attributes, and best practices for structuring web content.</a:t>
            </a:r>
            <a:endParaRPr b="1" sz="1300">
              <a:solidFill>
                <a:schemeClr val="lt1"/>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lt1"/>
              </a:buClr>
              <a:buSzPts val="1300"/>
              <a:buFont typeface="Times New Roman"/>
              <a:buChar char="●"/>
            </a:pPr>
            <a:r>
              <a:rPr b="1" lang="en" sz="1300">
                <a:solidFill>
                  <a:schemeClr val="lt1"/>
                </a:solidFill>
                <a:latin typeface="Times New Roman"/>
                <a:ea typeface="Times New Roman"/>
                <a:cs typeface="Times New Roman"/>
                <a:sym typeface="Times New Roman"/>
              </a:rPr>
              <a:t>URL: </a:t>
            </a:r>
            <a:r>
              <a:rPr b="1" lang="en" sz="1300" u="sng">
                <a:solidFill>
                  <a:schemeClr val="lt1"/>
                </a:solidFill>
                <a:latin typeface="Times New Roman"/>
                <a:ea typeface="Times New Roman"/>
                <a:cs typeface="Times New Roman"/>
                <a:sym typeface="Times New Roman"/>
                <a:hlinkClick r:id="rId3">
                  <a:extLst>
                    <a:ext uri="{A12FA001-AC4F-418D-AE19-62706E023703}">
                      <ahyp:hlinkClr val="tx"/>
                    </a:ext>
                  </a:extLst>
                </a:hlinkClick>
              </a:rPr>
              <a:t>https://www.w3.org/TR/html52/</a:t>
            </a:r>
            <a:endParaRPr b="1" sz="1300" u="sng">
              <a:solidFill>
                <a:schemeClr val="lt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 sz="1300">
                <a:solidFill>
                  <a:schemeClr val="lt1"/>
                </a:solidFill>
                <a:latin typeface="Times New Roman"/>
                <a:ea typeface="Times New Roman"/>
                <a:cs typeface="Times New Roman"/>
                <a:sym typeface="Times New Roman"/>
              </a:rPr>
              <a:t>CSS Official Documentation</a:t>
            </a:r>
            <a:endParaRPr b="1" sz="1300">
              <a:solidFill>
                <a:schemeClr val="lt1"/>
              </a:solidFill>
              <a:latin typeface="Times New Roman"/>
              <a:ea typeface="Times New Roman"/>
              <a:cs typeface="Times New Roman"/>
              <a:sym typeface="Times New Roman"/>
            </a:endParaRPr>
          </a:p>
          <a:p>
            <a:pPr indent="-311150" lvl="0" marL="457200" rtl="0" algn="l">
              <a:lnSpc>
                <a:spcPct val="115000"/>
              </a:lnSpc>
              <a:spcBef>
                <a:spcPts val="1200"/>
              </a:spcBef>
              <a:spcAft>
                <a:spcPts val="0"/>
              </a:spcAft>
              <a:buClr>
                <a:schemeClr val="lt1"/>
              </a:buClr>
              <a:buSzPts val="1300"/>
              <a:buChar char="●"/>
            </a:pPr>
            <a:r>
              <a:rPr b="1" lang="en" sz="1300">
                <a:solidFill>
                  <a:schemeClr val="lt1"/>
                </a:solidFill>
                <a:latin typeface="Times New Roman"/>
                <a:ea typeface="Times New Roman"/>
                <a:cs typeface="Times New Roman"/>
                <a:sym typeface="Times New Roman"/>
              </a:rPr>
              <a:t>W3C CSS Specification: This provides an official guide to CSS properties, values, and guidelines, which will help in styling and designing responsive, visually appealing web pages.</a:t>
            </a:r>
            <a:endParaRPr b="1" sz="1300">
              <a:solidFill>
                <a:schemeClr val="lt1"/>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lt1"/>
              </a:buClr>
              <a:buSzPts val="1300"/>
              <a:buFont typeface="Times New Roman"/>
              <a:buChar char="●"/>
            </a:pPr>
            <a:r>
              <a:rPr b="1" lang="en" sz="1300">
                <a:solidFill>
                  <a:schemeClr val="lt1"/>
                </a:solidFill>
                <a:latin typeface="Times New Roman"/>
                <a:ea typeface="Times New Roman"/>
                <a:cs typeface="Times New Roman"/>
                <a:sym typeface="Times New Roman"/>
              </a:rPr>
              <a:t>URL: </a:t>
            </a:r>
            <a:r>
              <a:rPr b="1" lang="en" sz="1300" u="sng">
                <a:solidFill>
                  <a:schemeClr val="lt1"/>
                </a:solidFill>
                <a:latin typeface="Times New Roman"/>
                <a:ea typeface="Times New Roman"/>
                <a:cs typeface="Times New Roman"/>
                <a:sym typeface="Times New Roman"/>
                <a:hlinkClick r:id="rId4">
                  <a:extLst>
                    <a:ext uri="{A12FA001-AC4F-418D-AE19-62706E023703}">
                      <ahyp:hlinkClr val="tx"/>
                    </a:ext>
                  </a:extLst>
                </a:hlinkClick>
              </a:rPr>
              <a:t>https://www.w3.org/Style/CSS/</a:t>
            </a:r>
            <a:endParaRPr b="1" sz="1300" u="sng">
              <a:solidFill>
                <a:schemeClr val="lt1"/>
              </a:solidFill>
              <a:latin typeface="Times New Roman"/>
              <a:ea typeface="Times New Roman"/>
              <a:cs typeface="Times New Roman"/>
              <a:sym typeface="Times New Roman"/>
            </a:endParaRPr>
          </a:p>
          <a:p>
            <a:pPr indent="-304800" lvl="0" marL="457200" rtl="0" algn="l">
              <a:lnSpc>
                <a:spcPct val="150000"/>
              </a:lnSpc>
              <a:spcBef>
                <a:spcPts val="0"/>
              </a:spcBef>
              <a:spcAft>
                <a:spcPts val="0"/>
              </a:spcAft>
              <a:buClr>
                <a:schemeClr val="lt1"/>
              </a:buClr>
              <a:buSzPts val="1200"/>
              <a:buFont typeface="Times New Roman"/>
              <a:buChar char="●"/>
            </a:pPr>
            <a:r>
              <a:rPr b="1" lang="en" sz="1200">
                <a:solidFill>
                  <a:schemeClr val="lt1"/>
                </a:solidFill>
                <a:latin typeface="Times New Roman"/>
                <a:ea typeface="Times New Roman"/>
                <a:cs typeface="Times New Roman"/>
                <a:sym typeface="Times New Roman"/>
              </a:rPr>
              <a:t>JavaScript.info</a:t>
            </a:r>
            <a:endParaRPr b="1" sz="1200">
              <a:solidFill>
                <a:schemeClr val="lt1"/>
              </a:solidFill>
              <a:latin typeface="Times New Roman"/>
              <a:ea typeface="Times New Roman"/>
              <a:cs typeface="Times New Roman"/>
              <a:sym typeface="Times New Roman"/>
            </a:endParaRPr>
          </a:p>
          <a:p>
            <a:pPr indent="-304800" lvl="1" marL="914400" rtl="0" algn="l">
              <a:lnSpc>
                <a:spcPct val="150000"/>
              </a:lnSpc>
              <a:spcBef>
                <a:spcPts val="0"/>
              </a:spcBef>
              <a:spcAft>
                <a:spcPts val="0"/>
              </a:spcAft>
              <a:buClr>
                <a:schemeClr val="lt1"/>
              </a:buClr>
              <a:buSzPts val="1200"/>
              <a:buFont typeface="Times New Roman"/>
              <a:buAutoNum type="alphaLcPeriod"/>
            </a:pPr>
            <a:r>
              <a:rPr b="1" lang="en" sz="1200">
                <a:solidFill>
                  <a:schemeClr val="lt1"/>
                </a:solidFill>
                <a:latin typeface="Times New Roman"/>
                <a:ea typeface="Times New Roman"/>
                <a:cs typeface="Times New Roman"/>
                <a:sym typeface="Times New Roman"/>
              </a:rPr>
              <a:t>This site provides in-depth tutorials and explanations covering both fundamental and advanced JavaScript concepts. It’s a highly regarded resource for building a strong foundation in JavaScript, with practical examples for each topic.</a:t>
            </a:r>
            <a:endParaRPr b="1" sz="1200">
              <a:solidFill>
                <a:schemeClr val="lt1"/>
              </a:solidFill>
              <a:latin typeface="Times New Roman"/>
              <a:ea typeface="Times New Roman"/>
              <a:cs typeface="Times New Roman"/>
              <a:sym typeface="Times New Roman"/>
            </a:endParaRPr>
          </a:p>
          <a:p>
            <a:pPr indent="-304800" lvl="1" marL="914400" rtl="0" algn="l">
              <a:lnSpc>
                <a:spcPct val="150000"/>
              </a:lnSpc>
              <a:spcBef>
                <a:spcPts val="0"/>
              </a:spcBef>
              <a:spcAft>
                <a:spcPts val="0"/>
              </a:spcAft>
              <a:buClr>
                <a:schemeClr val="lt1"/>
              </a:buClr>
              <a:buSzPts val="1200"/>
              <a:buFont typeface="Times New Roman"/>
              <a:buAutoNum type="alphaLcPeriod"/>
            </a:pPr>
            <a:r>
              <a:rPr b="1" lang="en" sz="1200">
                <a:solidFill>
                  <a:schemeClr val="lt1"/>
                </a:solidFill>
                <a:latin typeface="Times New Roman"/>
                <a:ea typeface="Times New Roman"/>
                <a:cs typeface="Times New Roman"/>
                <a:sym typeface="Times New Roman"/>
              </a:rPr>
              <a:t>URL: </a:t>
            </a:r>
            <a:r>
              <a:rPr b="1" lang="en" sz="1200" u="sng">
                <a:solidFill>
                  <a:schemeClr val="lt1"/>
                </a:solidFill>
                <a:latin typeface="Times New Roman"/>
                <a:ea typeface="Times New Roman"/>
                <a:cs typeface="Times New Roman"/>
                <a:sym typeface="Times New Roman"/>
                <a:hlinkClick r:id="rId5">
                  <a:extLst>
                    <a:ext uri="{A12FA001-AC4F-418D-AE19-62706E023703}">
                      <ahyp:hlinkClr val="tx"/>
                    </a:ext>
                  </a:extLst>
                </a:hlinkClick>
              </a:rPr>
              <a:t>https://javascript.info/</a:t>
            </a:r>
            <a:endParaRPr b="1" sz="1200" u="sng">
              <a:solidFill>
                <a:schemeClr val="lt1"/>
              </a:solidFill>
              <a:latin typeface="Times New Roman"/>
              <a:ea typeface="Times New Roman"/>
              <a:cs typeface="Times New Roman"/>
              <a:sym typeface="Times New Roman"/>
            </a:endParaRPr>
          </a:p>
          <a:p>
            <a:pPr indent="0" lvl="0" marL="457200" rtl="0" algn="l">
              <a:lnSpc>
                <a:spcPct val="115000"/>
              </a:lnSpc>
              <a:spcBef>
                <a:spcPts val="1200"/>
              </a:spcBef>
              <a:spcAft>
                <a:spcPts val="0"/>
              </a:spcAft>
              <a:buNone/>
            </a:pPr>
            <a:r>
              <a:t/>
            </a:r>
            <a:endParaRPr b="1" sz="1300" u="sng">
              <a:solidFill>
                <a:schemeClr val="lt1"/>
              </a:solidFill>
              <a:latin typeface="Times New Roman"/>
              <a:ea typeface="Times New Roman"/>
              <a:cs typeface="Times New Roman"/>
              <a:sym typeface="Times New Roman"/>
            </a:endParaRPr>
          </a:p>
          <a:p>
            <a:pPr indent="0" lvl="0" marL="0" rtl="0" algn="l">
              <a:spcBef>
                <a:spcPts val="1200"/>
              </a:spcBef>
              <a:spcAft>
                <a:spcPts val="0"/>
              </a:spcAft>
              <a:buNone/>
            </a:pPr>
            <a:r>
              <a:t/>
            </a:r>
            <a:endParaRPr>
              <a:solidFill>
                <a:schemeClr val="lt1"/>
              </a:solidFill>
              <a:latin typeface="Lato Light"/>
              <a:ea typeface="Lato Light"/>
              <a:cs typeface="Lato Light"/>
              <a:sym typeface="Lato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9"/>
          <p:cNvSpPr txBox="1"/>
          <p:nvPr>
            <p:ph type="title"/>
          </p:nvPr>
        </p:nvSpPr>
        <p:spPr>
          <a:xfrm>
            <a:off x="2342550" y="445025"/>
            <a:ext cx="4458600" cy="62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Lato"/>
                <a:ea typeface="Lato"/>
                <a:cs typeface="Lato"/>
                <a:sym typeface="Lato"/>
              </a:rPr>
              <a:t>INTRODUCTION</a:t>
            </a:r>
            <a:endParaRPr b="1" sz="3000">
              <a:latin typeface="Times New Roman"/>
              <a:ea typeface="Times New Roman"/>
              <a:cs typeface="Times New Roman"/>
              <a:sym typeface="Times New Roman"/>
            </a:endParaRPr>
          </a:p>
        </p:txBody>
      </p:sp>
      <p:sp>
        <p:nvSpPr>
          <p:cNvPr id="255" name="Google Shape;255;p49"/>
          <p:cNvSpPr/>
          <p:nvPr/>
        </p:nvSpPr>
        <p:spPr>
          <a:xfrm>
            <a:off x="3883225" y="1031024"/>
            <a:ext cx="1377542" cy="208188"/>
          </a:xfrm>
          <a:custGeom>
            <a:rect b="b" l="l" r="r" t="t"/>
            <a:pathLst>
              <a:path extrusionOk="0" h="13073" w="44769">
                <a:moveTo>
                  <a:pt x="0" y="299"/>
                </a:moveTo>
                <a:lnTo>
                  <a:pt x="22126" y="13073"/>
                </a:lnTo>
                <a:lnTo>
                  <a:pt x="44769" y="0"/>
                </a:lnTo>
              </a:path>
            </a:pathLst>
          </a:custGeom>
          <a:noFill/>
          <a:ln cap="flat" cmpd="sng" w="9525">
            <a:solidFill>
              <a:schemeClr val="accent1"/>
            </a:solidFill>
            <a:prstDash val="solid"/>
            <a:round/>
            <a:headEnd len="med" w="med" type="none"/>
            <a:tailEnd len="med" w="med" type="none"/>
          </a:ln>
        </p:spPr>
      </p:sp>
      <p:sp>
        <p:nvSpPr>
          <p:cNvPr id="256" name="Google Shape;256;p49"/>
          <p:cNvSpPr txBox="1"/>
          <p:nvPr>
            <p:ph idx="1" type="body"/>
          </p:nvPr>
        </p:nvSpPr>
        <p:spPr>
          <a:xfrm>
            <a:off x="293075" y="1328000"/>
            <a:ext cx="7931700" cy="2998800"/>
          </a:xfrm>
          <a:prstGeom prst="rect">
            <a:avLst/>
          </a:prstGeom>
        </p:spPr>
        <p:txBody>
          <a:bodyPr anchorCtr="0" anchor="t" bIns="0" lIns="0" spcFirstLastPara="1" rIns="0" wrap="square" tIns="0">
            <a:noAutofit/>
          </a:bodyPr>
          <a:lstStyle/>
          <a:p>
            <a:pPr indent="0" lvl="0" marL="0" rtl="0" algn="just">
              <a:spcBef>
                <a:spcPts val="0"/>
              </a:spcBef>
              <a:spcAft>
                <a:spcPts val="0"/>
              </a:spcAft>
              <a:buNone/>
            </a:pPr>
            <a:r>
              <a:rPr b="1" lang="en" sz="1500">
                <a:latin typeface="Times New Roman"/>
                <a:ea typeface="Times New Roman"/>
                <a:cs typeface="Times New Roman"/>
                <a:sym typeface="Times New Roman"/>
              </a:rPr>
              <a:t>1.R</a:t>
            </a:r>
            <a:r>
              <a:rPr b="1" lang="en" sz="1500">
                <a:solidFill>
                  <a:srgbClr val="F2F2F2"/>
                </a:solidFill>
                <a:latin typeface="Times New Roman"/>
                <a:ea typeface="Times New Roman"/>
                <a:cs typeface="Times New Roman"/>
                <a:sym typeface="Times New Roman"/>
              </a:rPr>
              <a:t>eal-Time Weather Updates: The application provides up-to-date weather information, including temperature, humidity, and wind speed, based on a user's city input.</a:t>
            </a:r>
            <a:endParaRPr b="1" sz="1500">
              <a:solidFill>
                <a:srgbClr val="F2F2F2"/>
              </a:solidFill>
              <a:latin typeface="Times New Roman"/>
              <a:ea typeface="Times New Roman"/>
              <a:cs typeface="Times New Roman"/>
              <a:sym typeface="Times New Roman"/>
            </a:endParaRPr>
          </a:p>
          <a:p>
            <a:pPr indent="0" lvl="0" marL="0" rtl="0" algn="just">
              <a:spcBef>
                <a:spcPts val="0"/>
              </a:spcBef>
              <a:spcAft>
                <a:spcPts val="0"/>
              </a:spcAft>
              <a:buNone/>
            </a:pPr>
            <a:r>
              <a:rPr b="1" lang="en" sz="1500">
                <a:solidFill>
                  <a:srgbClr val="F2F2F2"/>
                </a:solidFill>
                <a:latin typeface="Times New Roman"/>
                <a:ea typeface="Times New Roman"/>
                <a:cs typeface="Times New Roman"/>
                <a:sym typeface="Times New Roman"/>
              </a:rPr>
              <a:t>2.User-Friendly Interface: Built with HTML, CSS, and JavaScript, the app features a clean and responsive design for seamless user interaction.</a:t>
            </a:r>
            <a:endParaRPr b="1" sz="1500">
              <a:solidFill>
                <a:srgbClr val="F2F2F2"/>
              </a:solidFill>
              <a:latin typeface="Times New Roman"/>
              <a:ea typeface="Times New Roman"/>
              <a:cs typeface="Times New Roman"/>
              <a:sym typeface="Times New Roman"/>
            </a:endParaRPr>
          </a:p>
          <a:p>
            <a:pPr indent="0" lvl="0" marL="0" rtl="0" algn="just">
              <a:spcBef>
                <a:spcPts val="0"/>
              </a:spcBef>
              <a:spcAft>
                <a:spcPts val="0"/>
              </a:spcAft>
              <a:buNone/>
            </a:pPr>
            <a:r>
              <a:rPr b="1" lang="en" sz="1500">
                <a:solidFill>
                  <a:srgbClr val="F2F2F2"/>
                </a:solidFill>
                <a:latin typeface="Times New Roman"/>
                <a:ea typeface="Times New Roman"/>
                <a:cs typeface="Times New Roman"/>
                <a:sym typeface="Times New Roman"/>
              </a:rPr>
              <a:t>3.API Integration: The project uses the OpenWeather API to fetch real-time weather data, ensuring accurate and reliable results.</a:t>
            </a:r>
            <a:endParaRPr b="1" sz="1500">
              <a:solidFill>
                <a:srgbClr val="F2F2F2"/>
              </a:solidFill>
              <a:latin typeface="Times New Roman"/>
              <a:ea typeface="Times New Roman"/>
              <a:cs typeface="Times New Roman"/>
              <a:sym typeface="Times New Roman"/>
            </a:endParaRPr>
          </a:p>
          <a:p>
            <a:pPr indent="0" lvl="0" marL="0" rtl="0" algn="just">
              <a:spcBef>
                <a:spcPts val="0"/>
              </a:spcBef>
              <a:spcAft>
                <a:spcPts val="0"/>
              </a:spcAft>
              <a:buNone/>
            </a:pPr>
            <a:r>
              <a:rPr b="1" lang="en" sz="1500">
                <a:solidFill>
                  <a:srgbClr val="F2F2F2"/>
                </a:solidFill>
                <a:latin typeface="Times New Roman"/>
                <a:ea typeface="Times New Roman"/>
                <a:cs typeface="Times New Roman"/>
                <a:sym typeface="Times New Roman"/>
              </a:rPr>
              <a:t>4.Dynamic Data Display: Weather conditions are dynamically displayed with corresponding icons, descriptions, and numerical data for an enhanced user experience.</a:t>
            </a:r>
            <a:endParaRPr b="1" sz="1500">
              <a:solidFill>
                <a:srgbClr val="F2F2F2"/>
              </a:solidFill>
              <a:latin typeface="Times New Roman"/>
              <a:ea typeface="Times New Roman"/>
              <a:cs typeface="Times New Roman"/>
              <a:sym typeface="Times New Roman"/>
            </a:endParaRPr>
          </a:p>
          <a:p>
            <a:pPr indent="0" lvl="0" marL="0" rtl="0" algn="just">
              <a:spcBef>
                <a:spcPts val="0"/>
              </a:spcBef>
              <a:spcAft>
                <a:spcPts val="0"/>
              </a:spcAft>
              <a:buNone/>
            </a:pPr>
            <a:r>
              <a:rPr b="1" lang="en" sz="1500">
                <a:solidFill>
                  <a:srgbClr val="F2F2F2"/>
                </a:solidFill>
                <a:latin typeface="Times New Roman"/>
                <a:ea typeface="Times New Roman"/>
                <a:cs typeface="Times New Roman"/>
                <a:sym typeface="Times New Roman"/>
              </a:rPr>
              <a:t>5.Accessibility: The app is designed to be accessible on various devices, offering users an easy way to check the weather at any time and from any location.</a:t>
            </a:r>
            <a:endParaRPr b="1" sz="1500">
              <a:solidFill>
                <a:srgbClr val="F2F2F2"/>
              </a:solidFill>
              <a:latin typeface="Times New Roman"/>
              <a:ea typeface="Times New Roman"/>
              <a:cs typeface="Times New Roman"/>
              <a:sym typeface="Times New Roman"/>
            </a:endParaRPr>
          </a:p>
          <a:p>
            <a:pPr indent="0" lvl="0" marL="0" rtl="0" algn="just">
              <a:lnSpc>
                <a:spcPct val="100000"/>
              </a:lnSpc>
              <a:spcBef>
                <a:spcPts val="0"/>
              </a:spcBef>
              <a:spcAft>
                <a:spcPts val="1600"/>
              </a:spcAft>
              <a:buNone/>
            </a:pPr>
            <a:r>
              <a:t/>
            </a:r>
            <a:endParaRPr b="1">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50"/>
          <p:cNvSpPr txBox="1"/>
          <p:nvPr/>
        </p:nvSpPr>
        <p:spPr>
          <a:xfrm>
            <a:off x="2016750" y="402975"/>
            <a:ext cx="5110500" cy="85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chemeClr val="lt1"/>
                </a:solidFill>
                <a:latin typeface="Times New Roman"/>
                <a:ea typeface="Times New Roman"/>
                <a:cs typeface="Times New Roman"/>
                <a:sym typeface="Times New Roman"/>
              </a:rPr>
              <a:t>EXISTING SYSTEM</a:t>
            </a:r>
            <a:endParaRPr b="1" sz="3000">
              <a:solidFill>
                <a:schemeClr val="lt1"/>
              </a:solidFill>
              <a:latin typeface="Times New Roman"/>
              <a:ea typeface="Times New Roman"/>
              <a:cs typeface="Times New Roman"/>
              <a:sym typeface="Times New Roman"/>
            </a:endParaRPr>
          </a:p>
        </p:txBody>
      </p:sp>
      <p:sp>
        <p:nvSpPr>
          <p:cNvPr id="262" name="Google Shape;262;p50"/>
          <p:cNvSpPr txBox="1"/>
          <p:nvPr/>
        </p:nvSpPr>
        <p:spPr>
          <a:xfrm>
            <a:off x="641100" y="1437900"/>
            <a:ext cx="8068800" cy="3297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a:solidFill>
                  <a:schemeClr val="lt1"/>
                </a:solidFill>
                <a:latin typeface="Times New Roman"/>
                <a:ea typeface="Times New Roman"/>
                <a:cs typeface="Times New Roman"/>
                <a:sym typeface="Times New Roman"/>
              </a:rPr>
              <a:t>Currently, most weather prediction systems offer basic weather information through mobile apps, websites, or weather services. These systems typically rely on external APIs to fetch weather data, which is then displayed in a static or dynamic format. However, the majority of these systems focus primarily on general forecasts without offering detailed or real-time data integration. They may also lack user-friendly interfaces and responsive designs across various devices. Existing systems often do not allow users to customize their search by city name or provide in-depth details such as wind speed or humidity. Many weather prediction systems also tend to provide limited data visualization, with few options for interacting with the weather details beyond a basic display of temperature. Our project aims to address these limitations by creating a more intuitive, dynamic, and user-centric system that displays real-time weather data in a visually engaging way, offering users a seamless and informative weather-checking experience.</a:t>
            </a:r>
            <a:endParaRPr b="1">
              <a:solidFill>
                <a:schemeClr val="lt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51"/>
          <p:cNvSpPr txBox="1"/>
          <p:nvPr/>
        </p:nvSpPr>
        <p:spPr>
          <a:xfrm>
            <a:off x="970800" y="247300"/>
            <a:ext cx="6374400" cy="92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900">
                <a:solidFill>
                  <a:schemeClr val="lt1"/>
                </a:solidFill>
                <a:latin typeface="Times New Roman"/>
                <a:ea typeface="Times New Roman"/>
                <a:cs typeface="Times New Roman"/>
                <a:sym typeface="Times New Roman"/>
              </a:rPr>
              <a:t>EXISTING SYSTEM-DRAWBACKS</a:t>
            </a:r>
            <a:endParaRPr b="1" sz="2900">
              <a:solidFill>
                <a:schemeClr val="lt1"/>
              </a:solidFill>
              <a:latin typeface="Times New Roman"/>
              <a:ea typeface="Times New Roman"/>
              <a:cs typeface="Times New Roman"/>
              <a:sym typeface="Times New Roman"/>
            </a:endParaRPr>
          </a:p>
        </p:txBody>
      </p:sp>
      <p:sp>
        <p:nvSpPr>
          <p:cNvPr id="268" name="Google Shape;268;p51"/>
          <p:cNvSpPr txBox="1"/>
          <p:nvPr/>
        </p:nvSpPr>
        <p:spPr>
          <a:xfrm>
            <a:off x="567825" y="833450"/>
            <a:ext cx="8169600" cy="42405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a:solidFill>
                  <a:schemeClr val="lt1"/>
                </a:solidFill>
                <a:latin typeface="Times New Roman"/>
                <a:ea typeface="Times New Roman"/>
                <a:cs typeface="Times New Roman"/>
                <a:sym typeface="Times New Roman"/>
              </a:rPr>
              <a:t>1.Limited Data Precision</a:t>
            </a:r>
            <a:br>
              <a:rPr b="1" lang="en">
                <a:solidFill>
                  <a:schemeClr val="lt1"/>
                </a:solidFill>
                <a:latin typeface="Times New Roman"/>
                <a:ea typeface="Times New Roman"/>
                <a:cs typeface="Times New Roman"/>
                <a:sym typeface="Times New Roman"/>
              </a:rPr>
            </a:br>
            <a:r>
              <a:rPr b="1" lang="en">
                <a:solidFill>
                  <a:schemeClr val="lt1"/>
                </a:solidFill>
                <a:latin typeface="Times New Roman"/>
                <a:ea typeface="Times New Roman"/>
                <a:cs typeface="Times New Roman"/>
                <a:sym typeface="Times New Roman"/>
              </a:rPr>
              <a:t>Existing weather prediction systems often provide general forecasts that lack real-time data precision. They might show a general weather pattern without details such as humidity, wind speed, or more granular temperature variations.</a:t>
            </a:r>
            <a:endParaRPr b="1">
              <a:solidFill>
                <a:schemeClr val="lt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en">
                <a:solidFill>
                  <a:schemeClr val="lt1"/>
                </a:solidFill>
                <a:latin typeface="Times New Roman"/>
                <a:ea typeface="Times New Roman"/>
                <a:cs typeface="Times New Roman"/>
                <a:sym typeface="Times New Roman"/>
              </a:rPr>
              <a:t>2.User Interface Complexity</a:t>
            </a:r>
            <a:br>
              <a:rPr b="1" lang="en">
                <a:solidFill>
                  <a:schemeClr val="lt1"/>
                </a:solidFill>
                <a:latin typeface="Times New Roman"/>
                <a:ea typeface="Times New Roman"/>
                <a:cs typeface="Times New Roman"/>
                <a:sym typeface="Times New Roman"/>
              </a:rPr>
            </a:br>
            <a:r>
              <a:rPr b="1" lang="en">
                <a:solidFill>
                  <a:schemeClr val="lt1"/>
                </a:solidFill>
                <a:latin typeface="Times New Roman"/>
                <a:ea typeface="Times New Roman"/>
                <a:cs typeface="Times New Roman"/>
                <a:sym typeface="Times New Roman"/>
              </a:rPr>
              <a:t>Many existing systems have cluttered or unintuitive user interfaces that make it difficult for users to quickly access relevant weather information. A poor UI design leads to a less engaging user experience.</a:t>
            </a:r>
            <a:endParaRPr b="1">
              <a:solidFill>
                <a:schemeClr val="lt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en">
                <a:solidFill>
                  <a:schemeClr val="lt1"/>
                </a:solidFill>
                <a:latin typeface="Times New Roman"/>
                <a:ea typeface="Times New Roman"/>
                <a:cs typeface="Times New Roman"/>
                <a:sym typeface="Times New Roman"/>
              </a:rPr>
              <a:t>3.Inadequate Customization</a:t>
            </a:r>
            <a:br>
              <a:rPr b="1" lang="en">
                <a:solidFill>
                  <a:schemeClr val="lt1"/>
                </a:solidFill>
                <a:latin typeface="Times New Roman"/>
                <a:ea typeface="Times New Roman"/>
                <a:cs typeface="Times New Roman"/>
                <a:sym typeface="Times New Roman"/>
              </a:rPr>
            </a:br>
            <a:r>
              <a:rPr b="1" lang="en">
                <a:solidFill>
                  <a:schemeClr val="lt1"/>
                </a:solidFill>
                <a:latin typeface="Times New Roman"/>
                <a:ea typeface="Times New Roman"/>
                <a:cs typeface="Times New Roman"/>
                <a:sym typeface="Times New Roman"/>
              </a:rPr>
              <a:t>Most systems provide limited customization options, such as being able to search only by city without offering advanced search features like region or country-based weather predictions.</a:t>
            </a:r>
            <a:endParaRPr b="1">
              <a:solidFill>
                <a:schemeClr val="lt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en">
                <a:solidFill>
                  <a:schemeClr val="lt1"/>
                </a:solidFill>
                <a:latin typeface="Times New Roman"/>
                <a:ea typeface="Times New Roman"/>
                <a:cs typeface="Times New Roman"/>
                <a:sym typeface="Times New Roman"/>
              </a:rPr>
              <a:t>4.Slow Data Updates</a:t>
            </a:r>
            <a:br>
              <a:rPr b="1" lang="en">
                <a:solidFill>
                  <a:schemeClr val="lt1"/>
                </a:solidFill>
                <a:latin typeface="Times New Roman"/>
                <a:ea typeface="Times New Roman"/>
                <a:cs typeface="Times New Roman"/>
                <a:sym typeface="Times New Roman"/>
              </a:rPr>
            </a:br>
            <a:r>
              <a:rPr b="1" lang="en">
                <a:solidFill>
                  <a:schemeClr val="lt1"/>
                </a:solidFill>
                <a:latin typeface="Times New Roman"/>
                <a:ea typeface="Times New Roman"/>
                <a:cs typeface="Times New Roman"/>
                <a:sym typeface="Times New Roman"/>
              </a:rPr>
              <a:t>Some weather prediction systems fail to provide real-time updates, displaying outdated information or showing updates with significant delays. This makes them unreliable, especially in rapidly changing weather conditions.</a:t>
            </a:r>
            <a:endParaRPr b="1">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b="1">
              <a:solidFill>
                <a:schemeClr val="lt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52"/>
          <p:cNvSpPr txBox="1"/>
          <p:nvPr/>
        </p:nvSpPr>
        <p:spPr>
          <a:xfrm>
            <a:off x="1676050" y="183175"/>
            <a:ext cx="5293800" cy="96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500">
                <a:solidFill>
                  <a:schemeClr val="lt1"/>
                </a:solidFill>
                <a:latin typeface="Times New Roman"/>
                <a:ea typeface="Times New Roman"/>
                <a:cs typeface="Times New Roman"/>
                <a:sym typeface="Times New Roman"/>
              </a:rPr>
              <a:t>PROPOSED SYSTEM</a:t>
            </a:r>
            <a:endParaRPr sz="3500">
              <a:solidFill>
                <a:schemeClr val="lt1"/>
              </a:solidFill>
              <a:latin typeface="Times New Roman"/>
              <a:ea typeface="Times New Roman"/>
              <a:cs typeface="Times New Roman"/>
              <a:sym typeface="Times New Roman"/>
            </a:endParaRPr>
          </a:p>
        </p:txBody>
      </p:sp>
      <p:sp>
        <p:nvSpPr>
          <p:cNvPr id="274" name="Google Shape;274;p52"/>
          <p:cNvSpPr txBox="1"/>
          <p:nvPr/>
        </p:nvSpPr>
        <p:spPr>
          <a:xfrm>
            <a:off x="613625" y="1053250"/>
            <a:ext cx="8316000" cy="36819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200"/>
              </a:spcBef>
              <a:spcAft>
                <a:spcPts val="0"/>
              </a:spcAft>
              <a:buNone/>
            </a:pPr>
            <a:r>
              <a:rPr b="1" lang="en">
                <a:solidFill>
                  <a:schemeClr val="lt1"/>
                </a:solidFill>
                <a:latin typeface="Times New Roman"/>
                <a:ea typeface="Times New Roman"/>
                <a:cs typeface="Times New Roman"/>
                <a:sym typeface="Times New Roman"/>
              </a:rPr>
              <a:t>The proposed weather prediction system aims to provide real-time, accurate weather data with a user-friendly, responsive interface. By utilizing the OpenWeather API, the system will fetch detailed weather information, including temperature, humidity, wind speed, and weather conditions, based on user input of a city name. The application will be built using HTML, CSS, and JavaScript to ensure a seamless, dynamic experience across various devices. It will feature a clean, intuitive interface that allows users to easily search for weather updates with minimal effort. Additionally, the system will be optimized for both desktop and mobile users, ensuring accessibility and usability. Error handling will be incorporated to manage cases like incorrect city names or network issues. The system will provide real-time updates, reducing delays in weather data delivery. With this, the proposed system aims to offer a more comprehensive, accessible, and responsive weather prediction tool compared to existing solutions.</a:t>
            </a:r>
            <a:endParaRPr b="1">
              <a:solidFill>
                <a:schemeClr val="lt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a:solidFill>
                <a:schemeClr val="lt1"/>
              </a:solidFill>
              <a:latin typeface="Lato Light"/>
              <a:ea typeface="Lato Light"/>
              <a:cs typeface="Lato Light"/>
              <a:sym typeface="Lato Light"/>
            </a:endParaRPr>
          </a:p>
          <a:p>
            <a:pPr indent="0" lvl="0" marL="0" rtl="0" algn="l">
              <a:spcBef>
                <a:spcPts val="0"/>
              </a:spcBef>
              <a:spcAft>
                <a:spcPts val="0"/>
              </a:spcAft>
              <a:buNone/>
            </a:pPr>
            <a:r>
              <a:t/>
            </a:r>
            <a:endParaRPr>
              <a:solidFill>
                <a:schemeClr val="lt1"/>
              </a:solidFill>
              <a:latin typeface="Lato Light"/>
              <a:ea typeface="Lato Light"/>
              <a:cs typeface="Lato Light"/>
              <a:sym typeface="Lato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53"/>
          <p:cNvSpPr txBox="1"/>
          <p:nvPr/>
        </p:nvSpPr>
        <p:spPr>
          <a:xfrm>
            <a:off x="1154000" y="247275"/>
            <a:ext cx="7638300" cy="99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200">
                <a:solidFill>
                  <a:schemeClr val="lt1"/>
                </a:solidFill>
                <a:latin typeface="Times New Roman"/>
                <a:ea typeface="Times New Roman"/>
                <a:cs typeface="Times New Roman"/>
                <a:sym typeface="Times New Roman"/>
              </a:rPr>
              <a:t>PROPOSED SYSTEM-ADVANTAGES</a:t>
            </a:r>
            <a:endParaRPr sz="3200">
              <a:solidFill>
                <a:schemeClr val="lt1"/>
              </a:solidFill>
              <a:latin typeface="Times New Roman"/>
              <a:ea typeface="Times New Roman"/>
              <a:cs typeface="Times New Roman"/>
              <a:sym typeface="Times New Roman"/>
            </a:endParaRPr>
          </a:p>
        </p:txBody>
      </p:sp>
      <p:sp>
        <p:nvSpPr>
          <p:cNvPr id="280" name="Google Shape;280;p53"/>
          <p:cNvSpPr txBox="1"/>
          <p:nvPr/>
        </p:nvSpPr>
        <p:spPr>
          <a:xfrm>
            <a:off x="366350" y="1080725"/>
            <a:ext cx="8572500" cy="39933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200"/>
              </a:spcBef>
              <a:spcAft>
                <a:spcPts val="0"/>
              </a:spcAft>
              <a:buClr>
                <a:schemeClr val="lt1"/>
              </a:buClr>
              <a:buSzPts val="1400"/>
              <a:buAutoNum type="arabicPeriod"/>
            </a:pPr>
            <a:r>
              <a:rPr b="1" lang="en">
                <a:solidFill>
                  <a:schemeClr val="lt1"/>
                </a:solidFill>
                <a:latin typeface="Times New Roman"/>
                <a:ea typeface="Times New Roman"/>
                <a:cs typeface="Times New Roman"/>
                <a:sym typeface="Times New Roman"/>
              </a:rPr>
              <a:t>API Integration for Accuracy:</a:t>
            </a:r>
            <a:br>
              <a:rPr b="1" lang="en">
                <a:solidFill>
                  <a:schemeClr val="lt1"/>
                </a:solidFill>
                <a:latin typeface="Times New Roman"/>
                <a:ea typeface="Times New Roman"/>
                <a:cs typeface="Times New Roman"/>
                <a:sym typeface="Times New Roman"/>
              </a:rPr>
            </a:br>
            <a:r>
              <a:rPr b="1" lang="en">
                <a:solidFill>
                  <a:schemeClr val="lt1"/>
                </a:solidFill>
                <a:latin typeface="Times New Roman"/>
                <a:ea typeface="Times New Roman"/>
                <a:cs typeface="Times New Roman"/>
                <a:sym typeface="Times New Roman"/>
              </a:rPr>
              <a:t>By leveraging the OpenWeather API, the system ensures access to reliable and accurate weather forecasts from a trusted source, enhancing the credibility of the data.</a:t>
            </a:r>
            <a:endParaRPr b="1">
              <a:solidFill>
                <a:schemeClr val="lt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lt1"/>
              </a:buClr>
              <a:buSzPts val="1400"/>
              <a:buAutoNum type="arabicPeriod"/>
            </a:pPr>
            <a:r>
              <a:rPr b="1" lang="en">
                <a:solidFill>
                  <a:schemeClr val="lt1"/>
                </a:solidFill>
                <a:latin typeface="Times New Roman"/>
                <a:ea typeface="Times New Roman"/>
                <a:cs typeface="Times New Roman"/>
                <a:sym typeface="Times New Roman"/>
              </a:rPr>
              <a:t>Error Handling and Robustness:</a:t>
            </a:r>
            <a:br>
              <a:rPr b="1" lang="en">
                <a:solidFill>
                  <a:schemeClr val="lt1"/>
                </a:solidFill>
                <a:latin typeface="Times New Roman"/>
                <a:ea typeface="Times New Roman"/>
                <a:cs typeface="Times New Roman"/>
                <a:sym typeface="Times New Roman"/>
              </a:rPr>
            </a:br>
            <a:r>
              <a:rPr b="1" lang="en">
                <a:solidFill>
                  <a:schemeClr val="lt1"/>
                </a:solidFill>
                <a:latin typeface="Times New Roman"/>
                <a:ea typeface="Times New Roman"/>
                <a:cs typeface="Times New Roman"/>
                <a:sym typeface="Times New Roman"/>
              </a:rPr>
              <a:t>The proposed system includes comprehensive error handling, allowing it to manage user input errors (e.g., incorrect city names) and API connection issues, improving overall reliability.</a:t>
            </a:r>
            <a:endParaRPr b="1">
              <a:solidFill>
                <a:schemeClr val="lt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lt1"/>
              </a:buClr>
              <a:buSzPts val="1400"/>
              <a:buAutoNum type="arabicPeriod"/>
            </a:pPr>
            <a:r>
              <a:rPr b="1" lang="en">
                <a:solidFill>
                  <a:schemeClr val="lt1"/>
                </a:solidFill>
                <a:latin typeface="Times New Roman"/>
                <a:ea typeface="Times New Roman"/>
                <a:cs typeface="Times New Roman"/>
                <a:sym typeface="Times New Roman"/>
              </a:rPr>
              <a:t>Mobile and Desktop Optimization:</a:t>
            </a:r>
            <a:br>
              <a:rPr b="1" lang="en">
                <a:solidFill>
                  <a:schemeClr val="lt1"/>
                </a:solidFill>
                <a:latin typeface="Times New Roman"/>
                <a:ea typeface="Times New Roman"/>
                <a:cs typeface="Times New Roman"/>
                <a:sym typeface="Times New Roman"/>
              </a:rPr>
            </a:br>
            <a:r>
              <a:rPr b="1" lang="en">
                <a:solidFill>
                  <a:schemeClr val="lt1"/>
                </a:solidFill>
                <a:latin typeface="Times New Roman"/>
                <a:ea typeface="Times New Roman"/>
                <a:cs typeface="Times New Roman"/>
                <a:sym typeface="Times New Roman"/>
              </a:rPr>
              <a:t>The system is fully optimized for various screen sizes, ensuring that the app functions well across both mobile and desktop devices without compromising usability.</a:t>
            </a:r>
            <a:endParaRPr b="1">
              <a:solidFill>
                <a:schemeClr val="lt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lt1"/>
              </a:buClr>
              <a:buSzPts val="1400"/>
              <a:buAutoNum type="arabicPeriod"/>
            </a:pPr>
            <a:r>
              <a:rPr b="1" lang="en">
                <a:solidFill>
                  <a:schemeClr val="lt1"/>
                </a:solidFill>
                <a:latin typeface="Times New Roman"/>
                <a:ea typeface="Times New Roman"/>
                <a:cs typeface="Times New Roman"/>
                <a:sym typeface="Times New Roman"/>
              </a:rPr>
              <a:t>Customization Features:</a:t>
            </a:r>
            <a:br>
              <a:rPr b="1" lang="en">
                <a:solidFill>
                  <a:schemeClr val="lt1"/>
                </a:solidFill>
                <a:latin typeface="Times New Roman"/>
                <a:ea typeface="Times New Roman"/>
                <a:cs typeface="Times New Roman"/>
                <a:sym typeface="Times New Roman"/>
              </a:rPr>
            </a:br>
            <a:r>
              <a:rPr b="1" lang="en">
                <a:solidFill>
                  <a:schemeClr val="lt1"/>
                </a:solidFill>
                <a:latin typeface="Times New Roman"/>
                <a:ea typeface="Times New Roman"/>
                <a:cs typeface="Times New Roman"/>
                <a:sym typeface="Times New Roman"/>
              </a:rPr>
              <a:t>The system allows users to search for weather updates based on city input, offering a tailored experience for individuals seeking specific weather information.</a:t>
            </a:r>
            <a:endParaRPr b="1">
              <a:solidFill>
                <a:schemeClr val="lt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lt1"/>
              </a:buClr>
              <a:buSzPts val="1400"/>
              <a:buAutoNum type="arabicPeriod"/>
            </a:pPr>
            <a:r>
              <a:rPr b="1" lang="en">
                <a:solidFill>
                  <a:schemeClr val="lt1"/>
                </a:solidFill>
                <a:latin typeface="Times New Roman"/>
                <a:ea typeface="Times New Roman"/>
                <a:cs typeface="Times New Roman"/>
                <a:sym typeface="Times New Roman"/>
              </a:rPr>
              <a:t>Faster Performance</a:t>
            </a:r>
            <a:br>
              <a:rPr b="1" lang="en">
                <a:solidFill>
                  <a:schemeClr val="lt1"/>
                </a:solidFill>
                <a:latin typeface="Times New Roman"/>
                <a:ea typeface="Times New Roman"/>
                <a:cs typeface="Times New Roman"/>
                <a:sym typeface="Times New Roman"/>
              </a:rPr>
            </a:br>
            <a:r>
              <a:rPr b="1" lang="en">
                <a:solidFill>
                  <a:schemeClr val="lt1"/>
                </a:solidFill>
                <a:latin typeface="Times New Roman"/>
                <a:ea typeface="Times New Roman"/>
                <a:cs typeface="Times New Roman"/>
                <a:sym typeface="Times New Roman"/>
              </a:rPr>
              <a:t>With optimized backend and frontend interactions, the proposed system reduces latency, providing faster access to weather data and improving the overall performance of the application.</a:t>
            </a:r>
            <a:endParaRPr b="1">
              <a:solidFill>
                <a:schemeClr val="lt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b="1">
              <a:solidFill>
                <a:schemeClr val="lt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54"/>
          <p:cNvSpPr txBox="1"/>
          <p:nvPr/>
        </p:nvSpPr>
        <p:spPr>
          <a:xfrm>
            <a:off x="1502025" y="302225"/>
            <a:ext cx="7363500" cy="87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400">
                <a:solidFill>
                  <a:schemeClr val="lt1"/>
                </a:solidFill>
                <a:latin typeface="Times New Roman"/>
                <a:ea typeface="Times New Roman"/>
                <a:cs typeface="Times New Roman"/>
                <a:sym typeface="Times New Roman"/>
              </a:rPr>
              <a:t>DATA FLOW DIAGRAM</a:t>
            </a:r>
            <a:endParaRPr b="1" sz="3400">
              <a:solidFill>
                <a:schemeClr val="lt1"/>
              </a:solidFill>
              <a:latin typeface="Times New Roman"/>
              <a:ea typeface="Times New Roman"/>
              <a:cs typeface="Times New Roman"/>
              <a:sym typeface="Times New Roman"/>
            </a:endParaRPr>
          </a:p>
        </p:txBody>
      </p:sp>
      <p:pic>
        <p:nvPicPr>
          <p:cNvPr id="286" name="Google Shape;286;p54"/>
          <p:cNvPicPr preferRelativeResize="0"/>
          <p:nvPr/>
        </p:nvPicPr>
        <p:blipFill>
          <a:blip r:embed="rId3">
            <a:alphaModFix/>
          </a:blip>
          <a:stretch>
            <a:fillRect/>
          </a:stretch>
        </p:blipFill>
        <p:spPr>
          <a:xfrm>
            <a:off x="1681875" y="1181525"/>
            <a:ext cx="5141442" cy="36571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0" name="Shape 290"/>
        <p:cNvGrpSpPr/>
        <p:nvPr/>
      </p:nvGrpSpPr>
      <p:grpSpPr>
        <a:xfrm>
          <a:off x="0" y="0"/>
          <a:ext cx="0" cy="0"/>
          <a:chOff x="0" y="0"/>
          <a:chExt cx="0" cy="0"/>
        </a:xfrm>
      </p:grpSpPr>
      <p:sp>
        <p:nvSpPr>
          <p:cNvPr id="291" name="Google Shape;291;p55"/>
          <p:cNvSpPr txBox="1"/>
          <p:nvPr/>
        </p:nvSpPr>
        <p:spPr>
          <a:xfrm>
            <a:off x="2637675" y="192325"/>
            <a:ext cx="6905700" cy="100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700">
                <a:solidFill>
                  <a:schemeClr val="lt1"/>
                </a:solidFill>
                <a:latin typeface="Times New Roman"/>
                <a:ea typeface="Times New Roman"/>
                <a:cs typeface="Times New Roman"/>
                <a:sym typeface="Times New Roman"/>
              </a:rPr>
              <a:t>MODULES</a:t>
            </a:r>
            <a:endParaRPr sz="4600">
              <a:solidFill>
                <a:schemeClr val="lt1"/>
              </a:solidFill>
              <a:latin typeface="Times New Roman"/>
              <a:ea typeface="Times New Roman"/>
              <a:cs typeface="Times New Roman"/>
              <a:sym typeface="Times New Roman"/>
            </a:endParaRPr>
          </a:p>
        </p:txBody>
      </p:sp>
      <p:sp>
        <p:nvSpPr>
          <p:cNvPr id="292" name="Google Shape;292;p55"/>
          <p:cNvSpPr txBox="1"/>
          <p:nvPr/>
        </p:nvSpPr>
        <p:spPr>
          <a:xfrm>
            <a:off x="549525" y="1135675"/>
            <a:ext cx="8380200" cy="3645300"/>
          </a:xfrm>
          <a:prstGeom prst="rect">
            <a:avLst/>
          </a:prstGeom>
          <a:noFill/>
          <a:ln>
            <a:noFill/>
          </a:ln>
        </p:spPr>
        <p:txBody>
          <a:bodyPr anchorCtr="0" anchor="t" bIns="91425" lIns="91425" spcFirstLastPara="1" rIns="91425" wrap="square" tIns="91425">
            <a:noAutofit/>
          </a:bodyPr>
          <a:lstStyle/>
          <a:p>
            <a:pPr indent="-304800" lvl="0" marL="457200" rtl="0" algn="just">
              <a:lnSpc>
                <a:spcPct val="115000"/>
              </a:lnSpc>
              <a:spcBef>
                <a:spcPts val="1200"/>
              </a:spcBef>
              <a:spcAft>
                <a:spcPts val="0"/>
              </a:spcAft>
              <a:buClr>
                <a:schemeClr val="lt1"/>
              </a:buClr>
              <a:buSzPts val="1200"/>
              <a:buAutoNum type="arabicPeriod"/>
            </a:pPr>
            <a:r>
              <a:rPr b="1" lang="en" sz="1200">
                <a:solidFill>
                  <a:schemeClr val="lt1"/>
                </a:solidFill>
                <a:latin typeface="Times New Roman"/>
                <a:ea typeface="Times New Roman"/>
                <a:cs typeface="Times New Roman"/>
                <a:sym typeface="Times New Roman"/>
              </a:rPr>
              <a:t>User Input Module</a:t>
            </a:r>
            <a:br>
              <a:rPr b="1" lang="en" sz="1200">
                <a:solidFill>
                  <a:schemeClr val="lt1"/>
                </a:solidFill>
                <a:latin typeface="Times New Roman"/>
                <a:ea typeface="Times New Roman"/>
                <a:cs typeface="Times New Roman"/>
                <a:sym typeface="Times New Roman"/>
              </a:rPr>
            </a:br>
            <a:r>
              <a:rPr lang="en" sz="1200">
                <a:solidFill>
                  <a:schemeClr val="lt1"/>
                </a:solidFill>
                <a:latin typeface="Times New Roman"/>
                <a:ea typeface="Times New Roman"/>
                <a:cs typeface="Times New Roman"/>
                <a:sym typeface="Times New Roman"/>
              </a:rPr>
              <a:t>This module is responsible for receiving the user’s input, specifically the name of the city for which the weather information is required. The user enters the city name into a search bar, and the module validates the input to ensure it is not empty and is a valid city name before proceeding to fetch data.</a:t>
            </a:r>
            <a:endParaRPr sz="1200">
              <a:solidFill>
                <a:schemeClr val="lt1"/>
              </a:solidFill>
              <a:latin typeface="Times New Roman"/>
              <a:ea typeface="Times New Roman"/>
              <a:cs typeface="Times New Roman"/>
              <a:sym typeface="Times New Roman"/>
            </a:endParaRPr>
          </a:p>
          <a:p>
            <a:pPr indent="-304800" lvl="0" marL="457200" rtl="0" algn="just">
              <a:lnSpc>
                <a:spcPct val="115000"/>
              </a:lnSpc>
              <a:spcBef>
                <a:spcPts val="0"/>
              </a:spcBef>
              <a:spcAft>
                <a:spcPts val="0"/>
              </a:spcAft>
              <a:buClr>
                <a:schemeClr val="lt1"/>
              </a:buClr>
              <a:buSzPts val="1200"/>
              <a:buAutoNum type="arabicPeriod"/>
            </a:pPr>
            <a:r>
              <a:rPr b="1" lang="en" sz="1200">
                <a:solidFill>
                  <a:schemeClr val="lt1"/>
                </a:solidFill>
                <a:latin typeface="Times New Roman"/>
                <a:ea typeface="Times New Roman"/>
                <a:cs typeface="Times New Roman"/>
                <a:sym typeface="Times New Roman"/>
              </a:rPr>
              <a:t>Weather Data Fetching Module</a:t>
            </a:r>
            <a:br>
              <a:rPr b="1" lang="en" sz="1200">
                <a:solidFill>
                  <a:schemeClr val="lt1"/>
                </a:solidFill>
                <a:latin typeface="Times New Roman"/>
                <a:ea typeface="Times New Roman"/>
                <a:cs typeface="Times New Roman"/>
                <a:sym typeface="Times New Roman"/>
              </a:rPr>
            </a:br>
            <a:r>
              <a:rPr lang="en" sz="1200">
                <a:solidFill>
                  <a:schemeClr val="lt1"/>
                </a:solidFill>
                <a:latin typeface="Times New Roman"/>
                <a:ea typeface="Times New Roman"/>
                <a:cs typeface="Times New Roman"/>
                <a:sym typeface="Times New Roman"/>
              </a:rPr>
              <a:t>Once the user enters the city name, this module connects to the </a:t>
            </a:r>
            <a:r>
              <a:rPr b="1" lang="en" sz="1200">
                <a:solidFill>
                  <a:schemeClr val="lt1"/>
                </a:solidFill>
                <a:latin typeface="Times New Roman"/>
                <a:ea typeface="Times New Roman"/>
                <a:cs typeface="Times New Roman"/>
                <a:sym typeface="Times New Roman"/>
              </a:rPr>
              <a:t>OpenWeather API</a:t>
            </a:r>
            <a:r>
              <a:rPr lang="en" sz="1200">
                <a:solidFill>
                  <a:schemeClr val="lt1"/>
                </a:solidFill>
                <a:latin typeface="Times New Roman"/>
                <a:ea typeface="Times New Roman"/>
                <a:cs typeface="Times New Roman"/>
                <a:sym typeface="Times New Roman"/>
              </a:rPr>
              <a:t> to fetch real-time weather data. The module constructs the appropriate API request, sends it to the server, and processes the returned data, extracting relevant weather details like temperature, humidity, wind speed, and weather conditions.</a:t>
            </a:r>
            <a:endParaRPr sz="1200">
              <a:solidFill>
                <a:schemeClr val="lt1"/>
              </a:solidFill>
              <a:latin typeface="Times New Roman"/>
              <a:ea typeface="Times New Roman"/>
              <a:cs typeface="Times New Roman"/>
              <a:sym typeface="Times New Roman"/>
            </a:endParaRPr>
          </a:p>
          <a:p>
            <a:pPr indent="-304800" lvl="0" marL="457200" rtl="0" algn="just">
              <a:lnSpc>
                <a:spcPct val="115000"/>
              </a:lnSpc>
              <a:spcBef>
                <a:spcPts val="0"/>
              </a:spcBef>
              <a:spcAft>
                <a:spcPts val="0"/>
              </a:spcAft>
              <a:buClr>
                <a:schemeClr val="lt1"/>
              </a:buClr>
              <a:buSzPts val="1200"/>
              <a:buAutoNum type="arabicPeriod"/>
            </a:pPr>
            <a:r>
              <a:rPr b="1" lang="en" sz="1200">
                <a:solidFill>
                  <a:schemeClr val="lt1"/>
                </a:solidFill>
                <a:latin typeface="Times New Roman"/>
                <a:ea typeface="Times New Roman"/>
                <a:cs typeface="Times New Roman"/>
                <a:sym typeface="Times New Roman"/>
              </a:rPr>
              <a:t>Data Processing and Display Module</a:t>
            </a:r>
            <a:br>
              <a:rPr b="1" lang="en" sz="1200">
                <a:solidFill>
                  <a:schemeClr val="lt1"/>
                </a:solidFill>
                <a:latin typeface="Times New Roman"/>
                <a:ea typeface="Times New Roman"/>
                <a:cs typeface="Times New Roman"/>
                <a:sym typeface="Times New Roman"/>
              </a:rPr>
            </a:br>
            <a:r>
              <a:rPr lang="en" sz="1200">
                <a:solidFill>
                  <a:schemeClr val="lt1"/>
                </a:solidFill>
                <a:latin typeface="Times New Roman"/>
                <a:ea typeface="Times New Roman"/>
                <a:cs typeface="Times New Roman"/>
                <a:sym typeface="Times New Roman"/>
              </a:rPr>
              <a:t>After receiving the weather data, this module processes and formats the data for display. It converts the fetched data into a readable format (e.g., temperature in Celsius) and dynamically updates the user interface with the weather details, such as displaying weather icons, temperature, and descriptions.</a:t>
            </a:r>
            <a:endParaRPr sz="1200">
              <a:solidFill>
                <a:schemeClr val="lt1"/>
              </a:solidFill>
              <a:latin typeface="Times New Roman"/>
              <a:ea typeface="Times New Roman"/>
              <a:cs typeface="Times New Roman"/>
              <a:sym typeface="Times New Roman"/>
            </a:endParaRPr>
          </a:p>
          <a:p>
            <a:pPr indent="-304800" lvl="0" marL="457200" rtl="0" algn="just">
              <a:lnSpc>
                <a:spcPct val="115000"/>
              </a:lnSpc>
              <a:spcBef>
                <a:spcPts val="0"/>
              </a:spcBef>
              <a:spcAft>
                <a:spcPts val="0"/>
              </a:spcAft>
              <a:buClr>
                <a:schemeClr val="lt1"/>
              </a:buClr>
              <a:buSzPts val="1200"/>
              <a:buAutoNum type="arabicPeriod"/>
            </a:pPr>
            <a:r>
              <a:rPr b="1" lang="en" sz="1200">
                <a:solidFill>
                  <a:schemeClr val="lt1"/>
                </a:solidFill>
                <a:latin typeface="Times New Roman"/>
                <a:ea typeface="Times New Roman"/>
                <a:cs typeface="Times New Roman"/>
                <a:sym typeface="Times New Roman"/>
              </a:rPr>
              <a:t>Error Handling and User Feedback Module</a:t>
            </a:r>
            <a:br>
              <a:rPr b="1" lang="en" sz="1200">
                <a:solidFill>
                  <a:schemeClr val="lt1"/>
                </a:solidFill>
                <a:latin typeface="Times New Roman"/>
                <a:ea typeface="Times New Roman"/>
                <a:cs typeface="Times New Roman"/>
                <a:sym typeface="Times New Roman"/>
              </a:rPr>
            </a:br>
            <a:r>
              <a:rPr lang="en" sz="1200">
                <a:solidFill>
                  <a:schemeClr val="lt1"/>
                </a:solidFill>
                <a:latin typeface="Times New Roman"/>
                <a:ea typeface="Times New Roman"/>
                <a:cs typeface="Times New Roman"/>
                <a:sym typeface="Times New Roman"/>
              </a:rPr>
              <a:t>This module manages any errors that may occur during the user input or data fetching process. It handles invalid city names, API errors, or network issues and provides appropriate feedback to the user, such as "City not found" or "Unable to fetch weather data." This ensures the application remains user-friendly and reliable.</a:t>
            </a:r>
            <a:endParaRPr sz="1200">
              <a:solidFill>
                <a:schemeClr val="lt1"/>
              </a:solidFill>
              <a:latin typeface="Times New Roman"/>
              <a:ea typeface="Times New Roman"/>
              <a:cs typeface="Times New Roman"/>
              <a:sym typeface="Times New Roman"/>
            </a:endParaRPr>
          </a:p>
          <a:p>
            <a:pPr indent="0" lvl="0" marL="0" rtl="0" algn="l">
              <a:spcBef>
                <a:spcPts val="1200"/>
              </a:spcBef>
              <a:spcAft>
                <a:spcPts val="0"/>
              </a:spcAft>
              <a:buNone/>
            </a:pPr>
            <a:r>
              <a:t/>
            </a:r>
            <a:endParaRPr sz="1200">
              <a:solidFill>
                <a:schemeClr val="lt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56"/>
          <p:cNvSpPr txBox="1"/>
          <p:nvPr/>
        </p:nvSpPr>
        <p:spPr>
          <a:xfrm>
            <a:off x="2000100" y="283900"/>
            <a:ext cx="7143900" cy="90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500">
                <a:solidFill>
                  <a:schemeClr val="lt1"/>
                </a:solidFill>
                <a:latin typeface="Times New Roman"/>
                <a:ea typeface="Times New Roman"/>
                <a:cs typeface="Times New Roman"/>
                <a:sym typeface="Times New Roman"/>
              </a:rPr>
              <a:t>AGILE MODEL</a:t>
            </a:r>
            <a:endParaRPr b="1" sz="3500">
              <a:solidFill>
                <a:schemeClr val="lt1"/>
              </a:solidFill>
              <a:latin typeface="Times New Roman"/>
              <a:ea typeface="Times New Roman"/>
              <a:cs typeface="Times New Roman"/>
              <a:sym typeface="Times New Roman"/>
            </a:endParaRPr>
          </a:p>
        </p:txBody>
      </p:sp>
      <p:sp>
        <p:nvSpPr>
          <p:cNvPr id="298" name="Google Shape;298;p56"/>
          <p:cNvSpPr txBox="1"/>
          <p:nvPr/>
        </p:nvSpPr>
        <p:spPr>
          <a:xfrm>
            <a:off x="1053250" y="1025775"/>
            <a:ext cx="7684200" cy="372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lt1"/>
                </a:solidFill>
                <a:latin typeface="Times New Roman"/>
                <a:ea typeface="Times New Roman"/>
                <a:cs typeface="Times New Roman"/>
                <a:sym typeface="Times New Roman"/>
              </a:rPr>
              <a:t>The Agile model is implemented in the weather prediction project to ensure iterative development and continuous improvement. With Agile, the project is divided into small, manageable tasks, allowing for regular updates and quick adjustments based on user feedback. Each iteration focuses on delivering functional features, enabling faster development cycles and more responsive updates. This approach ensures that the system meets the requirements effectively, with regular communication among team members and stakeholders. Agile promotes flexibility, collaboration, and a high level of user involvement throughout the project lifecycle.</a:t>
            </a:r>
            <a:endParaRPr b="1"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b="1"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b="1" lang="en" sz="1200">
                <a:solidFill>
                  <a:schemeClr val="lt1"/>
                </a:solidFill>
                <a:latin typeface="Times New Roman"/>
                <a:ea typeface="Times New Roman"/>
                <a:cs typeface="Times New Roman"/>
                <a:sym typeface="Times New Roman"/>
              </a:rPr>
              <a:t>1.Planning</a:t>
            </a:r>
            <a:br>
              <a:rPr b="1" lang="en" sz="1200">
                <a:solidFill>
                  <a:schemeClr val="lt1"/>
                </a:solidFill>
                <a:latin typeface="Times New Roman"/>
                <a:ea typeface="Times New Roman"/>
                <a:cs typeface="Times New Roman"/>
                <a:sym typeface="Times New Roman"/>
              </a:rPr>
            </a:br>
            <a:r>
              <a:rPr b="1" lang="en" sz="1200">
                <a:solidFill>
                  <a:schemeClr val="lt1"/>
                </a:solidFill>
                <a:latin typeface="Times New Roman"/>
                <a:ea typeface="Times New Roman"/>
                <a:cs typeface="Times New Roman"/>
                <a:sym typeface="Times New Roman"/>
              </a:rPr>
              <a:t>The project requirements are discussed, and initial planning is done for the first iteration. High-level goals and user stories are defined to outline the features and tasks.</a:t>
            </a:r>
            <a:endParaRPr b="1" sz="1200">
              <a:solidFill>
                <a:schemeClr val="lt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 sz="1200">
                <a:solidFill>
                  <a:schemeClr val="lt1"/>
                </a:solidFill>
                <a:latin typeface="Times New Roman"/>
                <a:ea typeface="Times New Roman"/>
                <a:cs typeface="Times New Roman"/>
                <a:sym typeface="Times New Roman"/>
              </a:rPr>
              <a:t>2.Design and Development</a:t>
            </a:r>
            <a:br>
              <a:rPr b="1" lang="en" sz="1200">
                <a:solidFill>
                  <a:schemeClr val="lt1"/>
                </a:solidFill>
                <a:latin typeface="Times New Roman"/>
                <a:ea typeface="Times New Roman"/>
                <a:cs typeface="Times New Roman"/>
                <a:sym typeface="Times New Roman"/>
              </a:rPr>
            </a:br>
            <a:r>
              <a:rPr b="1" lang="en" sz="1200">
                <a:solidFill>
                  <a:schemeClr val="lt1"/>
                </a:solidFill>
                <a:latin typeface="Times New Roman"/>
                <a:ea typeface="Times New Roman"/>
                <a:cs typeface="Times New Roman"/>
                <a:sym typeface="Times New Roman"/>
              </a:rPr>
              <a:t>During this phase, the development team works on the design and builds the core features of the weather prediction system. The design is flexible, allowing modifications based on ongoing feedback.</a:t>
            </a:r>
            <a:endParaRPr b="1" sz="1200">
              <a:solidFill>
                <a:schemeClr val="lt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 sz="1200">
                <a:solidFill>
                  <a:schemeClr val="lt1"/>
                </a:solidFill>
                <a:latin typeface="Times New Roman"/>
                <a:ea typeface="Times New Roman"/>
                <a:cs typeface="Times New Roman"/>
                <a:sym typeface="Times New Roman"/>
              </a:rPr>
              <a:t>3.Iteration/Increment</a:t>
            </a:r>
            <a:br>
              <a:rPr b="1" lang="en" sz="1200">
                <a:solidFill>
                  <a:schemeClr val="lt1"/>
                </a:solidFill>
                <a:latin typeface="Times New Roman"/>
                <a:ea typeface="Times New Roman"/>
                <a:cs typeface="Times New Roman"/>
                <a:sym typeface="Times New Roman"/>
              </a:rPr>
            </a:br>
            <a:r>
              <a:rPr b="1" lang="en" sz="1200">
                <a:solidFill>
                  <a:schemeClr val="lt1"/>
                </a:solidFill>
                <a:latin typeface="Times New Roman"/>
                <a:ea typeface="Times New Roman"/>
                <a:cs typeface="Times New Roman"/>
                <a:sym typeface="Times New Roman"/>
              </a:rPr>
              <a:t>The development is done in small iterations or sprints, typically lasting 1-4 weeks. Each sprint delivers a functional piece of the system, such as weather data fetching or UI enhancements.</a:t>
            </a:r>
            <a:endParaRPr b="1" sz="1200">
              <a:solidFill>
                <a:schemeClr val="lt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 sz="1200">
                <a:solidFill>
                  <a:schemeClr val="lt1"/>
                </a:solidFill>
                <a:latin typeface="Times New Roman"/>
                <a:ea typeface="Times New Roman"/>
                <a:cs typeface="Times New Roman"/>
                <a:sym typeface="Times New Roman"/>
              </a:rPr>
              <a:t>4.Testing and Feedback</a:t>
            </a:r>
            <a:br>
              <a:rPr b="1" lang="en" sz="1200">
                <a:solidFill>
                  <a:schemeClr val="lt1"/>
                </a:solidFill>
                <a:latin typeface="Times New Roman"/>
                <a:ea typeface="Times New Roman"/>
                <a:cs typeface="Times New Roman"/>
                <a:sym typeface="Times New Roman"/>
              </a:rPr>
            </a:br>
            <a:r>
              <a:rPr b="1" lang="en" sz="1200">
                <a:solidFill>
                  <a:schemeClr val="lt1"/>
                </a:solidFill>
                <a:latin typeface="Times New Roman"/>
                <a:ea typeface="Times New Roman"/>
                <a:cs typeface="Times New Roman"/>
                <a:sym typeface="Times New Roman"/>
              </a:rPr>
              <a:t>At the end of each iteration, the system is tested for bugs, performance issues, and usability. User feedback is gathered to ensure that the system meets user needs and expectations.</a:t>
            </a:r>
            <a:endParaRPr b="1" sz="1200">
              <a:solidFill>
                <a:schemeClr val="lt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b="1"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b="1" sz="1200">
              <a:solidFill>
                <a:schemeClr val="lt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Honeycomb Meeting XL by Slidesgo">
  <a:themeElements>
    <a:clrScheme name="Simple Light">
      <a:dk1>
        <a:srgbClr val="2E2E2E"/>
      </a:dk1>
      <a:lt1>
        <a:srgbClr val="FFFFFF"/>
      </a:lt1>
      <a:dk2>
        <a:srgbClr val="595959"/>
      </a:dk2>
      <a:lt2>
        <a:srgbClr val="CCCCCC"/>
      </a:lt2>
      <a:accent1>
        <a:srgbClr val="C9A95E"/>
      </a:accent1>
      <a:accent2>
        <a:srgbClr val="212121"/>
      </a:accent2>
      <a:accent3>
        <a:srgbClr val="DDB453"/>
      </a:accent3>
      <a:accent4>
        <a:srgbClr val="DFC17B"/>
      </a:accent4>
      <a:accent5>
        <a:srgbClr val="6D551D"/>
      </a:accent5>
      <a:accent6>
        <a:srgbClr val="2E2E2E"/>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