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77" r:id="rId2"/>
    <p:sldId id="299" r:id="rId3"/>
    <p:sldId id="290" r:id="rId4"/>
    <p:sldId id="272" r:id="rId5"/>
    <p:sldId id="282" r:id="rId6"/>
    <p:sldId id="285" r:id="rId7"/>
    <p:sldId id="275" r:id="rId8"/>
    <p:sldId id="280" r:id="rId9"/>
    <p:sldId id="284" r:id="rId10"/>
    <p:sldId id="291" r:id="rId11"/>
    <p:sldId id="292" r:id="rId12"/>
    <p:sldId id="293" r:id="rId13"/>
    <p:sldId id="300" r:id="rId14"/>
    <p:sldId id="294" r:id="rId15"/>
    <p:sldId id="301" r:id="rId16"/>
    <p:sldId id="295" r:id="rId17"/>
    <p:sldId id="296" r:id="rId18"/>
    <p:sldId id="297" r:id="rId19"/>
    <p:sldId id="278" r:id="rId20"/>
    <p:sldId id="268" r:id="rId21"/>
    <p:sldId id="302" r:id="rId22"/>
    <p:sldId id="288" r:id="rId23"/>
  </p:sldIdLst>
  <p:sldSz cx="12192000" cy="6858000"/>
  <p:notesSz cx="6669088" cy="9928225"/>
  <p:defaultTextStyle>
    <a:defPPr>
      <a:defRPr lang="de-DE"/>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38">
          <p15:clr>
            <a:srgbClr val="A4A3A4"/>
          </p15:clr>
        </p15:guide>
        <p15:guide id="2" orient="horz" pos="4216">
          <p15:clr>
            <a:srgbClr val="A4A3A4"/>
          </p15:clr>
        </p15:guide>
        <p15:guide id="3" orient="horz" pos="3747">
          <p15:clr>
            <a:srgbClr val="A4A3A4"/>
          </p15:clr>
        </p15:guide>
        <p15:guide id="4" orient="horz" pos="3261">
          <p15:clr>
            <a:srgbClr val="A4A3A4"/>
          </p15:clr>
        </p15:guide>
        <p15:guide id="5" orient="horz" pos="2342">
          <p15:clr>
            <a:srgbClr val="A4A3A4"/>
          </p15:clr>
        </p15:guide>
        <p15:guide id="6" orient="horz" pos="2966">
          <p15:clr>
            <a:srgbClr val="A4A3A4"/>
          </p15:clr>
        </p15:guide>
        <p15:guide id="7" orient="horz" pos="616">
          <p15:clr>
            <a:srgbClr val="A4A3A4"/>
          </p15:clr>
        </p15:guide>
        <p15:guide id="8" orient="horz" pos="5952">
          <p15:clr>
            <a:srgbClr val="A4A3A4"/>
          </p15:clr>
        </p15:guide>
        <p15:guide id="9" pos="3948">
          <p15:clr>
            <a:srgbClr val="A4A3A4"/>
          </p15:clr>
        </p15:guide>
        <p15:guide id="10" pos="3719">
          <p15:clr>
            <a:srgbClr val="A4A3A4"/>
          </p15:clr>
        </p15:guide>
        <p15:guide id="11" pos="1875">
          <p15:clr>
            <a:srgbClr val="A4A3A4"/>
          </p15:clr>
        </p15:guide>
        <p15:guide id="12" pos="5588">
          <p15:clr>
            <a:srgbClr val="A4A3A4"/>
          </p15:clr>
        </p15:guide>
        <p15:guide id="13" pos="5807">
          <p15:clr>
            <a:srgbClr val="A4A3A4"/>
          </p15:clr>
        </p15:guide>
        <p15:guide id="14" pos="7423">
          <p15:clr>
            <a:srgbClr val="A4A3A4"/>
          </p15:clr>
        </p15:guide>
        <p15:guide id="15" pos="2091">
          <p15:clr>
            <a:srgbClr val="A4A3A4"/>
          </p15:clr>
        </p15:guide>
        <p15:guide id="16" pos="253">
          <p15:clr>
            <a:srgbClr val="A4A3A4"/>
          </p15:clr>
        </p15:guide>
      </p15:sldGuideLst>
    </p:ext>
    <p:ext uri="{2D200454-40CA-4A62-9FC3-DE9A4176ACB9}">
      <p15:notesGuideLst xmlns:p15="http://schemas.microsoft.com/office/powerpoint/2012/main">
        <p15:guide id="1" orient="horz" pos="230">
          <p15:clr>
            <a:srgbClr val="A4A3A4"/>
          </p15:clr>
        </p15:guide>
        <p15:guide id="2" orient="horz" pos="425">
          <p15:clr>
            <a:srgbClr val="A4A3A4"/>
          </p15:clr>
        </p15:guide>
        <p15:guide id="3" orient="horz" pos="515">
          <p15:clr>
            <a:srgbClr val="A4A3A4"/>
          </p15:clr>
        </p15:guide>
        <p15:guide id="4" orient="horz" pos="3178">
          <p15:clr>
            <a:srgbClr val="A4A3A4"/>
          </p15:clr>
        </p15:guide>
        <p15:guide id="5" pos="335">
          <p15:clr>
            <a:srgbClr val="A4A3A4"/>
          </p15:clr>
        </p15:guide>
        <p15:guide id="6" pos="38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su AK" initials="CA" lastIdx="7" clrIdx="0">
    <p:extLst>
      <p:ext uri="{19B8F6BF-5375-455C-9EA6-DF929625EA0E}">
        <p15:presenceInfo xmlns:p15="http://schemas.microsoft.com/office/powerpoint/2012/main" userId="854071e930a45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D8FF"/>
    <a:srgbClr val="8181FF"/>
    <a:srgbClr val="66FF66"/>
    <a:srgbClr val="09E9A4"/>
    <a:srgbClr val="03FD44"/>
    <a:srgbClr val="E2F7E1"/>
    <a:srgbClr val="AFF3BF"/>
    <a:srgbClr val="A90000"/>
    <a:srgbClr val="C30000"/>
    <a:srgbClr val="F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832DA-D3F2-8D64-E2C5-60FB8896B730}" v="30" dt="2020-12-01T15:44:04.15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9" autoAdjust="0"/>
    <p:restoredTop sz="84218" autoAdjust="0"/>
  </p:normalViewPr>
  <p:slideViewPr>
    <p:cSldViewPr snapToGrid="0">
      <p:cViewPr varScale="1">
        <p:scale>
          <a:sx n="52" d="100"/>
          <a:sy n="52" d="100"/>
        </p:scale>
        <p:origin x="1332" y="40"/>
      </p:cViewPr>
      <p:guideLst>
        <p:guide orient="horz" pos="4038"/>
        <p:guide orient="horz" pos="4216"/>
        <p:guide orient="horz" pos="3747"/>
        <p:guide orient="horz" pos="3261"/>
        <p:guide orient="horz" pos="2342"/>
        <p:guide orient="horz" pos="2966"/>
        <p:guide orient="horz" pos="616"/>
        <p:guide orient="horz" pos="5952"/>
        <p:guide pos="3948"/>
        <p:guide pos="3719"/>
        <p:guide pos="1875"/>
        <p:guide pos="5588"/>
        <p:guide pos="5807"/>
        <p:guide pos="7423"/>
        <p:guide pos="2091"/>
        <p:guide pos="253"/>
      </p:guideLst>
    </p:cSldViewPr>
  </p:slideViewPr>
  <p:outlineViewPr>
    <p:cViewPr>
      <p:scale>
        <a:sx n="33" d="100"/>
        <a:sy n="33" d="100"/>
      </p:scale>
      <p:origin x="0" y="-53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458" y="-1349"/>
      </p:cViewPr>
      <p:guideLst>
        <p:guide orient="horz" pos="230"/>
        <p:guide orient="horz" pos="425"/>
        <p:guide orient="horz" pos="515"/>
        <p:guide orient="horz" pos="3178"/>
        <p:guide pos="335"/>
        <p:guide pos="38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3" name="Rectangle 5">
            <a:extLst>
              <a:ext uri="{FF2B5EF4-FFF2-40B4-BE49-F238E27FC236}">
                <a16:creationId xmlns:a16="http://schemas.microsoft.com/office/drawing/2014/main" id="{775FE1A3-D630-4F45-A54C-C89E8EBA8837}"/>
              </a:ext>
            </a:extLst>
          </p:cNvPr>
          <p:cNvSpPr>
            <a:spLocks noGrp="1" noChangeArrowheads="1"/>
          </p:cNvSpPr>
          <p:nvPr>
            <p:ph type="sldNum" sz="quarter" idx="3"/>
          </p:nvPr>
        </p:nvSpPr>
        <p:spPr bwMode="auto">
          <a:xfrm>
            <a:off x="4219575" y="9069388"/>
            <a:ext cx="1968500" cy="3556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49263" eaLnBrk="0" hangingPunct="0">
              <a:lnSpc>
                <a:spcPct val="68000"/>
              </a:lnSpc>
              <a:buClr>
                <a:srgbClr val="FFFFFF"/>
              </a:buClr>
              <a:buSzPct val="100000"/>
              <a:buFont typeface="Arial" panose="020B0604020202020204" pitchFamily="34" charset="0"/>
              <a:buNone/>
              <a:defRPr sz="1200">
                <a:latin typeface="Verdana" panose="020B0604030504040204" pitchFamily="34" charset="0"/>
              </a:defRPr>
            </a:lvl1pPr>
          </a:lstStyle>
          <a:p>
            <a:pPr>
              <a:defRPr/>
            </a:pPr>
            <a:fld id="{AA2EB68E-E2DC-4BAA-B7C1-A39FE77D3A2A}" type="slidenum">
              <a:rPr lang="de-DE" altLang="en-DE"/>
              <a:pPr>
                <a:defRPr/>
              </a:pPr>
              <a:t>‹Nr.›</a:t>
            </a:fld>
            <a:endParaRPr lang="de-DE" altLang="en-DE"/>
          </a:p>
        </p:txBody>
      </p:sp>
      <p:pic>
        <p:nvPicPr>
          <p:cNvPr id="25603" name="Bild 5" descr="UDELogocmyk.eps">
            <a:extLst>
              <a:ext uri="{FF2B5EF4-FFF2-40B4-BE49-F238E27FC236}">
                <a16:creationId xmlns:a16="http://schemas.microsoft.com/office/drawing/2014/main" id="{3CE4C8DD-4365-4EDE-A590-8134AC0AB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775" y="328613"/>
            <a:ext cx="15986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Bild 9" descr="Logo_paluno_RGB.jpg">
            <a:extLst>
              <a:ext uri="{FF2B5EF4-FFF2-40B4-BE49-F238E27FC236}">
                <a16:creationId xmlns:a16="http://schemas.microsoft.com/office/drawing/2014/main" id="{929901BD-A671-4E10-A65E-3536C89C14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250" y="9164638"/>
            <a:ext cx="2025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48EE0437-D8A4-4AFD-B4C5-5E658D6D0371}"/>
              </a:ext>
            </a:extLst>
          </p:cNvPr>
          <p:cNvSpPr>
            <a:spLocks noGrp="1" noRot="1" noChangeAspect="1" noChangeArrowheads="1" noTextEdit="1"/>
          </p:cNvSpPr>
          <p:nvPr>
            <p:ph type="sldImg" idx="2"/>
          </p:nvPr>
        </p:nvSpPr>
        <p:spPr bwMode="auto">
          <a:xfrm>
            <a:off x="-207963" y="820738"/>
            <a:ext cx="7086601" cy="3986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7ED437A-624B-4314-9D76-C9D521107003}"/>
              </a:ext>
            </a:extLst>
          </p:cNvPr>
          <p:cNvSpPr>
            <a:spLocks noGrp="1" noChangeArrowheads="1"/>
          </p:cNvSpPr>
          <p:nvPr>
            <p:ph type="body" sz="quarter" idx="3"/>
          </p:nvPr>
        </p:nvSpPr>
        <p:spPr bwMode="auto">
          <a:xfrm>
            <a:off x="531813" y="5041900"/>
            <a:ext cx="5608637" cy="430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ltLang="en-DE" noProof="0"/>
              <a:t>Textmasterformate durch Klicken bearbeiten</a:t>
            </a:r>
          </a:p>
          <a:p>
            <a:pPr lvl="1"/>
            <a:r>
              <a:rPr lang="de-DE" altLang="en-DE" noProof="0"/>
              <a:t>Zweite Ebene</a:t>
            </a:r>
          </a:p>
          <a:p>
            <a:pPr lvl="2"/>
            <a:r>
              <a:rPr lang="de-DE" altLang="en-DE" noProof="0"/>
              <a:t>Dritte Ebene</a:t>
            </a:r>
          </a:p>
          <a:p>
            <a:pPr lvl="3"/>
            <a:r>
              <a:rPr lang="de-DE" altLang="en-DE" noProof="0"/>
              <a:t>Vierte Ebene</a:t>
            </a:r>
          </a:p>
          <a:p>
            <a:pPr lvl="4"/>
            <a:r>
              <a:rPr lang="de-DE" altLang="en-DE" noProof="0"/>
              <a:t>Fünfte Ebene</a:t>
            </a:r>
          </a:p>
        </p:txBody>
      </p:sp>
      <p:pic>
        <p:nvPicPr>
          <p:cNvPr id="24580" name="Bild 7" descr="UDELogocmyk.eps">
            <a:extLst>
              <a:ext uri="{FF2B5EF4-FFF2-40B4-BE49-F238E27FC236}">
                <a16:creationId xmlns:a16="http://schemas.microsoft.com/office/drawing/2014/main" id="{8DEB6F5A-0D09-4F01-8558-EEED55C75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63" y="320675"/>
            <a:ext cx="155733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ftr="0"/>
  <p:notesStyle>
    <a:lvl1pPr marL="180975" indent="-180975" algn="l" rtl="0" eaLnBrk="0" fontAlgn="base" hangingPunct="0">
      <a:spcBef>
        <a:spcPct val="30000"/>
      </a:spcBef>
      <a:spcAft>
        <a:spcPct val="0"/>
      </a:spcAft>
      <a:buClr>
        <a:srgbClr val="304090"/>
      </a:buClr>
      <a:buSzPct val="75000"/>
      <a:buFont typeface="Lucida Grande" pitchFamily="-111" charset="0"/>
      <a:buChar char="•"/>
      <a:defRPr sz="1200" kern="1200">
        <a:solidFill>
          <a:schemeClr val="tx1"/>
        </a:solidFill>
        <a:latin typeface="Verdana"/>
        <a:ea typeface="ＭＳ Ｐゴシック" panose="020B0600070205080204" pitchFamily="34" charset="-128"/>
        <a:cs typeface="Verdana"/>
      </a:defRPr>
    </a:lvl1pPr>
    <a:lvl2pPr marL="541338" indent="-2032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2pPr>
    <a:lvl3pPr marL="903288"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3pPr>
    <a:lvl4pPr marL="1263650" indent="-190500"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4pPr>
    <a:lvl5pPr marL="1625600" indent="-192088" algn="l" rtl="0" eaLnBrk="0" fontAlgn="base" hangingPunct="0">
      <a:spcBef>
        <a:spcPct val="30000"/>
      </a:spcBef>
      <a:spcAft>
        <a:spcPct val="0"/>
      </a:spcAft>
      <a:buClr>
        <a:srgbClr val="304090"/>
      </a:buClr>
      <a:buSzPct val="75000"/>
      <a:buFont typeface="Lucida Grande" pitchFamily="-111" charset="0"/>
      <a:buChar char="•"/>
      <a:defRPr sz="1100" kern="1200">
        <a:solidFill>
          <a:schemeClr val="tx1"/>
        </a:solidFill>
        <a:latin typeface="Verdana"/>
        <a:ea typeface="ＭＳ Ｐゴシック" charset="-128"/>
        <a:cs typeface="Verdan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lienbildplatzhalter 1">
            <a:extLst>
              <a:ext uri="{FF2B5EF4-FFF2-40B4-BE49-F238E27FC236}">
                <a16:creationId xmlns:a16="http://schemas.microsoft.com/office/drawing/2014/main" id="{343CA55C-10B2-4706-A629-BBDD5F2D6506}"/>
              </a:ext>
            </a:extLst>
          </p:cNvPr>
          <p:cNvSpPr>
            <a:spLocks noGrp="1" noRot="1" noChangeAspect="1" noChangeArrowheads="1" noTextEdit="1"/>
          </p:cNvSpPr>
          <p:nvPr>
            <p:ph type="sldImg"/>
          </p:nvPr>
        </p:nvSpPr>
        <p:spPr>
          <a:ln/>
        </p:spPr>
      </p:sp>
      <p:sp>
        <p:nvSpPr>
          <p:cNvPr id="27651" name="Notizenplatzhalter 2">
            <a:extLst>
              <a:ext uri="{FF2B5EF4-FFF2-40B4-BE49-F238E27FC236}">
                <a16:creationId xmlns:a16="http://schemas.microsoft.com/office/drawing/2014/main" id="{9480FD15-29C9-4282-B825-884B7F5480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Verdana" panose="020B0604030504040204" pitchFamily="34" charset="0"/>
              <a:cs typeface="Verdan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93690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a:extLst>
              <a:ext uri="{FF2B5EF4-FFF2-40B4-BE49-F238E27FC236}">
                <a16:creationId xmlns:a16="http://schemas.microsoft.com/office/drawing/2014/main" id="{4B73CE95-FA6C-4BB8-AB25-0CF1600E1D09}"/>
              </a:ext>
            </a:extLst>
          </p:cNvPr>
          <p:cNvSpPr>
            <a:spLocks noGrp="1" noRot="1" noChangeAspect="1" noChangeArrowheads="1" noTextEdit="1"/>
          </p:cNvSpPr>
          <p:nvPr>
            <p:ph type="sldImg"/>
          </p:nvPr>
        </p:nvSpPr>
        <p:spPr>
          <a:ln/>
        </p:spPr>
      </p:sp>
      <p:sp>
        <p:nvSpPr>
          <p:cNvPr id="35843" name="Notizenplatzhalter 2">
            <a:extLst>
              <a:ext uri="{FF2B5EF4-FFF2-40B4-BE49-F238E27FC236}">
                <a16:creationId xmlns:a16="http://schemas.microsoft.com/office/drawing/2014/main" id="{11373DBE-2023-4BC4-A801-DFBC9D688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
                <a:srgbClr val="304090"/>
              </a:buClr>
              <a:buSzPct val="75000"/>
              <a:buFont typeface="Lucida Grande" pitchFamily="-111" charset="0"/>
              <a:buNone/>
              <a:tabLst/>
              <a:defRPr/>
            </a:pPr>
            <a:endParaRPr lang="en-DE" sz="1200" kern="1200" dirty="0">
              <a:solidFill>
                <a:schemeClr val="tx1"/>
              </a:solidFill>
              <a:effectLst/>
              <a:latin typeface="Verdana"/>
              <a:ea typeface="ＭＳ Ｐゴシック" panose="020B0600070205080204" pitchFamily="34" charset="-128"/>
              <a:cs typeface="Verdana"/>
            </a:endParaRPr>
          </a:p>
        </p:txBody>
      </p:sp>
    </p:spTree>
    <p:extLst>
      <p:ext uri="{BB962C8B-B14F-4D97-AF65-F5344CB8AC3E}">
        <p14:creationId xmlns:p14="http://schemas.microsoft.com/office/powerpoint/2010/main" val="4242772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zweizeilig">
    <p:bg>
      <p:bgPr>
        <a:solidFill>
          <a:schemeClr val="bg1"/>
        </a:solidFill>
        <a:effectLst/>
      </p:bgPr>
    </p:bg>
    <p:spTree>
      <p:nvGrpSpPr>
        <p:cNvPr id="1" name=""/>
        <p:cNvGrpSpPr/>
        <p:nvPr/>
      </p:nvGrpSpPr>
      <p:grpSpPr>
        <a:xfrm>
          <a:off x="0" y="0"/>
          <a:ext cx="0" cy="0"/>
          <a:chOff x="0" y="0"/>
          <a:chExt cx="0" cy="0"/>
        </a:xfrm>
      </p:grpSpPr>
      <p:pic>
        <p:nvPicPr>
          <p:cNvPr id="4" name="Picture 2" descr="beamer">
            <a:extLst>
              <a:ext uri="{FF2B5EF4-FFF2-40B4-BE49-F238E27FC236}">
                <a16:creationId xmlns:a16="http://schemas.microsoft.com/office/drawing/2014/main" id="{1BF6783C-53DF-4164-BC92-F2FB32FEA1C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3">
            <a:extLst>
              <a:ext uri="{FF2B5EF4-FFF2-40B4-BE49-F238E27FC236}">
                <a16:creationId xmlns:a16="http://schemas.microsoft.com/office/drawing/2014/main" id="{DD55E73A-1BE9-4457-849E-C92CA1A39550}"/>
              </a:ext>
            </a:extLst>
          </p:cNvPr>
          <p:cNvSpPr/>
          <p:nvPr userDrawn="1"/>
        </p:nvSpPr>
        <p:spPr bwMode="auto">
          <a:xfrm>
            <a:off x="0" y="6196013"/>
            <a:ext cx="12192000"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6" name="Bild 15" descr="UDELogoRGB.tif">
            <a:extLst>
              <a:ext uri="{FF2B5EF4-FFF2-40B4-BE49-F238E27FC236}">
                <a16:creationId xmlns:a16="http://schemas.microsoft.com/office/drawing/2014/main" id="{744997F7-42D8-4FDE-AB84-DA518464403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B132473E-BA76-49E9-A430-9BE9E38A613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1A9945C0-578E-4F7F-B3E9-03FCDB055C47}"/>
              </a:ext>
            </a:extLst>
          </p:cNvPr>
          <p:cNvSpPr/>
          <p:nvPr userDrawn="1"/>
        </p:nvSpPr>
        <p:spPr bwMode="auto">
          <a:xfrm>
            <a:off x="11817350" y="5889625"/>
            <a:ext cx="374650" cy="744538"/>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5418937"/>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3318614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Foliennummernplatzhalter 3">
            <a:extLst>
              <a:ext uri="{FF2B5EF4-FFF2-40B4-BE49-F238E27FC236}">
                <a16:creationId xmlns:a16="http://schemas.microsoft.com/office/drawing/2014/main" id="{501C4539-180D-44CF-9246-72DCE6386044}"/>
              </a:ext>
            </a:extLst>
          </p:cNvPr>
          <p:cNvSpPr>
            <a:spLocks noGrp="1"/>
          </p:cNvSpPr>
          <p:nvPr>
            <p:ph type="sldNum" sz="quarter" idx="10"/>
          </p:nvPr>
        </p:nvSpPr>
        <p:spPr/>
        <p:txBody>
          <a:bodyPr/>
          <a:lstStyle>
            <a:lvl1pPr>
              <a:defRPr/>
            </a:lvl1pPr>
          </a:lstStyle>
          <a:p>
            <a:pPr>
              <a:defRPr/>
            </a:pPr>
            <a:fld id="{1DA583F5-3D77-4C17-8719-F456903E717C}" type="slidenum">
              <a:rPr lang="de-DE" altLang="en-DE"/>
              <a:pPr>
                <a:defRPr/>
              </a:pPr>
              <a:t>‹Nr.›</a:t>
            </a:fld>
            <a:endParaRPr lang="de-DE" altLang="en-DE"/>
          </a:p>
        </p:txBody>
      </p:sp>
      <p:sp>
        <p:nvSpPr>
          <p:cNvPr id="4" name="Fußzeilenplatzhalter 12">
            <a:extLst>
              <a:ext uri="{FF2B5EF4-FFF2-40B4-BE49-F238E27FC236}">
                <a16:creationId xmlns:a16="http://schemas.microsoft.com/office/drawing/2014/main" id="{2614C0E1-4DEA-4933-AAF3-749F9810C4E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96932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2">
            <a:extLst>
              <a:ext uri="{FF2B5EF4-FFF2-40B4-BE49-F238E27FC236}">
                <a16:creationId xmlns:a16="http://schemas.microsoft.com/office/drawing/2014/main" id="{DA2BDF3E-10E1-44EC-9F84-3331D2CC79FE}"/>
              </a:ext>
            </a:extLst>
          </p:cNvPr>
          <p:cNvSpPr>
            <a:spLocks noGrp="1"/>
          </p:cNvSpPr>
          <p:nvPr>
            <p:ph type="sldNum" sz="quarter" idx="10"/>
          </p:nvPr>
        </p:nvSpPr>
        <p:spPr/>
        <p:txBody>
          <a:bodyPr/>
          <a:lstStyle>
            <a:lvl1pPr>
              <a:defRPr/>
            </a:lvl1pPr>
          </a:lstStyle>
          <a:p>
            <a:pPr>
              <a:defRPr/>
            </a:pPr>
            <a:fld id="{02C9ED3F-A71A-4508-9F9D-9F61A0E6D121}" type="slidenum">
              <a:rPr lang="de-DE" altLang="en-DE"/>
              <a:pPr>
                <a:defRPr/>
              </a:pPr>
              <a:t>‹Nr.›</a:t>
            </a:fld>
            <a:endParaRPr lang="de-DE" altLang="en-DE"/>
          </a:p>
        </p:txBody>
      </p:sp>
      <p:sp>
        <p:nvSpPr>
          <p:cNvPr id="3" name="Fußzeilenplatzhalter 12">
            <a:extLst>
              <a:ext uri="{FF2B5EF4-FFF2-40B4-BE49-F238E27FC236}">
                <a16:creationId xmlns:a16="http://schemas.microsoft.com/office/drawing/2014/main" id="{804AAE8D-1F9A-4B8C-8DDC-0C96B15B9B7C}"/>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0591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06402" y="234950"/>
            <a:ext cx="4214284" cy="1162050"/>
          </a:xfrm>
        </p:spPr>
        <p:txBody>
          <a:bodyPr/>
          <a:lstStyle>
            <a:lvl1pPr algn="l">
              <a:defRPr sz="2000" b="1"/>
            </a:lvl1pPr>
          </a:lstStyle>
          <a:p>
            <a:r>
              <a:rPr lang="de-DE"/>
              <a:t>Titelmasterformat durch Klicken bearbeiten</a:t>
            </a:r>
            <a:endParaRPr lang="en-US" dirty="0"/>
          </a:p>
        </p:txBody>
      </p:sp>
      <p:sp>
        <p:nvSpPr>
          <p:cNvPr id="3" name="Inhaltsplatzhalter 2"/>
          <p:cNvSpPr>
            <a:spLocks noGrp="1"/>
          </p:cNvSpPr>
          <p:nvPr>
            <p:ph idx="1"/>
          </p:nvPr>
        </p:nvSpPr>
        <p:spPr>
          <a:xfrm>
            <a:off x="4766733" y="234953"/>
            <a:ext cx="7018867" cy="5708677"/>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platzhalter 3"/>
          <p:cNvSpPr>
            <a:spLocks noGrp="1"/>
          </p:cNvSpPr>
          <p:nvPr>
            <p:ph type="body" sz="half" idx="2"/>
          </p:nvPr>
        </p:nvSpPr>
        <p:spPr>
          <a:xfrm>
            <a:off x="406402" y="1485902"/>
            <a:ext cx="4214284" cy="44577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B0C73BA5-4338-44DD-A0AB-484B0600935D}"/>
              </a:ext>
            </a:extLst>
          </p:cNvPr>
          <p:cNvSpPr>
            <a:spLocks noGrp="1"/>
          </p:cNvSpPr>
          <p:nvPr>
            <p:ph type="sldNum" sz="quarter" idx="13"/>
          </p:nvPr>
        </p:nvSpPr>
        <p:spPr/>
        <p:txBody>
          <a:bodyPr/>
          <a:lstStyle>
            <a:lvl1pPr>
              <a:defRPr/>
            </a:lvl1pPr>
          </a:lstStyle>
          <a:p>
            <a:pPr>
              <a:defRPr/>
            </a:pPr>
            <a:fld id="{19AE7FF6-B4ED-407B-BD17-0F261E7DA1C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40E703CB-F33E-406D-95B1-4059575A893C}"/>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0051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18765"/>
            <a:ext cx="7315200" cy="566738"/>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2389717" y="630940"/>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endParaRPr lang="en-US" noProof="0"/>
          </a:p>
        </p:txBody>
      </p:sp>
      <p:sp>
        <p:nvSpPr>
          <p:cNvPr id="4" name="Textplatzhalter 3"/>
          <p:cNvSpPr>
            <a:spLocks noGrp="1"/>
          </p:cNvSpPr>
          <p:nvPr>
            <p:ph type="body" sz="half" idx="2"/>
          </p:nvPr>
        </p:nvSpPr>
        <p:spPr>
          <a:xfrm>
            <a:off x="2389717" y="5385506"/>
            <a:ext cx="7315200" cy="5580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5">
            <a:extLst>
              <a:ext uri="{FF2B5EF4-FFF2-40B4-BE49-F238E27FC236}">
                <a16:creationId xmlns:a16="http://schemas.microsoft.com/office/drawing/2014/main" id="{965AC538-7AE2-4C67-B57E-F2778B4DDEE9}"/>
              </a:ext>
            </a:extLst>
          </p:cNvPr>
          <p:cNvSpPr>
            <a:spLocks noGrp="1"/>
          </p:cNvSpPr>
          <p:nvPr>
            <p:ph type="sldNum" sz="quarter" idx="10"/>
          </p:nvPr>
        </p:nvSpPr>
        <p:spPr/>
        <p:txBody>
          <a:bodyPr/>
          <a:lstStyle>
            <a:lvl1pPr>
              <a:defRPr/>
            </a:lvl1pPr>
          </a:lstStyle>
          <a:p>
            <a:pPr>
              <a:defRPr/>
            </a:pPr>
            <a:fld id="{E88A0694-5182-4C2A-9ED9-A9130052C1E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25464CDA-9E00-479B-9E9F-05BC9E44DB4A}"/>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4562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4058CB30-80AE-4604-A599-5033D010C9D6}"/>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B0DA2B66-5050-4E90-B485-BA376A33204C}"/>
              </a:ext>
            </a:extLst>
          </p:cNvPr>
          <p:cNvSpPr>
            <a:spLocks noGrp="1"/>
          </p:cNvSpPr>
          <p:nvPr>
            <p:ph type="sldNum" sz="quarter" idx="10"/>
          </p:nvPr>
        </p:nvSpPr>
        <p:spPr/>
        <p:txBody>
          <a:bodyPr/>
          <a:lstStyle>
            <a:lvl1pPr>
              <a:defRPr/>
            </a:lvl1pPr>
          </a:lstStyle>
          <a:p>
            <a:pPr>
              <a:defRPr/>
            </a:pPr>
            <a:fld id="{8157924D-8510-4FEE-84CD-FD59B30ADBDD}"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39DD0FF0-1150-4949-9FE3-A5ECBA149D1D}"/>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1235277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4" name="Textfeld 11">
            <a:extLst>
              <a:ext uri="{FF2B5EF4-FFF2-40B4-BE49-F238E27FC236}">
                <a16:creationId xmlns:a16="http://schemas.microsoft.com/office/drawing/2014/main" id="{A407F7FC-0C01-430C-AE37-6D0A583CBA44}"/>
              </a:ext>
            </a:extLst>
          </p:cNvPr>
          <p:cNvSpPr txBox="1"/>
          <p:nvPr userDrawn="1"/>
        </p:nvSpPr>
        <p:spPr>
          <a:xfrm rot="5400000">
            <a:off x="11551444" y="6201569"/>
            <a:ext cx="936625" cy="258763"/>
          </a:xfrm>
          <a:prstGeom prst="rect">
            <a:avLst/>
          </a:prstGeom>
          <a:solidFill>
            <a:srgbClr val="FFFFFF"/>
          </a:solidFill>
        </p:spPr>
        <p:txBody>
          <a:bodyPr>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DE" sz="1200">
                <a:solidFill>
                  <a:srgbClr val="B3B3B3"/>
                </a:solidFill>
                <a:latin typeface="Verdana" panose="020B0604030504040204" pitchFamily="34" charset="0"/>
              </a:rPr>
              <a:t>© paluno</a:t>
            </a:r>
          </a:p>
        </p:txBody>
      </p:sp>
      <p:sp>
        <p:nvSpPr>
          <p:cNvPr id="2" name="Vertikaler Titel 1"/>
          <p:cNvSpPr>
            <a:spLocks noGrp="1"/>
          </p:cNvSpPr>
          <p:nvPr>
            <p:ph type="title" orient="vert"/>
          </p:nvPr>
        </p:nvSpPr>
        <p:spPr>
          <a:xfrm>
            <a:off x="8940802" y="225428"/>
            <a:ext cx="2842684" cy="571817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406400" y="225428"/>
            <a:ext cx="8331200" cy="57181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4">
            <a:extLst>
              <a:ext uri="{FF2B5EF4-FFF2-40B4-BE49-F238E27FC236}">
                <a16:creationId xmlns:a16="http://schemas.microsoft.com/office/drawing/2014/main" id="{36C9272B-56A0-4FC1-8E6D-42D0391F5191}"/>
              </a:ext>
            </a:extLst>
          </p:cNvPr>
          <p:cNvSpPr>
            <a:spLocks noGrp="1"/>
          </p:cNvSpPr>
          <p:nvPr>
            <p:ph type="sldNum" sz="quarter" idx="10"/>
          </p:nvPr>
        </p:nvSpPr>
        <p:spPr/>
        <p:txBody>
          <a:bodyPr/>
          <a:lstStyle>
            <a:lvl1pPr>
              <a:defRPr/>
            </a:lvl1pPr>
          </a:lstStyle>
          <a:p>
            <a:pPr>
              <a:defRPr/>
            </a:pPr>
            <a:fld id="{1EB37AA3-B1BD-49C0-88A4-BA2B9EC6A46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9DFAFE5-11D1-409B-9C81-74D0DE6354C7}"/>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44583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Tabellenplatzhalter 5"/>
          <p:cNvSpPr>
            <a:spLocks noGrp="1"/>
          </p:cNvSpPr>
          <p:nvPr>
            <p:ph type="tbl" sz="quarter" idx="12"/>
          </p:nvPr>
        </p:nvSpPr>
        <p:spPr>
          <a:xfrm>
            <a:off x="406402" y="1492838"/>
            <a:ext cx="11377084" cy="4450765"/>
          </a:xfrm>
        </p:spPr>
        <p:txBody>
          <a:bodyPr/>
          <a:lstStyle/>
          <a:p>
            <a:pPr lvl="0"/>
            <a:r>
              <a:rPr lang="de-DE" noProof="0"/>
              <a:t>Tabelle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1E2AF682-6038-4B5C-82E7-98EC3E5A5043}"/>
              </a:ext>
            </a:extLst>
          </p:cNvPr>
          <p:cNvSpPr>
            <a:spLocks noGrp="1"/>
          </p:cNvSpPr>
          <p:nvPr>
            <p:ph type="sldNum" sz="quarter" idx="14"/>
          </p:nvPr>
        </p:nvSpPr>
        <p:spPr/>
        <p:txBody>
          <a:bodyPr/>
          <a:lstStyle>
            <a:lvl1pPr>
              <a:defRPr/>
            </a:lvl1pPr>
          </a:lstStyle>
          <a:p>
            <a:pPr>
              <a:defRPr/>
            </a:pPr>
            <a:fld id="{48877A60-C5D1-4DBA-9685-13483FD3BCD9}"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1FBDA61-6E5D-4CA8-B9D6-05DAF3D096D9}"/>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157262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399" y="1496256"/>
            <a:ext cx="11377084" cy="4460044"/>
          </a:xfrm>
        </p:spPr>
        <p:txBody>
          <a:bodyPr/>
          <a:lstStyle/>
          <a:p>
            <a:pPr lvl="0"/>
            <a:r>
              <a:rPr lang="de-DE" noProof="0"/>
              <a:t>Diagramm durch Klicken auf Symbol hinzufügen</a:t>
            </a:r>
            <a:endParaRPr lang="en-US" noProof="0"/>
          </a:p>
        </p:txBody>
      </p:sp>
      <p:sp>
        <p:nvSpPr>
          <p:cNvPr id="9"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3">
            <a:extLst>
              <a:ext uri="{FF2B5EF4-FFF2-40B4-BE49-F238E27FC236}">
                <a16:creationId xmlns:a16="http://schemas.microsoft.com/office/drawing/2014/main" id="{54215E81-4C2E-4E3C-8442-3545EB4C4C1A}"/>
              </a:ext>
            </a:extLst>
          </p:cNvPr>
          <p:cNvSpPr>
            <a:spLocks noGrp="1"/>
          </p:cNvSpPr>
          <p:nvPr>
            <p:ph type="sldNum" sz="quarter" idx="14"/>
          </p:nvPr>
        </p:nvSpPr>
        <p:spPr/>
        <p:txBody>
          <a:bodyPr/>
          <a:lstStyle>
            <a:lvl1pPr>
              <a:defRPr/>
            </a:lvl1pPr>
          </a:lstStyle>
          <a:p>
            <a:pPr>
              <a:defRPr/>
            </a:pPr>
            <a:fld id="{B4C2BE56-CABA-4DEF-86B5-89A4EA8E3E36}"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81C01769-5583-466A-8898-92BC5530489A}"/>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28285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6" name="Diagrammplatzhalter 5"/>
          <p:cNvSpPr>
            <a:spLocks noGrp="1"/>
          </p:cNvSpPr>
          <p:nvPr>
            <p:ph type="chart" sz="quarter" idx="12"/>
          </p:nvPr>
        </p:nvSpPr>
        <p:spPr>
          <a:xfrm>
            <a:off x="406400" y="1496256"/>
            <a:ext cx="8464552" cy="4460044"/>
          </a:xfrm>
        </p:spPr>
        <p:txBody>
          <a:bodyPr/>
          <a:lstStyle/>
          <a:p>
            <a:pPr lvl="0"/>
            <a:r>
              <a:rPr lang="de-DE" noProof="0"/>
              <a:t>Diagramm durch Klicken auf Symbol hinzufügen</a:t>
            </a:r>
            <a:endParaRPr lang="en-US" noProof="0"/>
          </a:p>
        </p:txBody>
      </p:sp>
      <p:sp>
        <p:nvSpPr>
          <p:cNvPr id="8" name="Textplatzhalter 7"/>
          <p:cNvSpPr>
            <a:spLocks noGrp="1"/>
          </p:cNvSpPr>
          <p:nvPr>
            <p:ph type="body" sz="quarter" idx="13"/>
          </p:nvPr>
        </p:nvSpPr>
        <p:spPr>
          <a:xfrm>
            <a:off x="9218085" y="1496256"/>
            <a:ext cx="2565400" cy="4447344"/>
          </a:xfrm>
        </p:spPr>
        <p:txBody>
          <a:bodyPr/>
          <a:lstStyle>
            <a:lvl1pPr marL="0" indent="0">
              <a:buNone/>
              <a:defRPr/>
            </a:lvl1pPr>
          </a:lstStyle>
          <a:p>
            <a:pPr lvl="0"/>
            <a:r>
              <a:rPr lang="de-DE"/>
              <a:t>Textmasterformate durch Klicken bearbeiten</a:t>
            </a:r>
          </a:p>
        </p:txBody>
      </p:sp>
      <p:sp>
        <p:nvSpPr>
          <p:cNvPr id="11"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7" name="Foliennummernplatzhalter 3">
            <a:extLst>
              <a:ext uri="{FF2B5EF4-FFF2-40B4-BE49-F238E27FC236}">
                <a16:creationId xmlns:a16="http://schemas.microsoft.com/office/drawing/2014/main" id="{6D7C0BD0-BF02-4F6B-90B0-F4B4044C37AE}"/>
              </a:ext>
            </a:extLst>
          </p:cNvPr>
          <p:cNvSpPr>
            <a:spLocks noGrp="1"/>
          </p:cNvSpPr>
          <p:nvPr>
            <p:ph type="sldNum" sz="quarter" idx="15"/>
          </p:nvPr>
        </p:nvSpPr>
        <p:spPr/>
        <p:txBody>
          <a:bodyPr/>
          <a:lstStyle>
            <a:lvl1pPr>
              <a:defRPr/>
            </a:lvl1pPr>
          </a:lstStyle>
          <a:p>
            <a:pPr>
              <a:defRPr/>
            </a:pPr>
            <a:fld id="{15A7544F-A13E-45A3-BD9B-53DEF960BD06}"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1A412427-9C50-428F-B9FA-2117869489BE}"/>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034978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zwei Inhalte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3721100"/>
            <a:ext cx="5496984" cy="22225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Inhaltsplatzhalter 3"/>
          <p:cNvSpPr>
            <a:spLocks noGrp="1"/>
          </p:cNvSpPr>
          <p:nvPr>
            <p:ph sz="half" idx="2"/>
          </p:nvPr>
        </p:nvSpPr>
        <p:spPr>
          <a:xfrm>
            <a:off x="6267452" y="1485900"/>
            <a:ext cx="5516033" cy="44576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3" y="1485901"/>
            <a:ext cx="5496984" cy="2159000"/>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6" name="Foliennummernplatzhalter 5">
            <a:extLst>
              <a:ext uri="{FF2B5EF4-FFF2-40B4-BE49-F238E27FC236}">
                <a16:creationId xmlns:a16="http://schemas.microsoft.com/office/drawing/2014/main" id="{7C92B133-A6F0-4879-8626-FF03CF9B6F1E}"/>
              </a:ext>
            </a:extLst>
          </p:cNvPr>
          <p:cNvSpPr>
            <a:spLocks noGrp="1"/>
          </p:cNvSpPr>
          <p:nvPr>
            <p:ph type="sldNum" sz="quarter" idx="13"/>
          </p:nvPr>
        </p:nvSpPr>
        <p:spPr/>
        <p:txBody>
          <a:bodyPr/>
          <a:lstStyle>
            <a:lvl1pPr>
              <a:defRPr/>
            </a:lvl1pPr>
          </a:lstStyle>
          <a:p>
            <a:pPr>
              <a:defRPr/>
            </a:pPr>
            <a:fld id="{A4B931E9-FA48-4BE5-8AB1-97D33EF86E98}"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AEB64487-937D-446F-885C-BFF7A8276315}"/>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63234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einzeilig">
    <p:bg>
      <p:bgPr>
        <a:solidFill>
          <a:schemeClr val="bg1"/>
        </a:solidFill>
        <a:effectLst/>
      </p:bgPr>
    </p:bg>
    <p:spTree>
      <p:nvGrpSpPr>
        <p:cNvPr id="1" name=""/>
        <p:cNvGrpSpPr/>
        <p:nvPr/>
      </p:nvGrpSpPr>
      <p:grpSpPr>
        <a:xfrm>
          <a:off x="0" y="0"/>
          <a:ext cx="0" cy="0"/>
          <a:chOff x="0" y="0"/>
          <a:chExt cx="0" cy="0"/>
        </a:xfrm>
      </p:grpSpPr>
      <p:sp>
        <p:nvSpPr>
          <p:cNvPr id="4" name="Rechteck 11">
            <a:extLst>
              <a:ext uri="{FF2B5EF4-FFF2-40B4-BE49-F238E27FC236}">
                <a16:creationId xmlns:a16="http://schemas.microsoft.com/office/drawing/2014/main" id="{B501899E-AF02-4ABF-8422-67C291949EB7}"/>
              </a:ext>
            </a:extLst>
          </p:cNvPr>
          <p:cNvSpPr/>
          <p:nvPr userDrawn="1"/>
        </p:nvSpPr>
        <p:spPr bwMode="auto">
          <a:xfrm>
            <a:off x="0" y="6196013"/>
            <a:ext cx="12193588" cy="566737"/>
          </a:xfrm>
          <a:prstGeom prst="rect">
            <a:avLst/>
          </a:prstGeom>
          <a:solidFill>
            <a:schemeClr val="bg1"/>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5" name="Picture 2" descr="beamer">
            <a:extLst>
              <a:ext uri="{FF2B5EF4-FFF2-40B4-BE49-F238E27FC236}">
                <a16:creationId xmlns:a16="http://schemas.microsoft.com/office/drawing/2014/main" id="{C609E6BD-A6CF-4043-BEE1-1367D65AE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Bild 15" descr="UDELogoRGB.tif">
            <a:extLst>
              <a:ext uri="{FF2B5EF4-FFF2-40B4-BE49-F238E27FC236}">
                <a16:creationId xmlns:a16="http://schemas.microsoft.com/office/drawing/2014/main" id="{EBB4DB62-5A92-4B5D-8604-11AF12ECD83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 y="-11113"/>
            <a:ext cx="475615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ild 17" descr="Logo_paluno_RGB.jpg">
            <a:extLst>
              <a:ext uri="{FF2B5EF4-FFF2-40B4-BE49-F238E27FC236}">
                <a16:creationId xmlns:a16="http://schemas.microsoft.com/office/drawing/2014/main" id="{A6C0133B-EDF4-4488-B626-099948D282F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9936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18">
            <a:extLst>
              <a:ext uri="{FF2B5EF4-FFF2-40B4-BE49-F238E27FC236}">
                <a16:creationId xmlns:a16="http://schemas.microsoft.com/office/drawing/2014/main" id="{75C69691-DE4C-4923-9C20-508666FFC27E}"/>
              </a:ext>
            </a:extLst>
          </p:cNvPr>
          <p:cNvSpPr/>
          <p:nvPr userDrawn="1"/>
        </p:nvSpPr>
        <p:spPr bwMode="auto">
          <a:xfrm>
            <a:off x="11817350" y="5922963"/>
            <a:ext cx="374650" cy="744537"/>
          </a:xfrm>
          <a:prstGeom prst="rect">
            <a:avLst/>
          </a:prstGeom>
          <a:solidFill>
            <a:srgbClr val="FFFFFF"/>
          </a:solidFill>
          <a:ln w="12700" cap="flat" cmpd="sng" algn="ctr">
            <a:no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cs typeface="Arial" panose="020B0604020202020204" pitchFamily="34" charset="0"/>
            </a:endParaRPr>
          </a:p>
        </p:txBody>
      </p:sp>
      <p:sp>
        <p:nvSpPr>
          <p:cNvPr id="4098" name="Rectangle 2"/>
          <p:cNvSpPr>
            <a:spLocks noGrp="1" noChangeArrowheads="1"/>
          </p:cNvSpPr>
          <p:nvPr>
            <p:ph type="ctrTitle"/>
          </p:nvPr>
        </p:nvSpPr>
        <p:spPr>
          <a:xfrm>
            <a:off x="404284" y="4197180"/>
            <a:ext cx="11379200" cy="1841230"/>
          </a:xfrm>
          <a:solidFill>
            <a:schemeClr val="bg1"/>
          </a:solidFill>
        </p:spPr>
        <p:txBody>
          <a:bodyPr lIns="216000" tIns="126000"/>
          <a:lstStyle>
            <a:lvl1pPr algn="l">
              <a:defRPr sz="3200" b="1" baseline="0">
                <a:solidFill>
                  <a:srgbClr val="B21E1D"/>
                </a:solidFill>
                <a:latin typeface="Verdana"/>
                <a:cs typeface="Verdana"/>
              </a:defRPr>
            </a:lvl1pPr>
          </a:lstStyle>
          <a:p>
            <a:r>
              <a:rPr lang="de-DE"/>
              <a:t>Mastertitelformat bearbeiten</a:t>
            </a:r>
            <a:endParaRPr lang="en-US" dirty="0"/>
          </a:p>
        </p:txBody>
      </p:sp>
      <p:sp>
        <p:nvSpPr>
          <p:cNvPr id="4099" name="Rectangle 3"/>
          <p:cNvSpPr>
            <a:spLocks noGrp="1" noChangeArrowheads="1"/>
          </p:cNvSpPr>
          <p:nvPr>
            <p:ph type="subTitle" idx="1"/>
          </p:nvPr>
        </p:nvSpPr>
        <p:spPr>
          <a:xfrm>
            <a:off x="400051" y="4909373"/>
            <a:ext cx="11379200" cy="1121671"/>
          </a:xfrm>
          <a:noFill/>
        </p:spPr>
        <p:txBody>
          <a:bodyPr lIns="234000"/>
          <a:lstStyle>
            <a:lvl1pPr marL="0" indent="0">
              <a:buFont typeface="Wingdings" charset="2"/>
              <a:buNone/>
              <a:defRPr sz="2000" b="1" baseline="0">
                <a:latin typeface="Verdana"/>
                <a:cs typeface="Verdana"/>
              </a:defRPr>
            </a:lvl1pPr>
          </a:lstStyle>
          <a:p>
            <a:r>
              <a:rPr lang="de-DE"/>
              <a:t>Master-Untertitelformat bearbeiten</a:t>
            </a:r>
            <a:endParaRPr lang="de-DE" dirty="0"/>
          </a:p>
        </p:txBody>
      </p:sp>
    </p:spTree>
    <p:extLst>
      <p:ext uri="{BB962C8B-B14F-4D97-AF65-F5344CB8AC3E}">
        <p14:creationId xmlns:p14="http://schemas.microsoft.com/office/powerpoint/2010/main" val="159703494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Text üb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4" name="Inhaltsplatzhalter 3"/>
          <p:cNvSpPr>
            <a:spLocks noGrp="1"/>
          </p:cNvSpPr>
          <p:nvPr>
            <p:ph sz="half" idx="2"/>
          </p:nvPr>
        </p:nvSpPr>
        <p:spPr>
          <a:xfrm>
            <a:off x="406400" y="3721101"/>
            <a:ext cx="11381317" cy="22225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Inhaltsplatzhalter 2"/>
          <p:cNvSpPr>
            <a:spLocks noGrp="1"/>
          </p:cNvSpPr>
          <p:nvPr>
            <p:ph sz="half" idx="12"/>
          </p:nvPr>
        </p:nvSpPr>
        <p:spPr>
          <a:xfrm>
            <a:off x="406402" y="1501775"/>
            <a:ext cx="11377084" cy="2142682"/>
          </a:xfrm>
        </p:spPr>
        <p:txBody>
          <a:bodyPr/>
          <a:lstStyle>
            <a:lvl1pPr>
              <a:defRPr sz="2000"/>
            </a:lvl1pPr>
            <a:lvl2pPr>
              <a:defRPr sz="2000"/>
            </a:lvl2pPr>
            <a:lvl3pPr>
              <a:defRPr sz="2000"/>
            </a:lvl3pPr>
            <a:lvl4pPr>
              <a:defRPr sz="2000"/>
            </a:lvl4pPr>
            <a:lvl5pPr>
              <a:defRPr sz="1800"/>
            </a:lvl5pPr>
            <a:lvl6pPr>
              <a:defRPr sz="1800"/>
            </a:lvl6pPr>
            <a:lvl7pPr>
              <a:defRPr sz="1800"/>
            </a:lvl7pPr>
            <a:lvl8pPr>
              <a:defRPr sz="18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5" name="Datumsplatzhalter 4">
            <a:extLst>
              <a:ext uri="{FF2B5EF4-FFF2-40B4-BE49-F238E27FC236}">
                <a16:creationId xmlns:a16="http://schemas.microsoft.com/office/drawing/2014/main" id="{AA7C9A4B-ECB7-4BB6-8F30-1A2E1708AFEC}"/>
              </a:ext>
            </a:extLst>
          </p:cNvPr>
          <p:cNvSpPr>
            <a:spLocks noGrp="1"/>
          </p:cNvSpPr>
          <p:nvPr>
            <p:ph type="dt" sz="half" idx="13"/>
          </p:nvPr>
        </p:nvSpPr>
        <p:spPr>
          <a:xfrm>
            <a:off x="10707688" y="6578600"/>
            <a:ext cx="1079500" cy="144463"/>
          </a:xfrm>
          <a:prstGeom prst="rect">
            <a:avLst/>
          </a:prstGeom>
        </p:spPr>
        <p:txBody>
          <a:bodyPr vert="horz" wrap="square" lIns="91440" tIns="45720" rIns="91440" bIns="45720" numCol="1" anchor="t" anchorCtr="0" compatLnSpc="1">
            <a:prstTxWarp prst="textNoShape">
              <a:avLst/>
            </a:prstTxWarp>
          </a:bodyPr>
          <a:lstStyle>
            <a:lvl1pPr eaLnBrk="1" hangingPunct="1">
              <a:lnSpc>
                <a:spcPct val="90000"/>
              </a:lnSpc>
              <a:spcBef>
                <a:spcPct val="50000"/>
              </a:spcBef>
              <a:buClr>
                <a:schemeClr val="tx2"/>
              </a:buClr>
              <a:buSzPct val="75000"/>
              <a:buFont typeface="Wingdings" panose="05000000000000000000" pitchFamily="2" charset="2"/>
              <a:buNone/>
              <a:defRPr/>
            </a:lvl1pPr>
          </a:lstStyle>
          <a:p>
            <a:pPr>
              <a:defRPr/>
            </a:pPr>
            <a:endParaRPr lang="en-DE" altLang="en-DE"/>
          </a:p>
        </p:txBody>
      </p:sp>
      <p:sp>
        <p:nvSpPr>
          <p:cNvPr id="6" name="Foliennummernplatzhalter 5">
            <a:extLst>
              <a:ext uri="{FF2B5EF4-FFF2-40B4-BE49-F238E27FC236}">
                <a16:creationId xmlns:a16="http://schemas.microsoft.com/office/drawing/2014/main" id="{C1DB54B8-EBE4-4A2D-9CDB-B828314D3924}"/>
              </a:ext>
            </a:extLst>
          </p:cNvPr>
          <p:cNvSpPr>
            <a:spLocks noGrp="1"/>
          </p:cNvSpPr>
          <p:nvPr>
            <p:ph type="sldNum" sz="quarter" idx="14"/>
          </p:nvPr>
        </p:nvSpPr>
        <p:spPr/>
        <p:txBody>
          <a:bodyPr/>
          <a:lstStyle>
            <a:lvl1pPr>
              <a:defRPr/>
            </a:lvl1pPr>
          </a:lstStyle>
          <a:p>
            <a:pPr>
              <a:defRPr/>
            </a:pPr>
            <a:fld id="{23303309-4D28-4527-8A2B-B27476975EEC}" type="slidenum">
              <a:rPr lang="de-DE" altLang="en-DE"/>
              <a:pPr>
                <a:defRPr/>
              </a:pPr>
              <a:t>‹Nr.›</a:t>
            </a:fld>
            <a:endParaRPr lang="de-DE" altLang="en-DE"/>
          </a:p>
        </p:txBody>
      </p:sp>
      <p:sp>
        <p:nvSpPr>
          <p:cNvPr id="8" name="Fußzeilenplatzhalter 12">
            <a:extLst>
              <a:ext uri="{FF2B5EF4-FFF2-40B4-BE49-F238E27FC236}">
                <a16:creationId xmlns:a16="http://schemas.microsoft.com/office/drawing/2014/main" id="{64BC5693-9B37-4292-95C3-FF9243DAC8E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77530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Text un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4" name="Inhaltsplatzhalter 3"/>
          <p:cNvSpPr>
            <a:spLocks noGrp="1"/>
          </p:cNvSpPr>
          <p:nvPr>
            <p:ph sz="half" idx="2"/>
          </p:nvPr>
        </p:nvSpPr>
        <p:spPr>
          <a:xfrm>
            <a:off x="406400" y="2959103"/>
            <a:ext cx="11381317" cy="2984499"/>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Foliennummernplatzhalter 5">
            <a:extLst>
              <a:ext uri="{FF2B5EF4-FFF2-40B4-BE49-F238E27FC236}">
                <a16:creationId xmlns:a16="http://schemas.microsoft.com/office/drawing/2014/main" id="{F6830160-95C6-43C2-B545-77E7CE918B3B}"/>
              </a:ext>
            </a:extLst>
          </p:cNvPr>
          <p:cNvSpPr>
            <a:spLocks noGrp="1"/>
          </p:cNvSpPr>
          <p:nvPr>
            <p:ph type="sldNum" sz="quarter" idx="10"/>
          </p:nvPr>
        </p:nvSpPr>
        <p:spPr/>
        <p:txBody>
          <a:bodyPr/>
          <a:lstStyle>
            <a:lvl1pPr>
              <a:defRPr/>
            </a:lvl1pPr>
          </a:lstStyle>
          <a:p>
            <a:pPr>
              <a:defRPr/>
            </a:pPr>
            <a:fld id="{4DBF1DC2-20A8-4039-9819-0E3093460F21}"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B55475CF-F454-436F-94A0-AEC684A8F3B5}"/>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574136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aster">
    <p:spTree>
      <p:nvGrpSpPr>
        <p:cNvPr id="1" name=""/>
        <p:cNvGrpSpPr/>
        <p:nvPr/>
      </p:nvGrpSpPr>
      <p:grpSpPr>
        <a:xfrm>
          <a:off x="0" y="0"/>
          <a:ext cx="0" cy="0"/>
          <a:chOff x="0" y="0"/>
          <a:chExt cx="0" cy="0"/>
        </a:xfrm>
      </p:grpSpPr>
      <p:cxnSp>
        <p:nvCxnSpPr>
          <p:cNvPr id="3" name="Gerade Verbindung 11">
            <a:extLst>
              <a:ext uri="{FF2B5EF4-FFF2-40B4-BE49-F238E27FC236}">
                <a16:creationId xmlns:a16="http://schemas.microsoft.com/office/drawing/2014/main" id="{0ABF15F8-4CE7-43EA-A054-D06D0697BED7}"/>
              </a:ext>
            </a:extLst>
          </p:cNvPr>
          <p:cNvCxnSpPr>
            <a:cxnSpLocks noChangeShapeType="1"/>
          </p:cNvCxnSpPr>
          <p:nvPr userDrawn="1"/>
        </p:nvCxnSpPr>
        <p:spPr bwMode="auto">
          <a:xfrm rot="5400000">
            <a:off x="8223250" y="3502025"/>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 name="Gerade Verbindung 13">
            <a:extLst>
              <a:ext uri="{FF2B5EF4-FFF2-40B4-BE49-F238E27FC236}">
                <a16:creationId xmlns:a16="http://schemas.microsoft.com/office/drawing/2014/main" id="{55CD66E8-77A0-44A3-B251-D863597142C7}"/>
              </a:ext>
            </a:extLst>
          </p:cNvPr>
          <p:cNvCxnSpPr>
            <a:cxnSpLocks noChangeShapeType="1"/>
          </p:cNvCxnSpPr>
          <p:nvPr userDrawn="1"/>
        </p:nvCxnSpPr>
        <p:spPr bwMode="auto">
          <a:xfrm rot="5400000">
            <a:off x="56578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 name="Gerade Verbindung 15">
            <a:extLst>
              <a:ext uri="{FF2B5EF4-FFF2-40B4-BE49-F238E27FC236}">
                <a16:creationId xmlns:a16="http://schemas.microsoft.com/office/drawing/2014/main" id="{2000FCD6-DE78-489C-8334-DAAF0AFDB181}"/>
              </a:ext>
            </a:extLst>
          </p:cNvPr>
          <p:cNvCxnSpPr>
            <a:cxnSpLocks noChangeShapeType="1"/>
          </p:cNvCxnSpPr>
          <p:nvPr userDrawn="1"/>
        </p:nvCxnSpPr>
        <p:spPr bwMode="auto">
          <a:xfrm rot="5400000">
            <a:off x="5314951" y="3503612"/>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 name="Gerade Verbindung 17">
            <a:extLst>
              <a:ext uri="{FF2B5EF4-FFF2-40B4-BE49-F238E27FC236}">
                <a16:creationId xmlns:a16="http://schemas.microsoft.com/office/drawing/2014/main" id="{1C61A478-286D-45E7-816C-29353A960D74}"/>
              </a:ext>
            </a:extLst>
          </p:cNvPr>
          <p:cNvCxnSpPr>
            <a:cxnSpLocks noChangeShapeType="1"/>
          </p:cNvCxnSpPr>
          <p:nvPr userDrawn="1"/>
        </p:nvCxnSpPr>
        <p:spPr bwMode="auto">
          <a:xfrm rot="5400000">
            <a:off x="270748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7" name="Gerade Verbindung 18">
            <a:extLst>
              <a:ext uri="{FF2B5EF4-FFF2-40B4-BE49-F238E27FC236}">
                <a16:creationId xmlns:a16="http://schemas.microsoft.com/office/drawing/2014/main" id="{13CC3A80-5397-4238-B257-AC2939B6FD19}"/>
              </a:ext>
            </a:extLst>
          </p:cNvPr>
          <p:cNvCxnSpPr>
            <a:cxnSpLocks noChangeShapeType="1"/>
          </p:cNvCxnSpPr>
          <p:nvPr userDrawn="1"/>
        </p:nvCxnSpPr>
        <p:spPr bwMode="auto">
          <a:xfrm rot="5400000">
            <a:off x="2345532" y="3507581"/>
            <a:ext cx="711835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 name="Gerade Verbindung 19">
            <a:extLst>
              <a:ext uri="{FF2B5EF4-FFF2-40B4-BE49-F238E27FC236}">
                <a16:creationId xmlns:a16="http://schemas.microsoft.com/office/drawing/2014/main" id="{A09F0344-47D3-431E-AAD3-CFECE563954E}"/>
              </a:ext>
            </a:extLst>
          </p:cNvPr>
          <p:cNvCxnSpPr>
            <a:cxnSpLocks noChangeShapeType="1"/>
          </p:cNvCxnSpPr>
          <p:nvPr userDrawn="1"/>
        </p:nvCxnSpPr>
        <p:spPr bwMode="auto">
          <a:xfrm rot="5400000">
            <a:off x="-234949" y="3506787"/>
            <a:ext cx="7118350"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9" name="Gerade Verbindung 20">
            <a:extLst>
              <a:ext uri="{FF2B5EF4-FFF2-40B4-BE49-F238E27FC236}">
                <a16:creationId xmlns:a16="http://schemas.microsoft.com/office/drawing/2014/main" id="{D86FC4C7-D3D6-4257-B3F7-22B9F091729F}"/>
              </a:ext>
            </a:extLst>
          </p:cNvPr>
          <p:cNvCxnSpPr>
            <a:cxnSpLocks noChangeShapeType="1"/>
          </p:cNvCxnSpPr>
          <p:nvPr userDrawn="1"/>
        </p:nvCxnSpPr>
        <p:spPr bwMode="auto">
          <a:xfrm rot="5400000">
            <a:off x="-584200" y="3505200"/>
            <a:ext cx="7118351"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 name="Gerade Verbindung 21">
            <a:extLst>
              <a:ext uri="{FF2B5EF4-FFF2-40B4-BE49-F238E27FC236}">
                <a16:creationId xmlns:a16="http://schemas.microsoft.com/office/drawing/2014/main" id="{B648DAAC-5CB5-44EA-B592-C7ECA07F5715}"/>
              </a:ext>
            </a:extLst>
          </p:cNvPr>
          <p:cNvCxnSpPr>
            <a:cxnSpLocks noChangeShapeType="1"/>
          </p:cNvCxnSpPr>
          <p:nvPr userDrawn="1"/>
        </p:nvCxnSpPr>
        <p:spPr bwMode="auto">
          <a:xfrm rot="5400000">
            <a:off x="-3156743" y="3556793"/>
            <a:ext cx="7118350" cy="476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1" name="Gerade Verbindung 22">
            <a:extLst>
              <a:ext uri="{FF2B5EF4-FFF2-40B4-BE49-F238E27FC236}">
                <a16:creationId xmlns:a16="http://schemas.microsoft.com/office/drawing/2014/main" id="{2F06D561-79A8-4949-95E9-3E70BDD135C1}"/>
              </a:ext>
            </a:extLst>
          </p:cNvPr>
          <p:cNvCxnSpPr>
            <a:cxnSpLocks noChangeShapeType="1"/>
          </p:cNvCxnSpPr>
          <p:nvPr userDrawn="1"/>
        </p:nvCxnSpPr>
        <p:spPr bwMode="auto">
          <a:xfrm rot="10800000">
            <a:off x="0" y="2286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2" name="Gerade Verbindung 23">
            <a:extLst>
              <a:ext uri="{FF2B5EF4-FFF2-40B4-BE49-F238E27FC236}">
                <a16:creationId xmlns:a16="http://schemas.microsoft.com/office/drawing/2014/main" id="{4CBBDFE1-212C-43B2-A60A-2D52917B7350}"/>
              </a:ext>
            </a:extLst>
          </p:cNvPr>
          <p:cNvCxnSpPr>
            <a:cxnSpLocks noChangeShapeType="1"/>
          </p:cNvCxnSpPr>
          <p:nvPr userDrawn="1"/>
        </p:nvCxnSpPr>
        <p:spPr bwMode="auto">
          <a:xfrm rot="10800000">
            <a:off x="-101600" y="595313"/>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3" name="Gerade Verbindung 24">
            <a:extLst>
              <a:ext uri="{FF2B5EF4-FFF2-40B4-BE49-F238E27FC236}">
                <a16:creationId xmlns:a16="http://schemas.microsoft.com/office/drawing/2014/main" id="{2DEDD142-F292-47CF-989C-459D248EF8EE}"/>
              </a:ext>
            </a:extLst>
          </p:cNvPr>
          <p:cNvCxnSpPr>
            <a:cxnSpLocks noChangeShapeType="1"/>
          </p:cNvCxnSpPr>
          <p:nvPr userDrawn="1"/>
        </p:nvCxnSpPr>
        <p:spPr bwMode="auto">
          <a:xfrm rot="10800000">
            <a:off x="-101600" y="14938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4" name="Gerade Verbindung 25">
            <a:extLst>
              <a:ext uri="{FF2B5EF4-FFF2-40B4-BE49-F238E27FC236}">
                <a16:creationId xmlns:a16="http://schemas.microsoft.com/office/drawing/2014/main" id="{6B862CA2-03EE-45B0-8AC8-2A9AD2C7779F}"/>
              </a:ext>
            </a:extLst>
          </p:cNvPr>
          <p:cNvCxnSpPr>
            <a:cxnSpLocks noChangeShapeType="1"/>
          </p:cNvCxnSpPr>
          <p:nvPr userDrawn="1"/>
        </p:nvCxnSpPr>
        <p:spPr bwMode="auto">
          <a:xfrm rot="10800000">
            <a:off x="-120650" y="669290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5" name="Gerade Verbindung 26">
            <a:extLst>
              <a:ext uri="{FF2B5EF4-FFF2-40B4-BE49-F238E27FC236}">
                <a16:creationId xmlns:a16="http://schemas.microsoft.com/office/drawing/2014/main" id="{CB0A11DD-D9A5-4B71-8A20-64FB95B19748}"/>
              </a:ext>
            </a:extLst>
          </p:cNvPr>
          <p:cNvCxnSpPr>
            <a:cxnSpLocks noChangeShapeType="1"/>
          </p:cNvCxnSpPr>
          <p:nvPr userDrawn="1"/>
        </p:nvCxnSpPr>
        <p:spPr bwMode="auto">
          <a:xfrm rot="10800000">
            <a:off x="-101600" y="5175250"/>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 name="Gerade Verbindung 27">
            <a:extLst>
              <a:ext uri="{FF2B5EF4-FFF2-40B4-BE49-F238E27FC236}">
                <a16:creationId xmlns:a16="http://schemas.microsoft.com/office/drawing/2014/main" id="{F033A9DB-88DA-4275-978B-4532B91611CF}"/>
              </a:ext>
            </a:extLst>
          </p:cNvPr>
          <p:cNvCxnSpPr>
            <a:cxnSpLocks noChangeShapeType="1"/>
          </p:cNvCxnSpPr>
          <p:nvPr userDrawn="1"/>
        </p:nvCxnSpPr>
        <p:spPr bwMode="auto">
          <a:xfrm rot="10800000">
            <a:off x="-101600" y="5946775"/>
            <a:ext cx="121920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7" name="Gerade Verbindung 28">
            <a:extLst>
              <a:ext uri="{FF2B5EF4-FFF2-40B4-BE49-F238E27FC236}">
                <a16:creationId xmlns:a16="http://schemas.microsoft.com/office/drawing/2014/main" id="{51267937-E7B3-45CB-89C3-3FEF90434A2B}"/>
              </a:ext>
            </a:extLst>
          </p:cNvPr>
          <p:cNvCxnSpPr>
            <a:cxnSpLocks noChangeShapeType="1"/>
          </p:cNvCxnSpPr>
          <p:nvPr userDrawn="1"/>
        </p:nvCxnSpPr>
        <p:spPr bwMode="auto">
          <a:xfrm rot="10800000">
            <a:off x="-101600" y="64087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8" name="Gerade Verbindung 29">
            <a:extLst>
              <a:ext uri="{FF2B5EF4-FFF2-40B4-BE49-F238E27FC236}">
                <a16:creationId xmlns:a16="http://schemas.microsoft.com/office/drawing/2014/main" id="{FE914045-9CB5-413A-B90D-99787C002C82}"/>
              </a:ext>
            </a:extLst>
          </p:cNvPr>
          <p:cNvCxnSpPr>
            <a:cxnSpLocks noChangeShapeType="1"/>
          </p:cNvCxnSpPr>
          <p:nvPr userDrawn="1"/>
        </p:nvCxnSpPr>
        <p:spPr bwMode="auto">
          <a:xfrm rot="10800000">
            <a:off x="-84138" y="4733925"/>
            <a:ext cx="12192001"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 name="Gerade Verbindung 30">
            <a:extLst>
              <a:ext uri="{FF2B5EF4-FFF2-40B4-BE49-F238E27FC236}">
                <a16:creationId xmlns:a16="http://schemas.microsoft.com/office/drawing/2014/main" id="{C307599E-652E-413B-81E9-A6EEBBD5E95A}"/>
              </a:ext>
            </a:extLst>
          </p:cNvPr>
          <p:cNvCxnSpPr>
            <a:cxnSpLocks noChangeShapeType="1"/>
          </p:cNvCxnSpPr>
          <p:nvPr userDrawn="1"/>
        </p:nvCxnSpPr>
        <p:spPr bwMode="auto">
          <a:xfrm rot="10800000">
            <a:off x="0" y="3716338"/>
            <a:ext cx="121920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0" name="Gerade Verbindung 31">
            <a:extLst>
              <a:ext uri="{FF2B5EF4-FFF2-40B4-BE49-F238E27FC236}">
                <a16:creationId xmlns:a16="http://schemas.microsoft.com/office/drawing/2014/main" id="{D1E093F7-74B6-46A1-B811-1C60D7CC4D2B}"/>
              </a:ext>
            </a:extLst>
          </p:cNvPr>
          <p:cNvCxnSpPr>
            <a:cxnSpLocks noChangeShapeType="1"/>
          </p:cNvCxnSpPr>
          <p:nvPr userDrawn="1"/>
        </p:nvCxnSpPr>
        <p:spPr bwMode="auto">
          <a:xfrm rot="10800000">
            <a:off x="-109538" y="7858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1" name="Gerade Verbindung 32">
            <a:extLst>
              <a:ext uri="{FF2B5EF4-FFF2-40B4-BE49-F238E27FC236}">
                <a16:creationId xmlns:a16="http://schemas.microsoft.com/office/drawing/2014/main" id="{DAEA7320-4EFC-4364-AA93-33E0A0C7A93C}"/>
              </a:ext>
            </a:extLst>
          </p:cNvPr>
          <p:cNvCxnSpPr>
            <a:cxnSpLocks noChangeShapeType="1"/>
          </p:cNvCxnSpPr>
          <p:nvPr userDrawn="1"/>
        </p:nvCxnSpPr>
        <p:spPr bwMode="auto">
          <a:xfrm rot="10800000">
            <a:off x="-96838" y="976313"/>
            <a:ext cx="12192001"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 name="Titel 1"/>
          <p:cNvSpPr>
            <a:spLocks noGrp="1"/>
          </p:cNvSpPr>
          <p:nvPr>
            <p:ph type="title"/>
          </p:nvPr>
        </p:nvSpPr>
        <p:spPr>
          <a:xfrm>
            <a:off x="406402" y="238125"/>
            <a:ext cx="11377084" cy="1162050"/>
          </a:xfrm>
        </p:spPr>
        <p:txBody>
          <a:bodyPr/>
          <a:lstStyle>
            <a:lvl1pPr>
              <a:defRPr baseline="0"/>
            </a:lvl1pPr>
          </a:lstStyle>
          <a:p>
            <a:r>
              <a:rPr lang="de-DE"/>
              <a:t>Mastertitelformat bearbeiten</a:t>
            </a:r>
            <a:endParaRPr lang="en-US" dirty="0"/>
          </a:p>
        </p:txBody>
      </p:sp>
      <p:sp>
        <p:nvSpPr>
          <p:cNvPr id="22" name="Foliennummernplatzhalter 3">
            <a:extLst>
              <a:ext uri="{FF2B5EF4-FFF2-40B4-BE49-F238E27FC236}">
                <a16:creationId xmlns:a16="http://schemas.microsoft.com/office/drawing/2014/main" id="{C36D8088-33C3-4DC2-BB1F-B1E9D4AEAE2B}"/>
              </a:ext>
            </a:extLst>
          </p:cNvPr>
          <p:cNvSpPr>
            <a:spLocks noGrp="1"/>
          </p:cNvSpPr>
          <p:nvPr>
            <p:ph type="sldNum" sz="quarter" idx="10"/>
          </p:nvPr>
        </p:nvSpPr>
        <p:spPr/>
        <p:txBody>
          <a:bodyPr/>
          <a:lstStyle>
            <a:lvl1pPr>
              <a:defRPr/>
            </a:lvl1pPr>
          </a:lstStyle>
          <a:p>
            <a:pPr>
              <a:defRPr/>
            </a:pPr>
            <a:fld id="{263A15DC-E663-456F-9EE1-B35ABE24EA6D}" type="slidenum">
              <a:rPr lang="de-DE" altLang="en-DE"/>
              <a:pPr>
                <a:defRPr/>
              </a:pPr>
              <a:t>‹Nr.›</a:t>
            </a:fld>
            <a:endParaRPr lang="de-DE" altLang="en-DE"/>
          </a:p>
        </p:txBody>
      </p:sp>
      <p:sp>
        <p:nvSpPr>
          <p:cNvPr id="23" name="Fußzeilenplatzhalter 4">
            <a:extLst>
              <a:ext uri="{FF2B5EF4-FFF2-40B4-BE49-F238E27FC236}">
                <a16:creationId xmlns:a16="http://schemas.microsoft.com/office/drawing/2014/main" id="{EDE58C35-C396-4930-80C1-1204FB9299FC}"/>
              </a:ext>
            </a:extLst>
          </p:cNvPr>
          <p:cNvSpPr>
            <a:spLocks noGrp="1"/>
          </p:cNvSpPr>
          <p:nvPr>
            <p:ph type="ftr" sz="quarter" idx="11"/>
          </p:nvPr>
        </p:nvSpPr>
        <p:spPr/>
        <p:txBody>
          <a:bodyPr/>
          <a:lstStyle>
            <a:lvl1pPr>
              <a:defRPr/>
            </a:lvl1pPr>
          </a:lstStyle>
          <a:p>
            <a:pPr>
              <a:defRPr/>
            </a:pPr>
            <a:endParaRPr lang="en-US" altLang="en-DE"/>
          </a:p>
        </p:txBody>
      </p:sp>
    </p:spTree>
    <p:extLst>
      <p:ext uri="{BB962C8B-B14F-4D97-AF65-F5344CB8AC3E}">
        <p14:creationId xmlns:p14="http://schemas.microsoft.com/office/powerpoint/2010/main" val="17790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Titel 7"/>
          <p:cNvSpPr>
            <a:spLocks noGrp="1"/>
          </p:cNvSpPr>
          <p:nvPr>
            <p:ph type="title"/>
          </p:nvPr>
        </p:nvSpPr>
        <p:spPr>
          <a:xfrm>
            <a:off x="406402" y="238125"/>
            <a:ext cx="11377084" cy="1162050"/>
          </a:xfrm>
        </p:spPr>
        <p:txBody>
          <a:bodyPr/>
          <a:lstStyle/>
          <a:p>
            <a:r>
              <a:rPr lang="de-DE"/>
              <a:t>Titelmasterformat durch Klicken bearbeiten</a:t>
            </a:r>
            <a:endParaRPr lang="en-US" dirty="0"/>
          </a:p>
        </p:txBody>
      </p:sp>
      <p:sp>
        <p:nvSpPr>
          <p:cNvPr id="4" name="Foliennummernplatzhalter 4">
            <a:extLst>
              <a:ext uri="{FF2B5EF4-FFF2-40B4-BE49-F238E27FC236}">
                <a16:creationId xmlns:a16="http://schemas.microsoft.com/office/drawing/2014/main" id="{95A4E125-959A-4B44-BEAF-EDC546CF62A0}"/>
              </a:ext>
            </a:extLst>
          </p:cNvPr>
          <p:cNvSpPr>
            <a:spLocks noGrp="1"/>
          </p:cNvSpPr>
          <p:nvPr>
            <p:ph type="sldNum" sz="quarter" idx="10"/>
          </p:nvPr>
        </p:nvSpPr>
        <p:spPr/>
        <p:txBody>
          <a:bodyPr/>
          <a:lstStyle>
            <a:lvl1pPr>
              <a:defRPr/>
            </a:lvl1pPr>
          </a:lstStyle>
          <a:p>
            <a:pPr>
              <a:defRPr/>
            </a:pPr>
            <a:fld id="{A193750B-3276-40BD-8964-99BE54379D7B}"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780083D5-6821-43CF-8882-6E5C11B8C231}"/>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54509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el 1"/>
          <p:cNvSpPr>
            <a:spLocks noGrp="1"/>
          </p:cNvSpPr>
          <p:nvPr>
            <p:ph type="title"/>
          </p:nvPr>
        </p:nvSpPr>
        <p:spPr>
          <a:xfrm>
            <a:off x="408519" y="238125"/>
            <a:ext cx="11374967" cy="577850"/>
          </a:xfrm>
        </p:spPr>
        <p:txBody>
          <a:bodyPr/>
          <a:lstStyle/>
          <a:p>
            <a:r>
              <a:rPr lang="de-DE"/>
              <a:t>Mastertitelformat bearbeiten</a:t>
            </a:r>
            <a:endParaRPr lang="en-US" dirty="0"/>
          </a:p>
        </p:txBody>
      </p:sp>
      <p:sp>
        <p:nvSpPr>
          <p:cNvPr id="8" name="Textplatzhalter 7"/>
          <p:cNvSpPr>
            <a:spLocks noGrp="1"/>
          </p:cNvSpPr>
          <p:nvPr>
            <p:ph type="body" sz="quarter" idx="12"/>
          </p:nvPr>
        </p:nvSpPr>
        <p:spPr>
          <a:xfrm>
            <a:off x="336002" y="723902"/>
            <a:ext cx="11373113" cy="695325"/>
          </a:xfrm>
        </p:spPr>
        <p:txBody>
          <a:bodyPr/>
          <a:lstStyle>
            <a:lvl5pPr marL="230188" indent="-230188" algn="l">
              <a:buFont typeface="Arial"/>
              <a:buNone/>
              <a:defRPr b="1" baseline="0">
                <a:solidFill>
                  <a:schemeClr val="tx1"/>
                </a:solidFill>
                <a:latin typeface="Verdana"/>
                <a:cs typeface="Verdana"/>
              </a:defRPr>
            </a:lvl5pPr>
          </a:lstStyle>
          <a:p>
            <a:pPr lvl="0"/>
            <a:r>
              <a:rPr lang="de-DE"/>
              <a:t>Mastertextformat bearbeiten</a:t>
            </a:r>
          </a:p>
          <a:p>
            <a:pPr lvl="1"/>
            <a:r>
              <a:rPr lang="de-DE"/>
              <a:t>Zweite Ebene</a:t>
            </a:r>
          </a:p>
        </p:txBody>
      </p:sp>
      <p:sp>
        <p:nvSpPr>
          <p:cNvPr id="5" name="Foliennummernplatzhalter 4">
            <a:extLst>
              <a:ext uri="{FF2B5EF4-FFF2-40B4-BE49-F238E27FC236}">
                <a16:creationId xmlns:a16="http://schemas.microsoft.com/office/drawing/2014/main" id="{B64D2D1E-2A33-4AE6-AAD3-A2C85967CB7C}"/>
              </a:ext>
            </a:extLst>
          </p:cNvPr>
          <p:cNvSpPr>
            <a:spLocks noGrp="1"/>
          </p:cNvSpPr>
          <p:nvPr>
            <p:ph type="sldNum" sz="quarter" idx="13"/>
          </p:nvPr>
        </p:nvSpPr>
        <p:spPr/>
        <p:txBody>
          <a:bodyPr/>
          <a:lstStyle>
            <a:lvl1pPr>
              <a:defRPr/>
            </a:lvl1pPr>
          </a:lstStyle>
          <a:p>
            <a:pPr>
              <a:defRPr/>
            </a:pPr>
            <a:fld id="{B75D5A9D-EEBC-42B9-9CC7-B65E38EB21DA}"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7E2732CE-04D8-44B8-A836-ABBC5AA366F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37904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und Quel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dirty="0"/>
          </a:p>
        </p:txBody>
      </p:sp>
      <p:sp>
        <p:nvSpPr>
          <p:cNvPr id="3" name="Inhaltsplatzhalter 2"/>
          <p:cNvSpPr>
            <a:spLocks noGrp="1"/>
          </p:cNvSpPr>
          <p:nvPr>
            <p:ph idx="1"/>
          </p:nvPr>
        </p:nvSpPr>
        <p:spPr>
          <a:xfrm>
            <a:off x="400053" y="1495425"/>
            <a:ext cx="11383433" cy="4172052"/>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5" name="Foliennummernplatzhalter 4">
            <a:extLst>
              <a:ext uri="{FF2B5EF4-FFF2-40B4-BE49-F238E27FC236}">
                <a16:creationId xmlns:a16="http://schemas.microsoft.com/office/drawing/2014/main" id="{24CAAAF3-C0BE-4311-B5BE-1E663C69D340}"/>
              </a:ext>
            </a:extLst>
          </p:cNvPr>
          <p:cNvSpPr>
            <a:spLocks noGrp="1"/>
          </p:cNvSpPr>
          <p:nvPr>
            <p:ph type="sldNum" sz="quarter" idx="13"/>
          </p:nvPr>
        </p:nvSpPr>
        <p:spPr/>
        <p:txBody>
          <a:bodyPr/>
          <a:lstStyle>
            <a:lvl1pPr>
              <a:defRPr/>
            </a:lvl1pPr>
          </a:lstStyle>
          <a:p>
            <a:pPr>
              <a:defRPr/>
            </a:pPr>
            <a:fld id="{3A9CFBA5-80BA-413B-9936-9804DB11379F}" type="slidenum">
              <a:rPr lang="de-DE" altLang="en-DE"/>
              <a:pPr>
                <a:defRPr/>
              </a:pPr>
              <a:t>‹Nr.›</a:t>
            </a:fld>
            <a:endParaRPr lang="de-DE" altLang="en-DE"/>
          </a:p>
        </p:txBody>
      </p:sp>
      <p:sp>
        <p:nvSpPr>
          <p:cNvPr id="6" name="Fußzeilenplatzhalter 12">
            <a:extLst>
              <a:ext uri="{FF2B5EF4-FFF2-40B4-BE49-F238E27FC236}">
                <a16:creationId xmlns:a16="http://schemas.microsoft.com/office/drawing/2014/main" id="{98832AF6-BF7E-4F9E-B8A3-191486669ABA}"/>
              </a:ext>
            </a:extLst>
          </p:cNvPr>
          <p:cNvSpPr>
            <a:spLocks noGrp="1"/>
          </p:cNvSpPr>
          <p:nvPr>
            <p:ph type="ftr" sz="quarter" idx="14"/>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74286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5"/>
          </a:xfrm>
        </p:spPr>
        <p:txBody>
          <a:bodyPr/>
          <a:lstStyle>
            <a:lvl1pPr algn="l">
              <a:defRPr sz="3200" b="1" cap="none"/>
            </a:lvl1pPr>
          </a:lstStyle>
          <a:p>
            <a:r>
              <a:rPr lang="de-DE"/>
              <a:t>Titelmasterformat durch Klicken bearbeiten</a:t>
            </a:r>
            <a:endParaRPr lang="en-US" dirty="0"/>
          </a:p>
        </p:txBody>
      </p:sp>
      <p:sp>
        <p:nvSpPr>
          <p:cNvPr id="3" name="Textplatzhalter 2"/>
          <p:cNvSpPr>
            <a:spLocks noGrp="1"/>
          </p:cNvSpPr>
          <p:nvPr>
            <p:ph type="body" idx="1"/>
          </p:nvPr>
        </p:nvSpPr>
        <p:spPr>
          <a:xfrm>
            <a:off x="963084" y="2867103"/>
            <a:ext cx="10363200" cy="1500187"/>
          </a:xfrm>
          <a:solidFill>
            <a:srgbClr val="FFFFFF"/>
          </a:solidFill>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oliennummernplatzhalter 4">
            <a:extLst>
              <a:ext uri="{FF2B5EF4-FFF2-40B4-BE49-F238E27FC236}">
                <a16:creationId xmlns:a16="http://schemas.microsoft.com/office/drawing/2014/main" id="{0889AA4C-1C59-4694-9150-4D395F84DB8E}"/>
              </a:ext>
            </a:extLst>
          </p:cNvPr>
          <p:cNvSpPr>
            <a:spLocks noGrp="1"/>
          </p:cNvSpPr>
          <p:nvPr>
            <p:ph type="sldNum" sz="quarter" idx="10"/>
          </p:nvPr>
        </p:nvSpPr>
        <p:spPr/>
        <p:txBody>
          <a:bodyPr/>
          <a:lstStyle>
            <a:lvl1pPr>
              <a:defRPr/>
            </a:lvl1pPr>
          </a:lstStyle>
          <a:p>
            <a:pPr>
              <a:defRPr/>
            </a:pPr>
            <a:fld id="{FD376959-7B8F-42B2-8986-D3DE330B939E}" type="slidenum">
              <a:rPr lang="de-DE" altLang="en-DE"/>
              <a:pPr>
                <a:defRPr/>
              </a:pPr>
              <a:t>‹Nr.›</a:t>
            </a:fld>
            <a:endParaRPr lang="de-DE" altLang="en-DE"/>
          </a:p>
        </p:txBody>
      </p:sp>
      <p:sp>
        <p:nvSpPr>
          <p:cNvPr id="5" name="Fußzeilenplatzhalter 12">
            <a:extLst>
              <a:ext uri="{FF2B5EF4-FFF2-40B4-BE49-F238E27FC236}">
                <a16:creationId xmlns:a16="http://schemas.microsoft.com/office/drawing/2014/main" id="{C6CE0D1B-02D1-4FA1-997C-8191F6868ABE}"/>
              </a:ext>
            </a:extLst>
          </p:cNvPr>
          <p:cNvSpPr>
            <a:spLocks noGrp="1"/>
          </p:cNvSpPr>
          <p:nvPr>
            <p:ph type="ftr" sz="quarter" idx="11"/>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81390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06401" y="1498600"/>
            <a:ext cx="5496984" cy="445770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buNone/>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267452" y="1498600"/>
            <a:ext cx="5516033" cy="44577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platzhalter 8"/>
          <p:cNvSpPr>
            <a:spLocks noGrp="1"/>
          </p:cNvSpPr>
          <p:nvPr>
            <p:ph type="body" sz="quarter" idx="12"/>
          </p:nvPr>
        </p:nvSpPr>
        <p:spPr>
          <a:xfrm>
            <a:off x="408519" y="5679235"/>
            <a:ext cx="11374967" cy="268186"/>
          </a:xfrm>
        </p:spPr>
        <p:txBody>
          <a:bodyPr/>
          <a:lstStyle>
            <a:lvl1pPr>
              <a:buNone/>
              <a:defRPr sz="1200"/>
            </a:lvl1pPr>
          </a:lstStyle>
          <a:p>
            <a:pPr lvl="0"/>
            <a:r>
              <a:rPr lang="de-DE"/>
              <a:t>Mastertextformat bearbeiten</a:t>
            </a:r>
          </a:p>
        </p:txBody>
      </p:sp>
      <p:sp>
        <p:nvSpPr>
          <p:cNvPr id="6" name="Foliennummernplatzhalter 5">
            <a:extLst>
              <a:ext uri="{FF2B5EF4-FFF2-40B4-BE49-F238E27FC236}">
                <a16:creationId xmlns:a16="http://schemas.microsoft.com/office/drawing/2014/main" id="{AFC47C2F-0EFD-46F8-A61E-9BC37974FFB4}"/>
              </a:ext>
            </a:extLst>
          </p:cNvPr>
          <p:cNvSpPr>
            <a:spLocks noGrp="1"/>
          </p:cNvSpPr>
          <p:nvPr>
            <p:ph type="sldNum" sz="quarter" idx="13"/>
          </p:nvPr>
        </p:nvSpPr>
        <p:spPr/>
        <p:txBody>
          <a:bodyPr/>
          <a:lstStyle>
            <a:lvl1pPr>
              <a:defRPr/>
            </a:lvl1pPr>
          </a:lstStyle>
          <a:p>
            <a:pPr>
              <a:defRPr/>
            </a:pPr>
            <a:fld id="{DCFA74AF-4D45-4418-B8FA-4AF72B683505}" type="slidenum">
              <a:rPr lang="de-DE" altLang="en-DE"/>
              <a:pPr>
                <a:defRPr/>
              </a:pPr>
              <a:t>‹Nr.›</a:t>
            </a:fld>
            <a:endParaRPr lang="de-DE" altLang="en-DE"/>
          </a:p>
        </p:txBody>
      </p:sp>
      <p:sp>
        <p:nvSpPr>
          <p:cNvPr id="7" name="Fußzeilenplatzhalter 12">
            <a:extLst>
              <a:ext uri="{FF2B5EF4-FFF2-40B4-BE49-F238E27FC236}">
                <a16:creationId xmlns:a16="http://schemas.microsoft.com/office/drawing/2014/main" id="{BE1400F4-3301-4A48-B9D2-BC2CEEB55F6F}"/>
              </a:ext>
            </a:extLst>
          </p:cNvPr>
          <p:cNvSpPr>
            <a:spLocks noGrp="1"/>
          </p:cNvSpPr>
          <p:nvPr>
            <p:ph type="ftr" sz="quarter" idx="14"/>
          </p:nvPr>
        </p:nvSpPr>
        <p:spPr>
          <a:xfrm>
            <a:off x="4776788" y="6419850"/>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31598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08517" y="236538"/>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2169" y="1499733"/>
            <a:ext cx="550121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174875"/>
            <a:ext cx="54948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platzhalter 4"/>
          <p:cNvSpPr>
            <a:spLocks noGrp="1"/>
          </p:cNvSpPr>
          <p:nvPr>
            <p:ph type="body" sz="quarter" idx="3"/>
          </p:nvPr>
        </p:nvSpPr>
        <p:spPr>
          <a:xfrm>
            <a:off x="6267452" y="1499733"/>
            <a:ext cx="5520267" cy="675142"/>
          </a:xfrm>
        </p:spPr>
        <p:txBody>
          <a:bodyPr anchor="b"/>
          <a:lstStyle>
            <a:lvl1pPr marL="0" indent="0">
              <a:buNone/>
              <a:defRPr sz="2400" b="1">
                <a:latin typeface="Verdana"/>
                <a:cs typeface="Verdan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267452" y="2174875"/>
            <a:ext cx="5520267" cy="3768725"/>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8"/>
          <p:cNvSpPr>
            <a:spLocks noGrp="1"/>
          </p:cNvSpPr>
          <p:nvPr>
            <p:ph type="body" sz="quarter" idx="13"/>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D85D534B-C930-4A3A-8D6C-56C71FA05A98}"/>
              </a:ext>
            </a:extLst>
          </p:cNvPr>
          <p:cNvSpPr>
            <a:spLocks noGrp="1"/>
          </p:cNvSpPr>
          <p:nvPr>
            <p:ph type="sldNum" sz="quarter" idx="14"/>
          </p:nvPr>
        </p:nvSpPr>
        <p:spPr/>
        <p:txBody>
          <a:bodyPr/>
          <a:lstStyle>
            <a:lvl1pPr>
              <a:defRPr/>
            </a:lvl1pPr>
          </a:lstStyle>
          <a:p>
            <a:pPr>
              <a:defRPr/>
            </a:pPr>
            <a:fld id="{DF5F6709-701E-4DA0-991A-E2631F36A65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8733742C-D4E4-4CA7-9543-707D246B0970}"/>
              </a:ext>
            </a:extLst>
          </p:cNvPr>
          <p:cNvSpPr>
            <a:spLocks noGrp="1"/>
          </p:cNvSpPr>
          <p:nvPr>
            <p:ph type="ftr" sz="quarter" idx="15"/>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302067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 2">
    <p:spTree>
      <p:nvGrpSpPr>
        <p:cNvPr id="1" name=""/>
        <p:cNvGrpSpPr/>
        <p:nvPr/>
      </p:nvGrpSpPr>
      <p:grpSpPr>
        <a:xfrm>
          <a:off x="0" y="0"/>
          <a:ext cx="0" cy="0"/>
          <a:chOff x="0" y="0"/>
          <a:chExt cx="0" cy="0"/>
        </a:xfrm>
      </p:grpSpPr>
      <p:sp>
        <p:nvSpPr>
          <p:cNvPr id="2" name="Titel 1"/>
          <p:cNvSpPr>
            <a:spLocks noGrp="1"/>
          </p:cNvSpPr>
          <p:nvPr>
            <p:ph type="title"/>
          </p:nvPr>
        </p:nvSpPr>
        <p:spPr>
          <a:xfrm>
            <a:off x="408517" y="246820"/>
            <a:ext cx="11377083" cy="1143000"/>
          </a:xfrm>
        </p:spPr>
        <p:txBody>
          <a:bodyPr/>
          <a:lstStyle>
            <a:lvl1pPr>
              <a:defRPr/>
            </a:lvl1pPr>
          </a:lstStyle>
          <a:p>
            <a:r>
              <a:rPr lang="de-DE"/>
              <a:t>Titelmasterformat durch Klicken bearbeiten</a:t>
            </a:r>
            <a:endParaRPr lang="en-US" dirty="0"/>
          </a:p>
        </p:txBody>
      </p:sp>
      <p:sp>
        <p:nvSpPr>
          <p:cNvPr id="3" name="Textplatzhalter 2"/>
          <p:cNvSpPr>
            <a:spLocks noGrp="1"/>
          </p:cNvSpPr>
          <p:nvPr>
            <p:ph type="body" idx="1"/>
          </p:nvPr>
        </p:nvSpPr>
        <p:spPr>
          <a:xfrm>
            <a:off x="408517" y="1499733"/>
            <a:ext cx="5494867" cy="1072782"/>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08517" y="2585216"/>
            <a:ext cx="5494867" cy="335838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extplatzhalter 2"/>
          <p:cNvSpPr>
            <a:spLocks noGrp="1"/>
          </p:cNvSpPr>
          <p:nvPr>
            <p:ph type="body" idx="12"/>
          </p:nvPr>
        </p:nvSpPr>
        <p:spPr>
          <a:xfrm>
            <a:off x="6290737" y="1499736"/>
            <a:ext cx="5496983" cy="1072781"/>
          </a:xfrm>
        </p:spPr>
        <p:txBody>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12" name="Inhaltsplatzhalter 3"/>
          <p:cNvSpPr>
            <a:spLocks noGrp="1"/>
          </p:cNvSpPr>
          <p:nvPr>
            <p:ph sz="half" idx="13"/>
          </p:nvPr>
        </p:nvSpPr>
        <p:spPr>
          <a:xfrm>
            <a:off x="6290737" y="2585218"/>
            <a:ext cx="5496983" cy="3358411"/>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8"/>
          <p:cNvSpPr>
            <a:spLocks noGrp="1"/>
          </p:cNvSpPr>
          <p:nvPr>
            <p:ph type="body" sz="quarter" idx="14"/>
          </p:nvPr>
        </p:nvSpPr>
        <p:spPr>
          <a:xfrm>
            <a:off x="408519" y="5679235"/>
            <a:ext cx="11374967" cy="268186"/>
          </a:xfrm>
        </p:spPr>
        <p:txBody>
          <a:bodyPr/>
          <a:lstStyle>
            <a:lvl1pPr>
              <a:buNone/>
              <a:defRPr sz="1200"/>
            </a:lvl1pPr>
          </a:lstStyle>
          <a:p>
            <a:pPr lvl="0"/>
            <a:r>
              <a:rPr lang="de-DE"/>
              <a:t>Mastertextformat bearbeiten</a:t>
            </a:r>
          </a:p>
        </p:txBody>
      </p:sp>
      <p:sp>
        <p:nvSpPr>
          <p:cNvPr id="8" name="Foliennummernplatzhalter 7">
            <a:extLst>
              <a:ext uri="{FF2B5EF4-FFF2-40B4-BE49-F238E27FC236}">
                <a16:creationId xmlns:a16="http://schemas.microsoft.com/office/drawing/2014/main" id="{AA305DCF-D431-4CD8-9B9E-7D88AE184A20}"/>
              </a:ext>
            </a:extLst>
          </p:cNvPr>
          <p:cNvSpPr>
            <a:spLocks noGrp="1"/>
          </p:cNvSpPr>
          <p:nvPr>
            <p:ph type="sldNum" sz="quarter" idx="15"/>
          </p:nvPr>
        </p:nvSpPr>
        <p:spPr/>
        <p:txBody>
          <a:bodyPr/>
          <a:lstStyle>
            <a:lvl1pPr>
              <a:defRPr/>
            </a:lvl1pPr>
          </a:lstStyle>
          <a:p>
            <a:pPr>
              <a:defRPr/>
            </a:pPr>
            <a:fld id="{CEC1F079-61AC-458D-B42A-94231AF7307A}" type="slidenum">
              <a:rPr lang="de-DE" altLang="en-DE"/>
              <a:pPr>
                <a:defRPr/>
              </a:pPr>
              <a:t>‹Nr.›</a:t>
            </a:fld>
            <a:endParaRPr lang="de-DE" altLang="en-DE"/>
          </a:p>
        </p:txBody>
      </p:sp>
      <p:sp>
        <p:nvSpPr>
          <p:cNvPr id="9" name="Fußzeilenplatzhalter 12">
            <a:extLst>
              <a:ext uri="{FF2B5EF4-FFF2-40B4-BE49-F238E27FC236}">
                <a16:creationId xmlns:a16="http://schemas.microsoft.com/office/drawing/2014/main" id="{EB939D37-962D-4EB0-879E-27744FABC8D8}"/>
              </a:ext>
            </a:extLst>
          </p:cNvPr>
          <p:cNvSpPr>
            <a:spLocks noGrp="1"/>
          </p:cNvSpPr>
          <p:nvPr>
            <p:ph type="ftr" sz="quarter" idx="16"/>
          </p:nvPr>
        </p:nvSpPr>
        <p:spPr>
          <a:xfrm>
            <a:off x="4776788" y="6423025"/>
            <a:ext cx="5861050" cy="269875"/>
          </a:xfrm>
        </p:spPr>
        <p:txBody>
          <a:bodyPr/>
          <a:lstStyle>
            <a:lvl1pPr>
              <a:defRPr/>
            </a:lvl1pPr>
          </a:lstStyle>
          <a:p>
            <a:pPr>
              <a:defRPr/>
            </a:pPr>
            <a:endParaRPr lang="en-US" altLang="en-DE"/>
          </a:p>
        </p:txBody>
      </p:sp>
    </p:spTree>
    <p:extLst>
      <p:ext uri="{BB962C8B-B14F-4D97-AF65-F5344CB8AC3E}">
        <p14:creationId xmlns:p14="http://schemas.microsoft.com/office/powerpoint/2010/main" val="21655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A8132B7-EAFD-4A6C-B846-DBD68FDE5607}"/>
              </a:ext>
            </a:extLst>
          </p:cNvPr>
          <p:cNvSpPr>
            <a:spLocks noGrp="1" noChangeArrowheads="1"/>
          </p:cNvSpPr>
          <p:nvPr>
            <p:ph type="title"/>
          </p:nvPr>
        </p:nvSpPr>
        <p:spPr bwMode="gray">
          <a:xfrm>
            <a:off x="406400" y="238125"/>
            <a:ext cx="1137761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p>
        </p:txBody>
      </p:sp>
      <p:sp>
        <p:nvSpPr>
          <p:cNvPr id="1030" name="Rectangle 6">
            <a:extLst>
              <a:ext uri="{FF2B5EF4-FFF2-40B4-BE49-F238E27FC236}">
                <a16:creationId xmlns:a16="http://schemas.microsoft.com/office/drawing/2014/main" id="{9DA40873-A81F-4EBC-9B23-8F63F841D015}"/>
              </a:ext>
            </a:extLst>
          </p:cNvPr>
          <p:cNvSpPr>
            <a:spLocks noGrp="1" noChangeArrowheads="1"/>
          </p:cNvSpPr>
          <p:nvPr>
            <p:ph type="sldNum" sz="quarter" idx="4"/>
          </p:nvPr>
        </p:nvSpPr>
        <p:spPr bwMode="auto">
          <a:xfrm>
            <a:off x="10755313" y="6429375"/>
            <a:ext cx="1031875" cy="26035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1" hangingPunct="1">
              <a:lnSpc>
                <a:spcPct val="90000"/>
              </a:lnSpc>
              <a:spcBef>
                <a:spcPct val="50000"/>
              </a:spcBef>
              <a:buClr>
                <a:schemeClr val="tx2"/>
              </a:buClr>
              <a:buSzPct val="75000"/>
              <a:buFont typeface="Wingdings" panose="05000000000000000000" pitchFamily="2" charset="2"/>
              <a:buNone/>
              <a:defRPr sz="1200" b="1">
                <a:latin typeface="Verdana" panose="020B0604030504040204" pitchFamily="34" charset="0"/>
              </a:defRPr>
            </a:lvl1pPr>
          </a:lstStyle>
          <a:p>
            <a:pPr>
              <a:defRPr/>
            </a:pPr>
            <a:fld id="{DEB2688C-EF1B-48E2-8266-F81FD75FEC0A}" type="slidenum">
              <a:rPr lang="de-DE" altLang="en-DE"/>
              <a:pPr>
                <a:defRPr/>
              </a:pPr>
              <a:t>‹Nr.›</a:t>
            </a:fld>
            <a:endParaRPr lang="de-DE" altLang="en-DE"/>
          </a:p>
        </p:txBody>
      </p:sp>
      <p:sp>
        <p:nvSpPr>
          <p:cNvPr id="1028" name="Rectangle 35">
            <a:extLst>
              <a:ext uri="{FF2B5EF4-FFF2-40B4-BE49-F238E27FC236}">
                <a16:creationId xmlns:a16="http://schemas.microsoft.com/office/drawing/2014/main" id="{7FF28323-C561-49EE-A799-AEA1EF3415FC}"/>
              </a:ext>
            </a:extLst>
          </p:cNvPr>
          <p:cNvSpPr>
            <a:spLocks noGrp="1" noChangeArrowheads="1"/>
          </p:cNvSpPr>
          <p:nvPr>
            <p:ph type="body" idx="1"/>
          </p:nvPr>
        </p:nvSpPr>
        <p:spPr bwMode="gray">
          <a:xfrm>
            <a:off x="407988" y="1498600"/>
            <a:ext cx="113760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Erste Ebene in Verdana 20pt</a:t>
            </a:r>
          </a:p>
          <a:p>
            <a:pPr lvl="1"/>
            <a:r>
              <a:rPr lang="de-DE" altLang="en-US"/>
              <a:t>Zweite und folgende Ebenen in Verdana 18pt</a:t>
            </a:r>
          </a:p>
          <a:p>
            <a:pPr lvl="2"/>
            <a:r>
              <a:rPr lang="de-DE" altLang="en-US"/>
              <a:t>dritte</a:t>
            </a:r>
          </a:p>
          <a:p>
            <a:pPr lvl="3"/>
            <a:r>
              <a:rPr lang="de-DE" altLang="en-US"/>
              <a:t>vierte</a:t>
            </a:r>
          </a:p>
          <a:p>
            <a:pPr lvl="4"/>
            <a:r>
              <a:rPr lang="de-DE" altLang="en-US"/>
              <a:t>fünfte</a:t>
            </a:r>
          </a:p>
          <a:p>
            <a:pPr lvl="4"/>
            <a:r>
              <a:rPr lang="de-DE" altLang="en-US"/>
              <a:t>sechste</a:t>
            </a:r>
          </a:p>
          <a:p>
            <a:pPr lvl="4"/>
            <a:r>
              <a:rPr lang="de-DE" altLang="en-US"/>
              <a:t>siebente</a:t>
            </a:r>
          </a:p>
          <a:p>
            <a:pPr lvl="4"/>
            <a:r>
              <a:rPr lang="de-DE" altLang="en-US"/>
              <a:t>achte</a:t>
            </a:r>
          </a:p>
          <a:p>
            <a:pPr lvl="4"/>
            <a:r>
              <a:rPr lang="de-DE" altLang="en-US"/>
              <a:t>neunte</a:t>
            </a:r>
          </a:p>
          <a:p>
            <a:pPr lvl="4"/>
            <a:endParaRPr lang="de-DE" altLang="en-US"/>
          </a:p>
        </p:txBody>
      </p:sp>
      <p:sp>
        <p:nvSpPr>
          <p:cNvPr id="13" name="Fußzeilenplatzhalter 12">
            <a:extLst>
              <a:ext uri="{FF2B5EF4-FFF2-40B4-BE49-F238E27FC236}">
                <a16:creationId xmlns:a16="http://schemas.microsoft.com/office/drawing/2014/main" id="{2AEC8384-66EB-4658-8CEB-9BEFE13046D8}"/>
              </a:ext>
            </a:extLst>
          </p:cNvPr>
          <p:cNvSpPr>
            <a:spLocks noGrp="1"/>
          </p:cNvSpPr>
          <p:nvPr>
            <p:ph type="ftr" sz="quarter" idx="3"/>
          </p:nvPr>
        </p:nvSpPr>
        <p:spPr>
          <a:xfrm>
            <a:off x="4776788" y="6421438"/>
            <a:ext cx="5861050" cy="269875"/>
          </a:xfrm>
          <a:prstGeom prst="rect">
            <a:avLst/>
          </a:prstGeom>
        </p:spPr>
        <p:txBody>
          <a:bodyPr vert="horz" wrap="square" lIns="91440" tIns="45720" rIns="91440" bIns="45720" numCol="1" anchor="ctr" anchorCtr="0" compatLnSpc="1">
            <a:prstTxWarp prst="textNoShape">
              <a:avLst/>
            </a:prstTxWarp>
          </a:bodyPr>
          <a:lstStyle>
            <a:lvl1pPr algn="ctr" eaLnBrk="1" hangingPunct="1">
              <a:lnSpc>
                <a:spcPct val="90000"/>
              </a:lnSpc>
              <a:spcBef>
                <a:spcPct val="50000"/>
              </a:spcBef>
              <a:buClr>
                <a:schemeClr val="tx2"/>
              </a:buClr>
              <a:buSzPct val="75000"/>
              <a:buFont typeface="Wingdings" panose="05000000000000000000" pitchFamily="2" charset="2"/>
              <a:buNone/>
              <a:defRPr sz="1200">
                <a:solidFill>
                  <a:srgbClr val="898989"/>
                </a:solidFill>
                <a:latin typeface="Verdana" panose="020B0604030504040204" pitchFamily="34" charset="0"/>
              </a:defRPr>
            </a:lvl1pPr>
          </a:lstStyle>
          <a:p>
            <a:pPr>
              <a:defRPr/>
            </a:pPr>
            <a:endParaRPr lang="en-US" altLang="en-DE"/>
          </a:p>
        </p:txBody>
      </p:sp>
      <p:sp>
        <p:nvSpPr>
          <p:cNvPr id="17" name="Freihandform 16">
            <a:extLst>
              <a:ext uri="{FF2B5EF4-FFF2-40B4-BE49-F238E27FC236}">
                <a16:creationId xmlns:a16="http://schemas.microsoft.com/office/drawing/2014/main" id="{BABDD13C-01B4-447E-B476-6F876BD6745F}"/>
              </a:ext>
            </a:extLst>
          </p:cNvPr>
          <p:cNvSpPr/>
          <p:nvPr/>
        </p:nvSpPr>
        <p:spPr bwMode="auto">
          <a:xfrm>
            <a:off x="4764088" y="6388100"/>
            <a:ext cx="6985000" cy="46038"/>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pic>
        <p:nvPicPr>
          <p:cNvPr id="1031" name="Bild 9" descr="Logo_paluno_RGB.jpg">
            <a:extLst>
              <a:ext uri="{FF2B5EF4-FFF2-40B4-BE49-F238E27FC236}">
                <a16:creationId xmlns:a16="http://schemas.microsoft.com/office/drawing/2014/main" id="{6A9FC136-2274-4638-A23C-4870FFC1192F}"/>
              </a:ext>
            </a:extLst>
          </p:cNvPr>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404813" y="6249988"/>
            <a:ext cx="41925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1116BB72-E7B2-435E-BC11-EEB569ACAAFB}"/>
              </a:ext>
            </a:extLst>
          </p:cNvPr>
          <p:cNvSpPr txBox="1"/>
          <p:nvPr/>
        </p:nvSpPr>
        <p:spPr>
          <a:xfrm>
            <a:off x="10355263" y="2735263"/>
            <a:ext cx="184150" cy="258762"/>
          </a:xfrm>
          <a:prstGeom prst="rect">
            <a:avLst/>
          </a:prstGeom>
          <a:noFill/>
        </p:spPr>
        <p:txBody>
          <a:bodyPr wrap="none">
            <a:spAutoFit/>
          </a:bodyPr>
          <a:lstStyle>
            <a:lvl1pPr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sz="1200">
              <a:latin typeface="Verdana" panose="020B0604030504040204" pitchFamily="34" charset="0"/>
            </a:endParaRPr>
          </a:p>
        </p:txBody>
      </p:sp>
      <p:sp>
        <p:nvSpPr>
          <p:cNvPr id="15" name="Freihandform 14">
            <a:extLst>
              <a:ext uri="{FF2B5EF4-FFF2-40B4-BE49-F238E27FC236}">
                <a16:creationId xmlns:a16="http://schemas.microsoft.com/office/drawing/2014/main" id="{B022E83B-A7D1-4B0E-9EDD-2F49680D0A69}"/>
              </a:ext>
            </a:extLst>
          </p:cNvPr>
          <p:cNvSpPr/>
          <p:nvPr userDrawn="1"/>
        </p:nvSpPr>
        <p:spPr bwMode="auto">
          <a:xfrm>
            <a:off x="1282700" y="6386513"/>
            <a:ext cx="319088" cy="46037"/>
          </a:xfrm>
          <a:custGeom>
            <a:avLst/>
            <a:gdLst>
              <a:gd name="connsiteX0" fmla="*/ 0 w 4022000"/>
              <a:gd name="connsiteY0" fmla="*/ 0 h 0"/>
              <a:gd name="connsiteX1" fmla="*/ 4022000 w 4022000"/>
              <a:gd name="connsiteY1" fmla="*/ 0 h 0"/>
              <a:gd name="connsiteX2" fmla="*/ 4022000 w 4022000"/>
              <a:gd name="connsiteY2" fmla="*/ 0 h 0"/>
            </a:gdLst>
            <a:ahLst/>
            <a:cxnLst>
              <a:cxn ang="0">
                <a:pos x="connsiteX0" y="connsiteY0"/>
              </a:cxn>
              <a:cxn ang="0">
                <a:pos x="connsiteX1" y="connsiteY1"/>
              </a:cxn>
              <a:cxn ang="0">
                <a:pos x="connsiteX2" y="connsiteY2"/>
              </a:cxn>
            </a:cxnLst>
            <a:rect l="l" t="t" r="r" b="b"/>
            <a:pathLst>
              <a:path w="4022000">
                <a:moveTo>
                  <a:pt x="0" y="0"/>
                </a:moveTo>
                <a:lnTo>
                  <a:pt x="4022000" y="0"/>
                </a:lnTo>
                <a:lnTo>
                  <a:pt x="4022000" y="0"/>
                </a:lnTo>
              </a:path>
            </a:pathLst>
          </a:custGeom>
          <a:solidFill>
            <a:srgbClr val="B90000"/>
          </a:solidFill>
          <a:ln w="60960" cap="rnd" cmpd="sng" algn="ctr">
            <a:solidFill>
              <a:srgbClr val="A90000"/>
            </a:solidFill>
            <a:prstDash val="solid"/>
            <a:round/>
            <a:headEnd type="none" w="med" len="med"/>
            <a:tailEnd type="none" w="med" len="med"/>
          </a:ln>
          <a:effectLst/>
        </p:spPr>
        <p:txBody>
          <a:bodyPr lIns="0" tIns="0" rIns="0" bIns="0"/>
          <a:lstStyle>
            <a:lvl1pPr marL="220663" indent="-220663"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DE">
              <a:latin typeface="Verdana" panose="020B0604030504040204" pitchFamily="34" charset="0"/>
            </a:endParaRPr>
          </a:p>
        </p:txBody>
      </p:sp>
      <p:sp>
        <p:nvSpPr>
          <p:cNvPr id="11" name="Textplatzhalter 8">
            <a:extLst>
              <a:ext uri="{FF2B5EF4-FFF2-40B4-BE49-F238E27FC236}">
                <a16:creationId xmlns:a16="http://schemas.microsoft.com/office/drawing/2014/main" id="{4ECB8F9B-5BEA-43F9-A876-E5D149286E39}"/>
              </a:ext>
            </a:extLst>
          </p:cNvPr>
          <p:cNvSpPr txBox="1">
            <a:spLocks/>
          </p:cNvSpPr>
          <p:nvPr userDrawn="1"/>
        </p:nvSpPr>
        <p:spPr bwMode="gray">
          <a:xfrm rot="16200000">
            <a:off x="11555413" y="6081713"/>
            <a:ext cx="944562" cy="328612"/>
          </a:xfrm>
          <a:prstGeom prst="rect">
            <a:avLst/>
          </a:prstGeom>
          <a:noFill/>
          <a:ln w="9525">
            <a:noFill/>
            <a:miter lim="800000"/>
            <a:headEnd/>
            <a:tailEnd/>
          </a:ln>
          <a:effectLst/>
        </p:spPr>
        <p:txBody>
          <a:bodyPr lIns="0" tIns="0" rIns="0" bIns="0"/>
          <a:lstStyle>
            <a:lvl1pPr marL="358775" indent="-287338"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1pPr>
            <a:lvl2pPr marL="37931725" indent="-37474525" eaLnBrk="0" hangingPunct="0">
              <a:lnSpc>
                <a:spcPct val="90000"/>
              </a:lnSpc>
              <a:spcBef>
                <a:spcPct val="50000"/>
              </a:spcBef>
              <a:buClr>
                <a:schemeClr val="tx2"/>
              </a:buClr>
              <a:buSzPct val="75000"/>
              <a:buFont typeface="Wingdings" panose="05000000000000000000" pitchFamily="2" charset="2"/>
              <a:defRPr sz="2000">
                <a:solidFill>
                  <a:schemeClr val="tx1"/>
                </a:solidFill>
                <a:latin typeface="Arial" panose="020B0604020202020204" pitchFamily="34" charset="0"/>
                <a:ea typeface="ＭＳ Ｐゴシック" panose="020B0600070205080204" pitchFamily="34" charset="-128"/>
              </a:defRPr>
            </a:lvl2pPr>
            <a:lvl3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3pPr>
            <a:lvl4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4pPr>
            <a:lvl5pPr eaLnBrk="0" hangingPunct="0">
              <a:lnSpc>
                <a:spcPct val="90000"/>
              </a:lnSpc>
              <a:spcBef>
                <a:spcPct val="50000"/>
              </a:spcBef>
              <a:defRPr sz="20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90000"/>
              </a:lnSpc>
              <a:spcBef>
                <a:spcPct val="5000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25000"/>
              </a:spcBef>
              <a:buClr>
                <a:srgbClr val="304090"/>
              </a:buClr>
              <a:buSzPct val="100000"/>
              <a:buFont typeface="Arial" panose="020B0604020202020204" pitchFamily="34" charset="0"/>
              <a:buNone/>
              <a:defRPr/>
            </a:pPr>
            <a:r>
              <a:rPr lang="en-US" altLang="en-DE" sz="1200">
                <a:solidFill>
                  <a:srgbClr val="B3B3B3"/>
                </a:solidFill>
                <a:latin typeface="Verdana" panose="020B0604030504040204" pitchFamily="34" charset="0"/>
              </a:rPr>
              <a:t>© paluno</a:t>
            </a: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 id="2147483889" r:id="rId21"/>
    <p:sldLayoutId id="2147483890" r:id="rId22"/>
  </p:sldLayoutIdLst>
  <p:hf hdr="0" ftr="0" dt="0"/>
  <p:txStyles>
    <p:titleStyle>
      <a:lvl1pPr algn="l" rtl="0" eaLnBrk="0" fontAlgn="base" hangingPunct="0">
        <a:lnSpc>
          <a:spcPct val="90000"/>
        </a:lnSpc>
        <a:spcBef>
          <a:spcPct val="0"/>
        </a:spcBef>
        <a:spcAft>
          <a:spcPct val="0"/>
        </a:spcAft>
        <a:defRPr sz="2800" b="1">
          <a:solidFill>
            <a:srgbClr val="304090"/>
          </a:solidFill>
          <a:latin typeface="Verdana"/>
          <a:ea typeface="ＭＳ Ｐゴシック" panose="020B0600070205080204" pitchFamily="34" charset="-128"/>
          <a:cs typeface="Verdana"/>
        </a:defRPr>
      </a:lvl1pPr>
      <a:lvl2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2pPr>
      <a:lvl3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3pPr>
      <a:lvl4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4pPr>
      <a:lvl5pPr algn="l" rtl="0" eaLnBrk="0" fontAlgn="base" hangingPunct="0">
        <a:lnSpc>
          <a:spcPct val="90000"/>
        </a:lnSpc>
        <a:spcBef>
          <a:spcPct val="0"/>
        </a:spcBef>
        <a:spcAft>
          <a:spcPct val="0"/>
        </a:spcAft>
        <a:defRPr sz="2800" b="1">
          <a:solidFill>
            <a:srgbClr val="304090"/>
          </a:solidFill>
          <a:latin typeface="Verdana" panose="020B0604030504040204" pitchFamily="34" charset="0"/>
          <a:ea typeface="ＭＳ Ｐゴシック" panose="020B0600070205080204" pitchFamily="34" charset="-128"/>
          <a:cs typeface="Verdana" panose="020B0604030504040204" pitchFamily="34" charset="0"/>
        </a:defRPr>
      </a:lvl5pPr>
      <a:lvl6pPr marL="457200" algn="l" rtl="0" eaLnBrk="1" fontAlgn="base" hangingPunct="1">
        <a:lnSpc>
          <a:spcPct val="90000"/>
        </a:lnSpc>
        <a:spcBef>
          <a:spcPct val="0"/>
        </a:spcBef>
        <a:spcAft>
          <a:spcPct val="0"/>
        </a:spcAft>
        <a:defRPr sz="2800">
          <a:solidFill>
            <a:schemeClr val="tx2"/>
          </a:solidFill>
          <a:latin typeface="Arial" pitchFamily="2" charset="0"/>
        </a:defRPr>
      </a:lvl6pPr>
      <a:lvl7pPr marL="914400" algn="l" rtl="0" eaLnBrk="1" fontAlgn="base" hangingPunct="1">
        <a:lnSpc>
          <a:spcPct val="90000"/>
        </a:lnSpc>
        <a:spcBef>
          <a:spcPct val="0"/>
        </a:spcBef>
        <a:spcAft>
          <a:spcPct val="0"/>
        </a:spcAft>
        <a:defRPr sz="2800">
          <a:solidFill>
            <a:schemeClr val="tx2"/>
          </a:solidFill>
          <a:latin typeface="Arial" pitchFamily="2" charset="0"/>
        </a:defRPr>
      </a:lvl7pPr>
      <a:lvl8pPr marL="1371600" algn="l" rtl="0" eaLnBrk="1" fontAlgn="base" hangingPunct="1">
        <a:lnSpc>
          <a:spcPct val="90000"/>
        </a:lnSpc>
        <a:spcBef>
          <a:spcPct val="0"/>
        </a:spcBef>
        <a:spcAft>
          <a:spcPct val="0"/>
        </a:spcAft>
        <a:defRPr sz="2800">
          <a:solidFill>
            <a:schemeClr val="tx2"/>
          </a:solidFill>
          <a:latin typeface="Arial" pitchFamily="2" charset="0"/>
        </a:defRPr>
      </a:lvl8pPr>
      <a:lvl9pPr marL="1828800" algn="l" rtl="0" eaLnBrk="1" fontAlgn="base" hangingPunct="1">
        <a:lnSpc>
          <a:spcPct val="90000"/>
        </a:lnSpc>
        <a:spcBef>
          <a:spcPct val="0"/>
        </a:spcBef>
        <a:spcAft>
          <a:spcPct val="0"/>
        </a:spcAft>
        <a:defRPr sz="2800">
          <a:solidFill>
            <a:schemeClr val="tx2"/>
          </a:solidFill>
          <a:latin typeface="Arial" pitchFamily="2" charset="0"/>
        </a:defRPr>
      </a:lvl9pPr>
    </p:titleStyle>
    <p:bodyStyle>
      <a:lvl1pPr marL="358775"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sz="2000">
          <a:solidFill>
            <a:schemeClr val="tx1"/>
          </a:solidFill>
          <a:latin typeface="Verdana"/>
          <a:ea typeface="ＭＳ Ｐゴシック" panose="020B0600070205080204" pitchFamily="34" charset="-128"/>
          <a:cs typeface="Verdana"/>
        </a:defRPr>
      </a:lvl1pPr>
      <a:lvl2pPr marL="7191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2pPr>
      <a:lvl3pPr marL="1079500"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3pPr>
      <a:lvl4pPr marL="1439863"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4pPr>
      <a:lvl5pPr marL="1798638" indent="-287338" algn="l" rtl="0"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a:ea typeface="ＭＳ Ｐゴシック" charset="-128"/>
          <a:cs typeface="Verdana"/>
        </a:defRPr>
      </a:lvl5pPr>
      <a:lvl6pPr marL="216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6pPr>
      <a:lvl7pPr marL="252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7pPr>
      <a:lvl8pPr marL="2880000" indent="-288000" algn="l" rtl="0" eaLnBrk="1" fontAlgn="base" hangingPunct="1">
        <a:lnSpc>
          <a:spcPct val="90000"/>
        </a:lnSpc>
        <a:spcBef>
          <a:spcPct val="25000"/>
        </a:spcBef>
        <a:spcAft>
          <a:spcPct val="0"/>
        </a:spcAft>
        <a:buClr>
          <a:srgbClr val="304090"/>
        </a:buClr>
        <a:buSzPct val="100000"/>
        <a:buFont typeface="Arial"/>
        <a:buChar char="•"/>
        <a:defRPr sz="1800">
          <a:solidFill>
            <a:schemeClr val="tx1"/>
          </a:solidFill>
          <a:latin typeface="Verdana"/>
          <a:ea typeface="ＭＳ Ｐゴシック" charset="-128"/>
          <a:cs typeface="Verdana"/>
        </a:defRPr>
      </a:lvl8pPr>
      <a:lvl9pPr marL="3240000" indent="-288000" algn="l" rtl="0" eaLnBrk="1" fontAlgn="base" hangingPunct="1">
        <a:lnSpc>
          <a:spcPct val="90000"/>
        </a:lnSpc>
        <a:spcBef>
          <a:spcPct val="25000"/>
        </a:spcBef>
        <a:spcAft>
          <a:spcPct val="0"/>
        </a:spcAft>
        <a:buClr>
          <a:srgbClr val="304090"/>
        </a:buClr>
        <a:buSzPct val="100000"/>
        <a:buFont typeface="Arial"/>
        <a:buChar char="•"/>
        <a:defRPr sz="1800" baseline="0">
          <a:solidFill>
            <a:schemeClr val="tx1"/>
          </a:solidFill>
          <a:latin typeface="Verdana"/>
          <a:ea typeface="ＭＳ Ｐゴシック" charset="-128"/>
          <a:cs typeface="Verdan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ECE69413-C468-489C-8AC3-EE4EE4825CB2}"/>
              </a:ext>
            </a:extLst>
          </p:cNvPr>
          <p:cNvSpPr>
            <a:spLocks noGrp="1" noChangeArrowheads="1"/>
          </p:cNvSpPr>
          <p:nvPr>
            <p:ph type="ctrTitle"/>
          </p:nvPr>
        </p:nvSpPr>
        <p:spPr>
          <a:xfrm>
            <a:off x="1827213" y="4197350"/>
            <a:ext cx="8534400" cy="1841500"/>
          </a:xfrm>
        </p:spPr>
        <p:txBody>
          <a:bodyPr/>
          <a:lstStyle/>
          <a:p>
            <a:pPr eaLnBrk="1" hangingPunct="1"/>
            <a:r>
              <a:rPr lang="de-DE" altLang="en-US" dirty="0">
                <a:latin typeface="Verdana" panose="020B0604030504040204" pitchFamily="34" charset="0"/>
                <a:cs typeface="Verdana" panose="020B0604030504040204" pitchFamily="34" charset="0"/>
              </a:rPr>
              <a:t>Supreme Eating </a:t>
            </a:r>
            <a:r>
              <a:rPr lang="de-DE" altLang="en-US" dirty="0" err="1">
                <a:latin typeface="Verdana" panose="020B0604030504040204" pitchFamily="34" charset="0"/>
                <a:cs typeface="Verdana" panose="020B0604030504040204" pitchFamily="34" charset="0"/>
              </a:rPr>
              <a:t>Program</a:t>
            </a:r>
            <a:br>
              <a:rPr lang="de-DE" altLang="en-US" dirty="0">
                <a:latin typeface="Verdana" panose="020B0604030504040204" pitchFamily="34" charset="0"/>
                <a:cs typeface="Verdana" panose="020B0604030504040204" pitchFamily="34" charset="0"/>
              </a:rPr>
            </a:br>
            <a:endParaRPr lang="en-US" altLang="en-US" dirty="0">
              <a:latin typeface="Verdana" panose="020B0604030504040204" pitchFamily="34" charset="0"/>
              <a:cs typeface="Verdana" panose="020B0604030504040204" pitchFamily="34" charset="0"/>
            </a:endParaRPr>
          </a:p>
        </p:txBody>
      </p:sp>
      <p:sp>
        <p:nvSpPr>
          <p:cNvPr id="26627" name="Untertitel 2">
            <a:extLst>
              <a:ext uri="{FF2B5EF4-FFF2-40B4-BE49-F238E27FC236}">
                <a16:creationId xmlns:a16="http://schemas.microsoft.com/office/drawing/2014/main" id="{DBF3DC7E-C45D-469E-B58B-A0DFB8139BB7}"/>
              </a:ext>
            </a:extLst>
          </p:cNvPr>
          <p:cNvSpPr>
            <a:spLocks noGrp="1" noChangeArrowheads="1"/>
          </p:cNvSpPr>
          <p:nvPr>
            <p:ph type="subTitle" idx="1"/>
          </p:nvPr>
        </p:nvSpPr>
        <p:spPr>
          <a:xfrm>
            <a:off x="1827213" y="4837113"/>
            <a:ext cx="8534400" cy="1712912"/>
          </a:xfrm>
        </p:spPr>
        <p:txBody>
          <a:bodyPr/>
          <a:lstStyle/>
          <a:p>
            <a:pPr eaLnBrk="1" hangingPunct="1">
              <a:buFont typeface="Wingdings" panose="05000000000000000000" pitchFamily="2" charset="2"/>
              <a:buNone/>
            </a:pPr>
            <a:r>
              <a:rPr lang="de-DE" altLang="en-US" dirty="0">
                <a:latin typeface="Verdana" panose="020B0604030504040204" pitchFamily="34" charset="0"/>
                <a:cs typeface="Verdana" panose="020B0604030504040204" pitchFamily="34" charset="0"/>
              </a:rPr>
              <a:t>Abnahme des 1. Zyklus</a:t>
            </a:r>
            <a:br>
              <a:rPr lang="de-DE" altLang="en-US" dirty="0">
                <a:latin typeface="Verdana" panose="020B0604030504040204" pitchFamily="34" charset="0"/>
                <a:cs typeface="Verdana" panose="020B0604030504040204" pitchFamily="34" charset="0"/>
              </a:rPr>
            </a:br>
            <a:r>
              <a:rPr lang="de-DE" altLang="en-US" dirty="0">
                <a:latin typeface="Verdana" panose="020B0604030504040204" pitchFamily="34" charset="0"/>
                <a:cs typeface="Verdana" panose="020B0604030504040204" pitchFamily="34" charset="0"/>
              </a:rPr>
              <a:t> </a:t>
            </a:r>
            <a:endParaRPr lang="en-US" altLang="en-US"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Leon </a:t>
            </a:r>
            <a:r>
              <a:rPr lang="en-US" altLang="en-US" sz="1100" dirty="0" err="1">
                <a:latin typeface="Verdana" panose="020B0604030504040204" pitchFamily="34" charset="0"/>
                <a:cs typeface="Verdana" panose="020B0604030504040204" pitchFamily="34" charset="0"/>
              </a:rPr>
              <a:t>Gashi</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Oguzhan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Kaluk</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Alexandra Klein</a:t>
            </a:r>
          </a:p>
          <a:p>
            <a:pPr eaLnBrk="1" hangingPunct="1">
              <a:buFont typeface="Wingdings" panose="05000000000000000000" pitchFamily="2" charset="2"/>
              <a:buNone/>
            </a:pPr>
            <a:r>
              <a:rPr lang="en-US" altLang="en-US" sz="1100" dirty="0" err="1">
                <a:latin typeface="Verdana" panose="020B0604030504040204" pitchFamily="34" charset="0"/>
                <a:cs typeface="Verdana" panose="020B0604030504040204" pitchFamily="34" charset="0"/>
              </a:rPr>
              <a:t>Dursun</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Berat</a:t>
            </a:r>
            <a:r>
              <a:rPr lang="en-US" altLang="en-US" sz="1100" dirty="0">
                <a:latin typeface="Verdana" panose="020B0604030504040204" pitchFamily="34" charset="0"/>
                <a:cs typeface="Verdana" panose="020B0604030504040204" pitchFamily="34" charset="0"/>
              </a:rPr>
              <a:t> </a:t>
            </a:r>
            <a:r>
              <a:rPr lang="en-US" altLang="en-US" sz="1100" dirty="0" err="1">
                <a:latin typeface="Verdana" panose="020B0604030504040204" pitchFamily="34" charset="0"/>
                <a:cs typeface="Verdana" panose="020B0604030504040204" pitchFamily="34" charset="0"/>
              </a:rPr>
              <a:t>Saral</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r>
              <a:rPr lang="en-US" altLang="en-US" sz="1100" dirty="0">
                <a:latin typeface="Verdana" panose="020B0604030504040204" pitchFamily="34" charset="0"/>
                <a:cs typeface="Verdana" panose="020B0604030504040204" pitchFamily="34" charset="0"/>
              </a:rPr>
              <a:t>Nick </a:t>
            </a:r>
            <a:r>
              <a:rPr lang="en-US" altLang="en-US" sz="1100" dirty="0" err="1">
                <a:latin typeface="Verdana" panose="020B0604030504040204" pitchFamily="34" charset="0"/>
                <a:cs typeface="Verdana" panose="020B0604030504040204" pitchFamily="34" charset="0"/>
              </a:rPr>
              <a:t>Waldschmidt</a:t>
            </a:r>
            <a:endParaRPr lang="en-US" altLang="en-US" sz="1100" dirty="0">
              <a:latin typeface="Verdana" panose="020B0604030504040204" pitchFamily="34" charset="0"/>
              <a:cs typeface="Verdana" panose="020B0604030504040204" pitchFamily="34" charset="0"/>
            </a:endParaRPr>
          </a:p>
          <a:p>
            <a:pPr eaLnBrk="1" hangingPunct="1">
              <a:buFont typeface="Wingdings" panose="05000000000000000000" pitchFamily="2" charset="2"/>
              <a:buNone/>
            </a:pPr>
            <a:endParaRPr lang="en-US" altLang="en-US" sz="1400" dirty="0">
              <a:latin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2. Restaurant</a:t>
            </a: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10</a:t>
            </a:fld>
            <a:endParaRPr lang="de-DE" altLang="en-US" sz="1200"/>
          </a:p>
        </p:txBody>
      </p:sp>
    </p:spTree>
    <p:extLst>
      <p:ext uri="{BB962C8B-B14F-4D97-AF65-F5344CB8AC3E}">
        <p14:creationId xmlns:p14="http://schemas.microsoft.com/office/powerpoint/2010/main" val="301665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err="1">
                <a:latin typeface="Verdana" panose="020B0604030504040204" pitchFamily="34" charset="0"/>
                <a:cs typeface="Verdana" panose="020B0604030504040204" pitchFamily="34" charset="0"/>
              </a:rPr>
              <a:t>Anforderungsanalyse</a:t>
            </a:r>
            <a:endParaRPr lang="en-US" altLang="en-US" dirty="0">
              <a:latin typeface="Verdana" panose="020B0604030504040204" pitchFamily="34" charset="0"/>
              <a:cs typeface="Verdana" panose="020B0604030504040204" pitchFamily="34" charset="0"/>
            </a:endParaRP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11</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2.1:</a:t>
            </a:r>
          </a:p>
        </p:txBody>
      </p:sp>
    </p:spTree>
    <p:extLst>
      <p:ext uri="{BB962C8B-B14F-4D97-AF65-F5344CB8AC3E}">
        <p14:creationId xmlns:p14="http://schemas.microsoft.com/office/powerpoint/2010/main" val="283658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12</a:t>
            </a:fld>
            <a:endParaRPr lang="de-DE" altLang="en-US" sz="1200"/>
          </a:p>
        </p:txBody>
      </p:sp>
      <p:graphicFrame>
        <p:nvGraphicFramePr>
          <p:cNvPr id="3" name="Tabelle 2">
            <a:extLst>
              <a:ext uri="{FF2B5EF4-FFF2-40B4-BE49-F238E27FC236}">
                <a16:creationId xmlns:a16="http://schemas.microsoft.com/office/drawing/2014/main" id="{972046AE-663A-4ABB-8FF7-79BB7D603C81}"/>
              </a:ext>
            </a:extLst>
          </p:cNvPr>
          <p:cNvGraphicFramePr>
            <a:graphicFrameLocks noGrp="1"/>
          </p:cNvGraphicFramePr>
          <p:nvPr>
            <p:extLst>
              <p:ext uri="{D42A27DB-BD31-4B8C-83A1-F6EECF244321}">
                <p14:modId xmlns:p14="http://schemas.microsoft.com/office/powerpoint/2010/main" val="3325890146"/>
              </p:ext>
            </p:extLst>
          </p:nvPr>
        </p:nvGraphicFramePr>
        <p:xfrm>
          <a:off x="319902" y="922981"/>
          <a:ext cx="5897880" cy="2197100"/>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078099678"/>
                    </a:ext>
                  </a:extLst>
                </a:gridCol>
                <a:gridCol w="4480560">
                  <a:extLst>
                    <a:ext uri="{9D8B030D-6E8A-4147-A177-3AD203B41FA5}">
                      <a16:colId xmlns:a16="http://schemas.microsoft.com/office/drawing/2014/main" val="1063994171"/>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8114468"/>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Restaurant Besitzer will ich ein Restaurant erstellen können, damit meine Kunden auch über meine Webseite bestellen können.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4369461"/>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735557"/>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244321"/>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26974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156858"/>
                  </a:ext>
                </a:extLst>
              </a:tr>
            </a:tbl>
          </a:graphicData>
        </a:graphic>
      </p:graphicFrame>
      <p:graphicFrame>
        <p:nvGraphicFramePr>
          <p:cNvPr id="6" name="Tabelle 5">
            <a:extLst>
              <a:ext uri="{FF2B5EF4-FFF2-40B4-BE49-F238E27FC236}">
                <a16:creationId xmlns:a16="http://schemas.microsoft.com/office/drawing/2014/main" id="{C4BBC150-E70E-4A89-B1E5-504E05F7B01A}"/>
              </a:ext>
            </a:extLst>
          </p:cNvPr>
          <p:cNvGraphicFramePr>
            <a:graphicFrameLocks noGrp="1"/>
          </p:cNvGraphicFramePr>
          <p:nvPr>
            <p:extLst>
              <p:ext uri="{D42A27DB-BD31-4B8C-83A1-F6EECF244321}">
                <p14:modId xmlns:p14="http://schemas.microsoft.com/office/powerpoint/2010/main" val="2917019723"/>
              </p:ext>
            </p:extLst>
          </p:nvPr>
        </p:nvGraphicFramePr>
        <p:xfrm>
          <a:off x="319902" y="3362190"/>
          <a:ext cx="5897880" cy="257282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2008728944"/>
                    </a:ext>
                  </a:extLst>
                </a:gridCol>
                <a:gridCol w="4480560">
                  <a:extLst>
                    <a:ext uri="{9D8B030D-6E8A-4147-A177-3AD203B41FA5}">
                      <a16:colId xmlns:a16="http://schemas.microsoft.com/office/drawing/2014/main" val="2472148534"/>
                    </a:ext>
                  </a:extLst>
                </a:gridCol>
              </a:tblGrid>
              <a:tr h="163491">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44795"/>
                  </a:ext>
                </a:extLst>
              </a:tr>
              <a:tr h="88043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de-DE" sz="1100" dirty="0">
                          <a:effectLst/>
                        </a:rPr>
                        <a:t>Als Restaurantbesitzer sollen Kontaktdaten, wie</a:t>
                      </a:r>
                      <a:r>
                        <a:rPr lang="de-DE" sz="1200" dirty="0">
                          <a:effectLst/>
                        </a:rPr>
                        <a:t> Name, Adresse und Kategorien mit den Speisen, eingefügt werden. Dadurch sollen die Kunden den Standort Restaurants kennen und Speisen nach Kategorien sehen können.</a:t>
                      </a:r>
                      <a:endParaRPr lang="de-D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0419396"/>
                  </a:ext>
                </a:extLst>
              </a:tr>
              <a:tr h="508937">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8194836"/>
                  </a:ext>
                </a:extLst>
              </a:tr>
              <a:tr h="163491">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0989657"/>
                  </a:ext>
                </a:extLst>
              </a:tr>
              <a:tr h="261683">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7137210"/>
                  </a:ext>
                </a:extLst>
              </a:tr>
              <a:tr h="508937">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178694"/>
                  </a:ext>
                </a:extLst>
              </a:tr>
            </a:tbl>
          </a:graphicData>
        </a:graphic>
      </p:graphicFrame>
      <p:graphicFrame>
        <p:nvGraphicFramePr>
          <p:cNvPr id="7" name="Tabelle 6">
            <a:extLst>
              <a:ext uri="{FF2B5EF4-FFF2-40B4-BE49-F238E27FC236}">
                <a16:creationId xmlns:a16="http://schemas.microsoft.com/office/drawing/2014/main" id="{3FC94B25-9BF6-42D4-9645-CE215CF38084}"/>
              </a:ext>
            </a:extLst>
          </p:cNvPr>
          <p:cNvGraphicFramePr>
            <a:graphicFrameLocks noGrp="1"/>
          </p:cNvGraphicFramePr>
          <p:nvPr>
            <p:extLst>
              <p:ext uri="{D42A27DB-BD31-4B8C-83A1-F6EECF244321}">
                <p14:modId xmlns:p14="http://schemas.microsoft.com/office/powerpoint/2010/main" val="3867372405"/>
              </p:ext>
            </p:extLst>
          </p:nvPr>
        </p:nvGraphicFramePr>
        <p:xfrm>
          <a:off x="6437630" y="847103"/>
          <a:ext cx="5754370" cy="2017713"/>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783502272"/>
                    </a:ext>
                  </a:extLst>
                </a:gridCol>
                <a:gridCol w="4337050">
                  <a:extLst>
                    <a:ext uri="{9D8B030D-6E8A-4147-A177-3AD203B41FA5}">
                      <a16:colId xmlns:a16="http://schemas.microsoft.com/office/drawing/2014/main" val="61754162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8717175"/>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soll ein Lieferbereich angezeigt werden, damit wir nicht außerhalb dieses Bereichs liefern.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3649614"/>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1910083"/>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886837"/>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2399826"/>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339714"/>
                  </a:ext>
                </a:extLst>
              </a:tr>
            </a:tbl>
          </a:graphicData>
        </a:graphic>
      </p:graphicFrame>
      <p:graphicFrame>
        <p:nvGraphicFramePr>
          <p:cNvPr id="9" name="Tabelle 8">
            <a:extLst>
              <a:ext uri="{FF2B5EF4-FFF2-40B4-BE49-F238E27FC236}">
                <a16:creationId xmlns:a16="http://schemas.microsoft.com/office/drawing/2014/main" id="{E82EF1B3-4A49-4439-8187-C81B26D38F5D}"/>
              </a:ext>
            </a:extLst>
          </p:cNvPr>
          <p:cNvGraphicFramePr>
            <a:graphicFrameLocks noGrp="1"/>
          </p:cNvGraphicFramePr>
          <p:nvPr>
            <p:extLst>
              <p:ext uri="{D42A27DB-BD31-4B8C-83A1-F6EECF244321}">
                <p14:modId xmlns:p14="http://schemas.microsoft.com/office/powerpoint/2010/main" val="1483090581"/>
              </p:ext>
            </p:extLst>
          </p:nvPr>
        </p:nvGraphicFramePr>
        <p:xfrm>
          <a:off x="6294120" y="3591999"/>
          <a:ext cx="5897880" cy="2017713"/>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811730708"/>
                    </a:ext>
                  </a:extLst>
                </a:gridCol>
                <a:gridCol w="4480560">
                  <a:extLst>
                    <a:ext uri="{9D8B030D-6E8A-4147-A177-3AD203B41FA5}">
                      <a16:colId xmlns:a16="http://schemas.microsoft.com/office/drawing/2014/main" val="3406900679"/>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784965"/>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soll mein Restaurant auf der Karte markiert werden, damit Kunden mich sehen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2803423"/>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535288"/>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5978442"/>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98330"/>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032757"/>
                  </a:ext>
                </a:extLst>
              </a:tr>
            </a:tbl>
          </a:graphicData>
        </a:graphic>
      </p:graphicFrame>
    </p:spTree>
    <p:extLst>
      <p:ext uri="{BB962C8B-B14F-4D97-AF65-F5344CB8AC3E}">
        <p14:creationId xmlns:p14="http://schemas.microsoft.com/office/powerpoint/2010/main" val="292925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13</a:t>
            </a:fld>
            <a:endParaRPr lang="de-DE" altLang="en-US" sz="1200"/>
          </a:p>
        </p:txBody>
      </p:sp>
      <p:graphicFrame>
        <p:nvGraphicFramePr>
          <p:cNvPr id="2" name="Tabelle 1">
            <a:extLst>
              <a:ext uri="{FF2B5EF4-FFF2-40B4-BE49-F238E27FC236}">
                <a16:creationId xmlns:a16="http://schemas.microsoft.com/office/drawing/2014/main" id="{D36ABCBC-177E-4FC9-9C5F-680ABA42543A}"/>
              </a:ext>
            </a:extLst>
          </p:cNvPr>
          <p:cNvGraphicFramePr>
            <a:graphicFrameLocks noGrp="1"/>
          </p:cNvGraphicFramePr>
          <p:nvPr>
            <p:extLst>
              <p:ext uri="{D42A27DB-BD31-4B8C-83A1-F6EECF244321}">
                <p14:modId xmlns:p14="http://schemas.microsoft.com/office/powerpoint/2010/main" val="3271609167"/>
              </p:ext>
            </p:extLst>
          </p:nvPr>
        </p:nvGraphicFramePr>
        <p:xfrm>
          <a:off x="5373370" y="1264601"/>
          <a:ext cx="5897880" cy="2197100"/>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212541071"/>
                    </a:ext>
                  </a:extLst>
                </a:gridCol>
                <a:gridCol w="4480560">
                  <a:extLst>
                    <a:ext uri="{9D8B030D-6E8A-4147-A177-3AD203B41FA5}">
                      <a16:colId xmlns:a16="http://schemas.microsoft.com/office/drawing/2014/main" val="4130372449"/>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6274770"/>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Als Restaurantbesitzer sollen die Lieferkosten angezeigt werden, damit man ein Überblick über die Ausgabe hat beim Bestellen.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2546427"/>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621623"/>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028709"/>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999060"/>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088068"/>
                  </a:ext>
                </a:extLst>
              </a:tr>
            </a:tbl>
          </a:graphicData>
        </a:graphic>
      </p:graphicFrame>
      <p:graphicFrame>
        <p:nvGraphicFramePr>
          <p:cNvPr id="4" name="Tabelle 3">
            <a:extLst>
              <a:ext uri="{FF2B5EF4-FFF2-40B4-BE49-F238E27FC236}">
                <a16:creationId xmlns:a16="http://schemas.microsoft.com/office/drawing/2014/main" id="{524DE976-9596-475D-ADCD-AE505EF3A48F}"/>
              </a:ext>
            </a:extLst>
          </p:cNvPr>
          <p:cNvGraphicFramePr>
            <a:graphicFrameLocks noGrp="1"/>
          </p:cNvGraphicFramePr>
          <p:nvPr>
            <p:extLst>
              <p:ext uri="{D42A27DB-BD31-4B8C-83A1-F6EECF244321}">
                <p14:modId xmlns:p14="http://schemas.microsoft.com/office/powerpoint/2010/main" val="1768808517"/>
              </p:ext>
            </p:extLst>
          </p:nvPr>
        </p:nvGraphicFramePr>
        <p:xfrm>
          <a:off x="5470130" y="3718559"/>
          <a:ext cx="5897880" cy="2197100"/>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1641008649"/>
                    </a:ext>
                  </a:extLst>
                </a:gridCol>
                <a:gridCol w="4480560">
                  <a:extLst>
                    <a:ext uri="{9D8B030D-6E8A-4147-A177-3AD203B41FA5}">
                      <a16:colId xmlns:a16="http://schemas.microsoft.com/office/drawing/2014/main" val="239274150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310517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sollen alle Restaurant-Daten jederzeit änderbar sein, falls sich z. B Kosten oder Kontaktdaten ändern, diese direkt umsetzen zu können.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582699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315073"/>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mittel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2899194"/>
                  </a:ext>
                </a:extLst>
              </a:tr>
              <a:tr h="271780">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2481098"/>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2967764"/>
                  </a:ext>
                </a:extLst>
              </a:tr>
            </a:tbl>
          </a:graphicData>
        </a:graphic>
      </p:graphicFrame>
      <p:graphicFrame>
        <p:nvGraphicFramePr>
          <p:cNvPr id="11" name="Tabelle 10">
            <a:extLst>
              <a:ext uri="{FF2B5EF4-FFF2-40B4-BE49-F238E27FC236}">
                <a16:creationId xmlns:a16="http://schemas.microsoft.com/office/drawing/2014/main" id="{0DA246E2-AF98-41DF-BDEA-A64DB1688F74}"/>
              </a:ext>
            </a:extLst>
          </p:cNvPr>
          <p:cNvGraphicFramePr>
            <a:graphicFrameLocks noGrp="1"/>
          </p:cNvGraphicFramePr>
          <p:nvPr>
            <p:extLst>
              <p:ext uri="{D42A27DB-BD31-4B8C-83A1-F6EECF244321}">
                <p14:modId xmlns:p14="http://schemas.microsoft.com/office/powerpoint/2010/main" val="2279448731"/>
              </p:ext>
            </p:extLst>
          </p:nvPr>
        </p:nvGraphicFramePr>
        <p:xfrm>
          <a:off x="103385" y="1231900"/>
          <a:ext cx="4999956" cy="2713100"/>
        </p:xfrm>
        <a:graphic>
          <a:graphicData uri="http://schemas.openxmlformats.org/drawingml/2006/table">
            <a:tbl>
              <a:tblPr firstRow="1" firstCol="1" bandRow="1">
                <a:tableStyleId>{5C22544A-7EE6-4342-B048-85BDC9FD1C3A}</a:tableStyleId>
              </a:tblPr>
              <a:tblGrid>
                <a:gridCol w="1201540">
                  <a:extLst>
                    <a:ext uri="{9D8B030D-6E8A-4147-A177-3AD203B41FA5}">
                      <a16:colId xmlns:a16="http://schemas.microsoft.com/office/drawing/2014/main" val="3637740600"/>
                    </a:ext>
                  </a:extLst>
                </a:gridCol>
                <a:gridCol w="3798416">
                  <a:extLst>
                    <a:ext uri="{9D8B030D-6E8A-4147-A177-3AD203B41FA5}">
                      <a16:colId xmlns:a16="http://schemas.microsoft.com/office/drawing/2014/main" val="3710721434"/>
                    </a:ext>
                  </a:extLst>
                </a:gridCol>
              </a:tblGrid>
              <a:tr h="155952">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991673"/>
                  </a:ext>
                </a:extLst>
              </a:tr>
              <a:tr h="485469">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soll beim Bestellen ein Mindestbestellwert angezeigt werden, damit Bestellungen unter diesem Wert nicht betätigt werden können.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464056"/>
                  </a:ext>
                </a:extLst>
              </a:tr>
              <a:tr h="485469">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5924733"/>
                  </a:ext>
                </a:extLst>
              </a:tr>
              <a:tr h="155952">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 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4766860"/>
                  </a:ext>
                </a:extLst>
              </a:tr>
              <a:tr h="249616">
                <a:tc>
                  <a:txBody>
                    <a:bodyPr/>
                    <a:lstStyle/>
                    <a:p>
                      <a:pPr>
                        <a:lnSpc>
                          <a:spcPct val="107000"/>
                        </a:lnSpc>
                        <a:spcAft>
                          <a:spcPts val="800"/>
                        </a:spcAft>
                      </a:pPr>
                      <a:r>
                        <a:rPr lang="de-DE" sz="1100">
                          <a:effectLst/>
                        </a:rPr>
                        <a:t>Autor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Dursun Berat Saral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3307493"/>
                  </a:ext>
                </a:extLst>
              </a:tr>
              <a:tr h="485469">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5693057"/>
                  </a:ext>
                </a:extLst>
              </a:tr>
            </a:tbl>
          </a:graphicData>
        </a:graphic>
      </p:graphicFrame>
    </p:spTree>
    <p:extLst>
      <p:ext uri="{BB962C8B-B14F-4D97-AF65-F5344CB8AC3E}">
        <p14:creationId xmlns:p14="http://schemas.microsoft.com/office/powerpoint/2010/main" val="57070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1830388" y="236538"/>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Restaurant </a:t>
            </a:r>
            <a:r>
              <a:rPr lang="en-US" altLang="en-US" dirty="0" err="1">
                <a:latin typeface="Verdana" panose="020B0604030504040204" pitchFamily="34" charset="0"/>
                <a:cs typeface="Verdana" panose="020B0604030504040204" pitchFamily="34" charset="0"/>
              </a:rPr>
              <a:t>anlegen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14</a:t>
            </a:fld>
            <a:endParaRPr lang="de-DE" altLang="en-US" sz="1200"/>
          </a:p>
        </p:txBody>
      </p:sp>
      <p:pic>
        <p:nvPicPr>
          <p:cNvPr id="213" name="Grafik 212">
            <a:extLst>
              <a:ext uri="{FF2B5EF4-FFF2-40B4-BE49-F238E27FC236}">
                <a16:creationId xmlns:a16="http://schemas.microsoft.com/office/drawing/2014/main" id="{ED7CEFC8-2F03-4AD6-A6A5-1BE61034C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482" y="1056503"/>
            <a:ext cx="4371975" cy="4572000"/>
          </a:xfrm>
          <a:prstGeom prst="rect">
            <a:avLst/>
          </a:prstGeom>
        </p:spPr>
      </p:pic>
      <p:sp>
        <p:nvSpPr>
          <p:cNvPr id="214" name="Textfeld 213">
            <a:extLst>
              <a:ext uri="{FF2B5EF4-FFF2-40B4-BE49-F238E27FC236}">
                <a16:creationId xmlns:a16="http://schemas.microsoft.com/office/drawing/2014/main" id="{0368C872-F05F-4912-BFEF-10B785783841}"/>
              </a:ext>
            </a:extLst>
          </p:cNvPr>
          <p:cNvSpPr txBox="1"/>
          <p:nvPr/>
        </p:nvSpPr>
        <p:spPr>
          <a:xfrm>
            <a:off x="672543" y="1549565"/>
            <a:ext cx="6098058" cy="2053639"/>
          </a:xfrm>
          <a:prstGeom prst="rect">
            <a:avLst/>
          </a:prstGeom>
          <a:noFill/>
        </p:spPr>
        <p:txBody>
          <a:bodyPr wrap="square">
            <a:spAutoFit/>
          </a:bodyPr>
          <a:lstStyle/>
          <a:p>
            <a:pPr>
              <a:lnSpc>
                <a:spcPct val="107000"/>
              </a:lnSpc>
              <a:spcAft>
                <a:spcPts val="800"/>
              </a:spcAft>
            </a:pPr>
            <a:r>
              <a:rPr lang="de-DE" sz="2000" b="1" dirty="0">
                <a:effectLst/>
                <a:latin typeface="Calibri" panose="020F0502020204030204" pitchFamily="34" charset="0"/>
                <a:ea typeface="Calibri" panose="020F0502020204030204" pitchFamily="34" charset="0"/>
                <a:cs typeface="Times New Roman" panose="02020603050405020304" pitchFamily="18" charset="0"/>
              </a:rPr>
              <a:t>Hauptszenario:</a:t>
            </a:r>
            <a:r>
              <a:rPr lang="de-DE" sz="2000" dirty="0">
                <a:effectLst/>
                <a:latin typeface="Calibri" panose="020F0502020204030204" pitchFamily="34" charset="0"/>
                <a:ea typeface="Calibri" panose="020F0502020204030204" pitchFamily="34" charset="0"/>
                <a:cs typeface="Times New Roman" panose="02020603050405020304" pitchFamily="18" charset="0"/>
              </a:rPr>
              <a:t> Der Restaurantbesitzer möchte sein Restaurant im System anlegen. Das System fordert die Eingabe der folgenden Daten: Name, Adresse, Kategorie, MBW, Lieferbereich, Lieferkosten. Diese werden in der Datenbank hinterlegt und dem Restaurantbesitzer wird die Durchführung bestätigt.</a:t>
            </a:r>
          </a:p>
        </p:txBody>
      </p:sp>
    </p:spTree>
    <p:extLst>
      <p:ext uri="{BB962C8B-B14F-4D97-AF65-F5344CB8AC3E}">
        <p14:creationId xmlns:p14="http://schemas.microsoft.com/office/powerpoint/2010/main" val="149012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1830388" y="236538"/>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Restaurant </a:t>
            </a:r>
            <a:r>
              <a:rPr lang="en-US" altLang="en-US" dirty="0" err="1">
                <a:latin typeface="Verdana" panose="020B0604030504040204" pitchFamily="34" charset="0"/>
                <a:cs typeface="Verdana" panose="020B0604030504040204" pitchFamily="34" charset="0"/>
              </a:rPr>
              <a:t>ändern</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15</a:t>
            </a:fld>
            <a:endParaRPr lang="de-DE" altLang="en-US" sz="1200"/>
          </a:p>
        </p:txBody>
      </p:sp>
      <p:pic>
        <p:nvPicPr>
          <p:cNvPr id="6" name="Grafik 5">
            <a:extLst>
              <a:ext uri="{FF2B5EF4-FFF2-40B4-BE49-F238E27FC236}">
                <a16:creationId xmlns:a16="http://schemas.microsoft.com/office/drawing/2014/main" id="{EB2EE3D2-0613-47CB-B1B0-8C1EE39EC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552" y="994719"/>
            <a:ext cx="4400550" cy="4572000"/>
          </a:xfrm>
          <a:prstGeom prst="rect">
            <a:avLst/>
          </a:prstGeom>
        </p:spPr>
      </p:pic>
      <p:sp>
        <p:nvSpPr>
          <p:cNvPr id="8" name="Textfeld 7">
            <a:extLst>
              <a:ext uri="{FF2B5EF4-FFF2-40B4-BE49-F238E27FC236}">
                <a16:creationId xmlns:a16="http://schemas.microsoft.com/office/drawing/2014/main" id="{DF10DF1E-DF9C-43DA-8B13-F436158328FC}"/>
              </a:ext>
            </a:extLst>
          </p:cNvPr>
          <p:cNvSpPr txBox="1"/>
          <p:nvPr/>
        </p:nvSpPr>
        <p:spPr>
          <a:xfrm>
            <a:off x="645898" y="1227080"/>
            <a:ext cx="6098058" cy="2053639"/>
          </a:xfrm>
          <a:prstGeom prst="rect">
            <a:avLst/>
          </a:prstGeom>
          <a:noFill/>
        </p:spPr>
        <p:txBody>
          <a:bodyPr wrap="square">
            <a:spAutoFit/>
          </a:bodyPr>
          <a:lstStyle/>
          <a:p>
            <a:pPr>
              <a:lnSpc>
                <a:spcPct val="107000"/>
              </a:lnSpc>
              <a:spcAft>
                <a:spcPts val="800"/>
              </a:spcAft>
            </a:pPr>
            <a:r>
              <a:rPr lang="de-DE" sz="2000" b="1" dirty="0">
                <a:effectLst/>
                <a:latin typeface="Calibri" panose="020F0502020204030204" pitchFamily="34" charset="0"/>
                <a:ea typeface="Calibri" panose="020F0502020204030204" pitchFamily="34" charset="0"/>
                <a:cs typeface="Times New Roman" panose="02020603050405020304" pitchFamily="18" charset="0"/>
              </a:rPr>
              <a:t>Hauptszenario:</a:t>
            </a:r>
            <a:r>
              <a:rPr lang="de-DE" sz="2000" dirty="0">
                <a:effectLst/>
                <a:latin typeface="Calibri" panose="020F0502020204030204" pitchFamily="34" charset="0"/>
                <a:ea typeface="Calibri" panose="020F0502020204030204" pitchFamily="34" charset="0"/>
                <a:cs typeface="Times New Roman" panose="02020603050405020304" pitchFamily="18" charset="0"/>
              </a:rPr>
              <a:t> Der Restaurantbesitzer möchte das im System hinterlegte Restaurant bearbeiten. Hierzu kann er angeben, was verändert werden soll und den neuen Inhalt bestimmen. Dies wird in der Datenbank aktualisiert und dem Restaurantbesitzer wird die Durchführung bestätigt.</a:t>
            </a:r>
          </a:p>
        </p:txBody>
      </p:sp>
    </p:spTree>
    <p:extLst>
      <p:ext uri="{BB962C8B-B14F-4D97-AF65-F5344CB8AC3E}">
        <p14:creationId xmlns:p14="http://schemas.microsoft.com/office/powerpoint/2010/main" val="1839983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16</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312952" y="623433"/>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9" name="Grafik 8">
            <a:extLst>
              <a:ext uri="{FF2B5EF4-FFF2-40B4-BE49-F238E27FC236}">
                <a16:creationId xmlns:a16="http://schemas.microsoft.com/office/drawing/2014/main" id="{E9AA9054-E96D-4074-A39B-6B4AEE20868D}"/>
              </a:ext>
            </a:extLst>
          </p:cNvPr>
          <p:cNvPicPr>
            <a:picLocks noChangeAspect="1"/>
          </p:cNvPicPr>
          <p:nvPr/>
        </p:nvPicPr>
        <p:blipFill>
          <a:blip r:embed="rId2"/>
          <a:stretch>
            <a:fillRect/>
          </a:stretch>
        </p:blipFill>
        <p:spPr>
          <a:xfrm>
            <a:off x="4725602" y="661975"/>
            <a:ext cx="4368971" cy="5606659"/>
          </a:xfrm>
          <a:prstGeom prst="rect">
            <a:avLst/>
          </a:prstGeom>
        </p:spPr>
      </p:pic>
    </p:spTree>
    <p:extLst>
      <p:ext uri="{BB962C8B-B14F-4D97-AF65-F5344CB8AC3E}">
        <p14:creationId xmlns:p14="http://schemas.microsoft.com/office/powerpoint/2010/main" val="3806712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2.4: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17</a:t>
            </a:fld>
            <a:endParaRPr lang="de-DE" altLang="en-US" sz="1200"/>
          </a:p>
        </p:txBody>
      </p:sp>
    </p:spTree>
    <p:extLst>
      <p:ext uri="{BB962C8B-B14F-4D97-AF65-F5344CB8AC3E}">
        <p14:creationId xmlns:p14="http://schemas.microsoft.com/office/powerpoint/2010/main" val="368548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a:latin typeface="Verdana" panose="020B0604030504040204" pitchFamily="34" charset="0"/>
                <a:cs typeface="Verdana" panose="020B0604030504040204" pitchFamily="34" charset="0"/>
              </a:rPr>
              <a:t>Testfälle und Protokolle der Testdurchführung</a:t>
            </a:r>
            <a:endParaRPr lang="en-US" altLang="en-US">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18</a:t>
            </a:fld>
            <a:endParaRPr lang="de-DE" altLang="en-US" sz="1200"/>
          </a:p>
        </p:txBody>
      </p:sp>
      <p:graphicFrame>
        <p:nvGraphicFramePr>
          <p:cNvPr id="3" name="Tabelle 2">
            <a:extLst>
              <a:ext uri="{FF2B5EF4-FFF2-40B4-BE49-F238E27FC236}">
                <a16:creationId xmlns:a16="http://schemas.microsoft.com/office/drawing/2014/main" id="{1BE46C62-64D6-4871-8D02-41F0A5FCCB39}"/>
              </a:ext>
            </a:extLst>
          </p:cNvPr>
          <p:cNvGraphicFramePr>
            <a:graphicFrameLocks noGrp="1"/>
          </p:cNvGraphicFramePr>
          <p:nvPr>
            <p:extLst>
              <p:ext uri="{D42A27DB-BD31-4B8C-83A1-F6EECF244321}">
                <p14:modId xmlns:p14="http://schemas.microsoft.com/office/powerpoint/2010/main" val="215810506"/>
              </p:ext>
            </p:extLst>
          </p:nvPr>
        </p:nvGraphicFramePr>
        <p:xfrm>
          <a:off x="561338" y="796696"/>
          <a:ext cx="3581129" cy="5264607"/>
        </p:xfrm>
        <a:graphic>
          <a:graphicData uri="http://schemas.openxmlformats.org/drawingml/2006/table">
            <a:tbl>
              <a:tblPr>
                <a:tableStyleId>{5C22544A-7EE6-4342-B048-85BDC9FD1C3A}</a:tableStyleId>
              </a:tblPr>
              <a:tblGrid>
                <a:gridCol w="599161">
                  <a:extLst>
                    <a:ext uri="{9D8B030D-6E8A-4147-A177-3AD203B41FA5}">
                      <a16:colId xmlns:a16="http://schemas.microsoft.com/office/drawing/2014/main" val="2121749446"/>
                    </a:ext>
                  </a:extLst>
                </a:gridCol>
                <a:gridCol w="939004">
                  <a:extLst>
                    <a:ext uri="{9D8B030D-6E8A-4147-A177-3AD203B41FA5}">
                      <a16:colId xmlns:a16="http://schemas.microsoft.com/office/drawing/2014/main" val="3395886708"/>
                    </a:ext>
                  </a:extLst>
                </a:gridCol>
                <a:gridCol w="1740368">
                  <a:extLst>
                    <a:ext uri="{9D8B030D-6E8A-4147-A177-3AD203B41FA5}">
                      <a16:colId xmlns:a16="http://schemas.microsoft.com/office/drawing/2014/main" val="2499694227"/>
                    </a:ext>
                  </a:extLst>
                </a:gridCol>
                <a:gridCol w="302596">
                  <a:extLst>
                    <a:ext uri="{9D8B030D-6E8A-4147-A177-3AD203B41FA5}">
                      <a16:colId xmlns:a16="http://schemas.microsoft.com/office/drawing/2014/main" val="2506219698"/>
                    </a:ext>
                  </a:extLst>
                </a:gridCol>
              </a:tblGrid>
              <a:tr h="115646">
                <a:tc>
                  <a:txBody>
                    <a:bodyPr/>
                    <a:lstStyle/>
                    <a:p>
                      <a:pPr>
                        <a:lnSpc>
                          <a:spcPct val="107000"/>
                        </a:lnSpc>
                        <a:spcAft>
                          <a:spcPts val="800"/>
                        </a:spcAft>
                      </a:pPr>
                      <a:r>
                        <a:rPr lang="de-DE" sz="600">
                          <a:effectLst/>
                        </a:rPr>
                        <a:t>Datum</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a:effectLst/>
                        </a:rPr>
                        <a:t>15.11.2021</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420637467"/>
                  </a:ext>
                </a:extLst>
              </a:tr>
              <a:tr h="115646">
                <a:tc>
                  <a:txBody>
                    <a:bodyPr/>
                    <a:lstStyle/>
                    <a:p>
                      <a:pPr>
                        <a:lnSpc>
                          <a:spcPct val="107000"/>
                        </a:lnSpc>
                        <a:spcAft>
                          <a:spcPts val="800"/>
                        </a:spcAft>
                      </a:pPr>
                      <a:r>
                        <a:rPr lang="de-DE" sz="600">
                          <a:effectLst/>
                        </a:rPr>
                        <a:t>Tester</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a:effectLst/>
                        </a:rPr>
                        <a:t>Oguzhan Kaluk</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168329875"/>
                  </a:ext>
                </a:extLst>
              </a:tr>
              <a:tr h="141897">
                <a:tc>
                  <a:txBody>
                    <a:bodyPr/>
                    <a:lstStyle/>
                    <a:p>
                      <a:pPr>
                        <a:lnSpc>
                          <a:spcPct val="107000"/>
                        </a:lnSpc>
                        <a:spcAft>
                          <a:spcPts val="800"/>
                        </a:spcAft>
                      </a:pPr>
                      <a:r>
                        <a:rPr lang="de-DE" sz="600">
                          <a:effectLst/>
                        </a:rPr>
                        <a:t>SW-Version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a:effectLst/>
                        </a:rPr>
                        <a:t>V 0.1.2</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06006541"/>
                  </a:ext>
                </a:extLst>
              </a:tr>
              <a:tr h="215861">
                <a:tc>
                  <a:txBody>
                    <a:bodyPr/>
                    <a:lstStyle/>
                    <a:p>
                      <a:pPr>
                        <a:lnSpc>
                          <a:spcPct val="107000"/>
                        </a:lnSpc>
                        <a:spcAft>
                          <a:spcPts val="800"/>
                        </a:spcAft>
                      </a:pPr>
                      <a:r>
                        <a:rPr lang="de-DE" sz="600">
                          <a:effectLst/>
                        </a:rPr>
                        <a:t>Vorbedin-gung(en)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a:effectLst/>
                        </a:rPr>
                        <a:t>Der Nutzer „Max Mustermann“ ist im System registriert und befindet sich im Fenster „Restaurant anlegen“.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60127157"/>
                  </a:ext>
                </a:extLst>
              </a:tr>
              <a:tr h="115646">
                <a:tc>
                  <a:txBody>
                    <a:bodyPr/>
                    <a:lstStyle/>
                    <a:p>
                      <a:pPr>
                        <a:lnSpc>
                          <a:spcPct val="107000"/>
                        </a:lnSpc>
                        <a:spcAft>
                          <a:spcPts val="800"/>
                        </a:spcAft>
                      </a:pPr>
                      <a:r>
                        <a:rPr lang="de-DE" sz="600">
                          <a:effectLst/>
                        </a:rPr>
                        <a:t>Schritt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Aktion (User)</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Erwartete Reaktion (System)</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 / X</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76397903"/>
                  </a:ext>
                </a:extLst>
              </a:tr>
              <a:tr h="416291">
                <a:tc>
                  <a:txBody>
                    <a:bodyPr/>
                    <a:lstStyle/>
                    <a:p>
                      <a:pPr>
                        <a:lnSpc>
                          <a:spcPct val="107000"/>
                        </a:lnSpc>
                        <a:spcAft>
                          <a:spcPts val="800"/>
                        </a:spcAft>
                      </a:pPr>
                      <a:r>
                        <a:rPr lang="de-DE" sz="600">
                          <a:effectLst/>
                        </a:rPr>
                        <a:t>1</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„Name“ den Restaurantnamen „Pizzahouse“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Name „Pizzahouse“ wird in dem Feld „Name“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652112653"/>
                  </a:ext>
                </a:extLst>
              </a:tr>
              <a:tr h="382058">
                <a:tc>
                  <a:txBody>
                    <a:bodyPr/>
                    <a:lstStyle/>
                    <a:p>
                      <a:pPr>
                        <a:lnSpc>
                          <a:spcPct val="107000"/>
                        </a:lnSpc>
                        <a:spcAft>
                          <a:spcPts val="800"/>
                        </a:spcAft>
                      </a:pPr>
                      <a:r>
                        <a:rPr lang="de-DE" sz="600">
                          <a:effectLst/>
                        </a:rPr>
                        <a:t>2</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„Straße“ die Straße „Schützenbahn 70“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Straße „Schützenbahn 70“ wird in dem Feld „Straße“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588490899"/>
                  </a:ext>
                </a:extLst>
              </a:tr>
              <a:tr h="369287">
                <a:tc>
                  <a:txBody>
                    <a:bodyPr/>
                    <a:lstStyle/>
                    <a:p>
                      <a:pPr>
                        <a:lnSpc>
                          <a:spcPct val="107000"/>
                        </a:lnSpc>
                        <a:spcAft>
                          <a:spcPts val="800"/>
                        </a:spcAft>
                      </a:pPr>
                      <a:r>
                        <a:rPr lang="de-DE" sz="600">
                          <a:effectLst/>
                        </a:rPr>
                        <a:t>3</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„PLZ“ die PLZ „45127“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PLZ „45127“ wird in dem Feld „PLZ“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1701303555"/>
                  </a:ext>
                </a:extLst>
              </a:tr>
              <a:tr h="316076">
                <a:tc>
                  <a:txBody>
                    <a:bodyPr/>
                    <a:lstStyle/>
                    <a:p>
                      <a:pPr>
                        <a:lnSpc>
                          <a:spcPct val="107000"/>
                        </a:lnSpc>
                        <a:spcAft>
                          <a:spcPts val="800"/>
                        </a:spcAft>
                      </a:pPr>
                      <a:r>
                        <a:rPr lang="de-DE" sz="600">
                          <a:effectLst/>
                        </a:rPr>
                        <a:t>4</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„Stadt“ die Stadt „Essen“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Stadt „Essen“ wird in dem Feld „Stadt“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3895059487"/>
                  </a:ext>
                </a:extLst>
              </a:tr>
              <a:tr h="416291">
                <a:tc>
                  <a:txBody>
                    <a:bodyPr/>
                    <a:lstStyle/>
                    <a:p>
                      <a:pPr>
                        <a:lnSpc>
                          <a:spcPct val="107000"/>
                        </a:lnSpc>
                        <a:spcAft>
                          <a:spcPts val="800"/>
                        </a:spcAft>
                      </a:pPr>
                      <a:r>
                        <a:rPr lang="de-DE" sz="600">
                          <a:effectLst/>
                        </a:rPr>
                        <a:t>5</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„Mindestbestellwert“ den Mindestbestellwert „10.60“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Mindestbestellwert „10.60“ wird in dem Feld „Mindestbestellwert“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1420148373"/>
                  </a:ext>
                </a:extLst>
              </a:tr>
              <a:tr h="316076">
                <a:tc>
                  <a:txBody>
                    <a:bodyPr/>
                    <a:lstStyle/>
                    <a:p>
                      <a:pPr>
                        <a:lnSpc>
                          <a:spcPct val="107000"/>
                        </a:lnSpc>
                        <a:spcAft>
                          <a:spcPts val="800"/>
                        </a:spcAft>
                      </a:pPr>
                      <a:r>
                        <a:rPr lang="de-DE" sz="600">
                          <a:effectLst/>
                        </a:rPr>
                        <a:t>6</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„Lieferkosten“ den Lieferkosten „1.50“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Lieferkosten „1.50“ werden in dem Feld „Lieferkosten“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1146940099"/>
                  </a:ext>
                </a:extLst>
              </a:tr>
              <a:tr h="316076">
                <a:tc>
                  <a:txBody>
                    <a:bodyPr/>
                    <a:lstStyle/>
                    <a:p>
                      <a:pPr>
                        <a:lnSpc>
                          <a:spcPct val="107000"/>
                        </a:lnSpc>
                        <a:spcAft>
                          <a:spcPts val="800"/>
                        </a:spcAft>
                      </a:pPr>
                      <a:r>
                        <a:rPr lang="de-DE" sz="600">
                          <a:effectLst/>
                        </a:rPr>
                        <a:t>7</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gibt in das Feld „Lieferbereich“ den Lieferbereich „5“ ein.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Lieferbereich „5“ wird in dem Feld „Lieferbereich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363176262"/>
                  </a:ext>
                </a:extLst>
              </a:tr>
              <a:tr h="416291">
                <a:tc>
                  <a:txBody>
                    <a:bodyPr/>
                    <a:lstStyle/>
                    <a:p>
                      <a:pPr>
                        <a:lnSpc>
                          <a:spcPct val="107000"/>
                        </a:lnSpc>
                        <a:spcAft>
                          <a:spcPts val="800"/>
                        </a:spcAft>
                      </a:pPr>
                      <a:r>
                        <a:rPr lang="de-DE" sz="600">
                          <a:effectLst/>
                        </a:rPr>
                        <a:t>8</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wählt in dem Drop-Down Menü die Kategorie „Deutsch“ aus.</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Kategorie „Deutsch“ wird in dem Feld „Kategorie“ angezeigt.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551232547"/>
                  </a:ext>
                </a:extLst>
              </a:tr>
              <a:tr h="316076">
                <a:tc>
                  <a:txBody>
                    <a:bodyPr/>
                    <a:lstStyle/>
                    <a:p>
                      <a:pPr>
                        <a:lnSpc>
                          <a:spcPct val="107000"/>
                        </a:lnSpc>
                        <a:spcAft>
                          <a:spcPts val="800"/>
                        </a:spcAft>
                      </a:pPr>
                      <a:r>
                        <a:rPr lang="de-DE" sz="600">
                          <a:effectLst/>
                        </a:rPr>
                        <a:t>9</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Der Benutzer klickt auf „Speichern“.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Die Daten wurden gespeichert. Es erscheint keine Meldung und es wird zurück auf die Startseite des Menüs weitergeleitet.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4120213344"/>
                  </a:ext>
                </a:extLst>
              </a:tr>
              <a:tr h="372835">
                <a:tc>
                  <a:txBody>
                    <a:bodyPr/>
                    <a:lstStyle/>
                    <a:p>
                      <a:pPr>
                        <a:lnSpc>
                          <a:spcPct val="107000"/>
                        </a:lnSpc>
                        <a:spcAft>
                          <a:spcPts val="800"/>
                        </a:spcAft>
                      </a:pPr>
                      <a:r>
                        <a:rPr lang="de-DE" sz="600">
                          <a:effectLst/>
                        </a:rPr>
                        <a:t> </a:t>
                      </a:r>
                    </a:p>
                    <a:p>
                      <a:pPr>
                        <a:lnSpc>
                          <a:spcPct val="107000"/>
                        </a:lnSpc>
                        <a:spcAft>
                          <a:spcPts val="800"/>
                        </a:spcAft>
                      </a:pPr>
                      <a:r>
                        <a:rPr lang="de-DE" sz="600">
                          <a:effectLst/>
                        </a:rPr>
                        <a:t>Nachbe-dingung(en)</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2">
                  <a:txBody>
                    <a:bodyPr/>
                    <a:lstStyle/>
                    <a:p>
                      <a:pPr>
                        <a:lnSpc>
                          <a:spcPct val="107000"/>
                        </a:lnSpc>
                        <a:spcAft>
                          <a:spcPts val="800"/>
                        </a:spcAft>
                      </a:pPr>
                      <a:r>
                        <a:rPr lang="de-DE" sz="600">
                          <a:effectLst/>
                        </a:rPr>
                        <a:t>Das Restaurant „Pizzahouse“ wurde angelegt.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a:txBody>
                    <a:bodyPr/>
                    <a:lstStyle/>
                    <a:p>
                      <a:pPr>
                        <a:lnSpc>
                          <a:spcPct val="107000"/>
                        </a:lnSpc>
                        <a:spcAft>
                          <a:spcPts val="800"/>
                        </a:spcAft>
                      </a:pPr>
                      <a:r>
                        <a:rPr lang="de-DE" sz="600">
                          <a:effectLst/>
                        </a:rPr>
                        <a:t>√</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extLst>
                  <a:ext uri="{0D108BD9-81ED-4DB2-BD59-A6C34878D82A}">
                    <a16:rowId xmlns:a16="http://schemas.microsoft.com/office/drawing/2014/main" val="2089171661"/>
                  </a:ext>
                </a:extLst>
              </a:tr>
              <a:tr h="115646">
                <a:tc>
                  <a:txBody>
                    <a:bodyPr/>
                    <a:lstStyle/>
                    <a:p>
                      <a:pPr>
                        <a:lnSpc>
                          <a:spcPct val="107000"/>
                        </a:lnSpc>
                        <a:spcAft>
                          <a:spcPts val="800"/>
                        </a:spcAft>
                      </a:pPr>
                      <a:r>
                        <a:rPr lang="de-DE" sz="600">
                          <a:effectLst/>
                        </a:rPr>
                        <a:t>Testurteil</a:t>
                      </a:r>
                      <a:endParaRPr lang="de-DE" sz="60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gridSpan="3">
                  <a:txBody>
                    <a:bodyPr/>
                    <a:lstStyle/>
                    <a:p>
                      <a:pPr>
                        <a:lnSpc>
                          <a:spcPct val="107000"/>
                        </a:lnSpc>
                        <a:spcAft>
                          <a:spcPts val="800"/>
                        </a:spcAft>
                      </a:pPr>
                      <a:r>
                        <a:rPr lang="de-DE" sz="600" dirty="0">
                          <a:effectLst/>
                        </a:rPr>
                        <a:t>Test bestanden.</a:t>
                      </a:r>
                      <a:endParaRPr lang="de-DE"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0373" marR="50373" marT="9933" marB="9933"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346812410"/>
                  </a:ext>
                </a:extLst>
              </a:tr>
            </a:tbl>
          </a:graphicData>
        </a:graphic>
      </p:graphicFrame>
    </p:spTree>
    <p:extLst>
      <p:ext uri="{BB962C8B-B14F-4D97-AF65-F5344CB8AC3E}">
        <p14:creationId xmlns:p14="http://schemas.microsoft.com/office/powerpoint/2010/main" val="3865918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a:extLst>
              <a:ext uri="{FF2B5EF4-FFF2-40B4-BE49-F238E27FC236}">
                <a16:creationId xmlns:a16="http://schemas.microsoft.com/office/drawing/2014/main" id="{EEEE7896-4B9B-4E0D-B925-F53C04C64E75}"/>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Architekturentwurf</a:t>
            </a:r>
          </a:p>
        </p:txBody>
      </p:sp>
      <p:sp>
        <p:nvSpPr>
          <p:cNvPr id="39939" name="Textplatzhalter 2">
            <a:extLst>
              <a:ext uri="{FF2B5EF4-FFF2-40B4-BE49-F238E27FC236}">
                <a16:creationId xmlns:a16="http://schemas.microsoft.com/office/drawing/2014/main" id="{E495DF66-42FA-4F8B-B043-A097B7F67A29}"/>
              </a:ext>
            </a:extLst>
          </p:cNvPr>
          <p:cNvSpPr>
            <a:spLocks noGrp="1" noChangeArrowheads="1"/>
          </p:cNvSpPr>
          <p:nvPr>
            <p:ph type="body" idx="1"/>
          </p:nvPr>
        </p:nvSpPr>
        <p:spPr>
          <a:xfrm>
            <a:off x="963613" y="2906712"/>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3:</a:t>
            </a:r>
          </a:p>
        </p:txBody>
      </p:sp>
      <p:sp>
        <p:nvSpPr>
          <p:cNvPr id="39940" name="Foliennummernplatzhalter 6">
            <a:extLst>
              <a:ext uri="{FF2B5EF4-FFF2-40B4-BE49-F238E27FC236}">
                <a16:creationId xmlns:a16="http://schemas.microsoft.com/office/drawing/2014/main" id="{B5F503AB-6825-4A43-91E3-53193B604E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658E22CA-AEF1-49D9-91F5-27ECB9BD2A3A}" type="slidenum">
              <a:rPr lang="de-DE" altLang="en-US" sz="1200" smtClean="0"/>
              <a:pPr>
                <a:spcBef>
                  <a:spcPct val="50000"/>
                </a:spcBef>
                <a:buClr>
                  <a:schemeClr val="tx2"/>
                </a:buClr>
                <a:buSzPct val="75000"/>
                <a:buFont typeface="Wingdings" panose="05000000000000000000" pitchFamily="2" charset="2"/>
                <a:buNone/>
              </a:pPr>
              <a:t>19</a:t>
            </a:fld>
            <a:endParaRPr lang="de-DE"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D4581E5-433E-4795-BECA-6F9F910C6CA4}"/>
              </a:ext>
            </a:extLst>
          </p:cNvPr>
          <p:cNvSpPr>
            <a:spLocks noGrp="1"/>
          </p:cNvSpPr>
          <p:nvPr>
            <p:ph idx="1"/>
          </p:nvPr>
        </p:nvSpPr>
        <p:spPr/>
        <p:txBody>
          <a:bodyPr/>
          <a:lstStyle/>
          <a:p>
            <a:r>
              <a:rPr lang="de-DE" dirty="0"/>
              <a:t>1. Registrierung</a:t>
            </a:r>
          </a:p>
          <a:p>
            <a:r>
              <a:rPr lang="de-DE" dirty="0"/>
              <a:t>2. Restaurant</a:t>
            </a:r>
          </a:p>
        </p:txBody>
      </p:sp>
      <p:sp>
        <p:nvSpPr>
          <p:cNvPr id="3" name="Titel 2">
            <a:extLst>
              <a:ext uri="{FF2B5EF4-FFF2-40B4-BE49-F238E27FC236}">
                <a16:creationId xmlns:a16="http://schemas.microsoft.com/office/drawing/2014/main" id="{BEF1660E-355A-445C-9154-7B1803D716DF}"/>
              </a:ext>
            </a:extLst>
          </p:cNvPr>
          <p:cNvSpPr>
            <a:spLocks noGrp="1"/>
          </p:cNvSpPr>
          <p:nvPr>
            <p:ph type="title"/>
          </p:nvPr>
        </p:nvSpPr>
        <p:spPr/>
        <p:txBody>
          <a:bodyPr/>
          <a:lstStyle/>
          <a:p>
            <a:r>
              <a:rPr lang="de-DE" dirty="0"/>
              <a:t>Agenda</a:t>
            </a:r>
          </a:p>
        </p:txBody>
      </p:sp>
      <p:sp>
        <p:nvSpPr>
          <p:cNvPr id="4" name="Foliennummernplatzhalter 3">
            <a:extLst>
              <a:ext uri="{FF2B5EF4-FFF2-40B4-BE49-F238E27FC236}">
                <a16:creationId xmlns:a16="http://schemas.microsoft.com/office/drawing/2014/main" id="{3E6FDE4F-A7D6-4C08-9194-C5D09A923573}"/>
              </a:ext>
            </a:extLst>
          </p:cNvPr>
          <p:cNvSpPr>
            <a:spLocks noGrp="1"/>
          </p:cNvSpPr>
          <p:nvPr>
            <p:ph type="sldNum" sz="quarter" idx="10"/>
          </p:nvPr>
        </p:nvSpPr>
        <p:spPr/>
        <p:txBody>
          <a:bodyPr/>
          <a:lstStyle/>
          <a:p>
            <a:pPr>
              <a:defRPr/>
            </a:pPr>
            <a:fld id="{A193750B-3276-40BD-8964-99BE54379D7B}" type="slidenum">
              <a:rPr lang="de-DE" altLang="en-DE" smtClean="0"/>
              <a:pPr>
                <a:defRPr/>
              </a:pPr>
              <a:t>2</a:t>
            </a:fld>
            <a:endParaRPr lang="de-DE" altLang="en-DE"/>
          </a:p>
        </p:txBody>
      </p:sp>
    </p:spTree>
    <p:extLst>
      <p:ext uri="{BB962C8B-B14F-4D97-AF65-F5344CB8AC3E}">
        <p14:creationId xmlns:p14="http://schemas.microsoft.com/office/powerpoint/2010/main" val="356101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p:txBody>
          <a:bodyPr/>
          <a:lstStyle/>
          <a:p>
            <a:pPr eaLnBrk="1" hangingPunct="1"/>
            <a:r>
              <a:rPr lang="en-US" altLang="en-US" dirty="0">
                <a:latin typeface="Verdana" panose="020B0604030504040204" pitchFamily="34" charset="0"/>
                <a:cs typeface="Verdana" panose="020B0604030504040204" pitchFamily="34" charset="0"/>
              </a:rPr>
              <a:t>UML-</a:t>
            </a:r>
            <a:r>
              <a:rPr lang="en-US" altLang="en-US" dirty="0" err="1">
                <a:latin typeface="Verdana" panose="020B0604030504040204" pitchFamily="34" charset="0"/>
                <a:cs typeface="Verdana" panose="020B0604030504040204" pitchFamily="34" charset="0"/>
              </a:rPr>
              <a:t>Klassendiagramm</a:t>
            </a:r>
            <a:r>
              <a:rPr lang="en-US" altLang="en-US" dirty="0">
                <a:latin typeface="Verdana" panose="020B0604030504040204" pitchFamily="34" charset="0"/>
                <a:cs typeface="Verdana" panose="020B0604030504040204" pitchFamily="34" charset="0"/>
              </a:rPr>
              <a:t> (Front-End)</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20</a:t>
            </a:fld>
            <a:endParaRPr lang="de-DE" altLang="en-US" sz="1200"/>
          </a:p>
        </p:txBody>
      </p:sp>
      <p:pic>
        <p:nvPicPr>
          <p:cNvPr id="3" name="Grafik 2">
            <a:extLst>
              <a:ext uri="{FF2B5EF4-FFF2-40B4-BE49-F238E27FC236}">
                <a16:creationId xmlns:a16="http://schemas.microsoft.com/office/drawing/2014/main" id="{41F3F813-C43C-42CD-826C-41C287368D2B}"/>
              </a:ext>
            </a:extLst>
          </p:cNvPr>
          <p:cNvPicPr>
            <a:picLocks noChangeAspect="1"/>
          </p:cNvPicPr>
          <p:nvPr/>
        </p:nvPicPr>
        <p:blipFill>
          <a:blip r:embed="rId2"/>
          <a:stretch>
            <a:fillRect/>
          </a:stretch>
        </p:blipFill>
        <p:spPr>
          <a:xfrm>
            <a:off x="0" y="2001762"/>
            <a:ext cx="12192000" cy="28544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890F2ABE-1097-48EF-B805-5584A246A8C9}"/>
              </a:ext>
            </a:extLst>
          </p:cNvPr>
          <p:cNvPicPr>
            <a:picLocks noChangeAspect="1"/>
          </p:cNvPicPr>
          <p:nvPr/>
        </p:nvPicPr>
        <p:blipFill>
          <a:blip r:embed="rId2"/>
          <a:stretch>
            <a:fillRect/>
          </a:stretch>
        </p:blipFill>
        <p:spPr>
          <a:xfrm>
            <a:off x="4073319" y="777260"/>
            <a:ext cx="4699978" cy="5179040"/>
          </a:xfrm>
          <a:prstGeom prst="rect">
            <a:avLst/>
          </a:prstGeom>
          <a:noFill/>
        </p:spPr>
      </p:pic>
      <p:sp>
        <p:nvSpPr>
          <p:cNvPr id="40962" name="Titel 1">
            <a:extLst>
              <a:ext uri="{FF2B5EF4-FFF2-40B4-BE49-F238E27FC236}">
                <a16:creationId xmlns:a16="http://schemas.microsoft.com/office/drawing/2014/main" id="{32CD7F7C-80CB-4B1C-944E-848F0DCED5C2}"/>
              </a:ext>
            </a:extLst>
          </p:cNvPr>
          <p:cNvSpPr>
            <a:spLocks noGrp="1" noChangeArrowheads="1"/>
          </p:cNvSpPr>
          <p:nvPr>
            <p:ph type="title"/>
          </p:nvPr>
        </p:nvSpPr>
        <p:spPr>
          <a:xfrm>
            <a:off x="406402" y="238125"/>
            <a:ext cx="11377084" cy="1162050"/>
          </a:xfrm>
        </p:spPr>
        <p:txBody>
          <a:bodyPr wrap="square" anchor="t">
            <a:normAutofit/>
          </a:bodyPr>
          <a:lstStyle/>
          <a:p>
            <a:pPr eaLnBrk="1" hangingPunct="1"/>
            <a:r>
              <a:rPr lang="en-US" altLang="en-US"/>
              <a:t>UML-</a:t>
            </a:r>
            <a:r>
              <a:rPr lang="en-US" altLang="en-US" err="1"/>
              <a:t>Klassendiagramm</a:t>
            </a:r>
            <a:r>
              <a:rPr lang="en-US" altLang="en-US"/>
              <a:t> (Back-End)</a:t>
            </a:r>
          </a:p>
        </p:txBody>
      </p:sp>
      <p:sp>
        <p:nvSpPr>
          <p:cNvPr id="40963" name="Foliennummernplatzhalter 5">
            <a:extLst>
              <a:ext uri="{FF2B5EF4-FFF2-40B4-BE49-F238E27FC236}">
                <a16:creationId xmlns:a16="http://schemas.microsoft.com/office/drawing/2014/main" id="{CA3BF66F-93DE-404F-8E29-9ABB2F1CADBF}"/>
              </a:ext>
            </a:extLst>
          </p:cNvPr>
          <p:cNvSpPr>
            <a:spLocks noGrp="1"/>
          </p:cNvSpPr>
          <p:nvPr>
            <p:ph type="sldNum" sz="quarter" idx="10"/>
          </p:nvPr>
        </p:nvSpPr>
        <p:spPr>
          <a:xfrm>
            <a:off x="10755313" y="6429375"/>
            <a:ext cx="1031875" cy="2603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75257EB-88AD-402D-9685-AD1A771C891A}" type="slidenum">
              <a:rPr lang="de-DE" altLang="en-US" sz="1200" smtClean="0"/>
              <a:pPr>
                <a:spcBef>
                  <a:spcPct val="50000"/>
                </a:spcBef>
                <a:buClr>
                  <a:schemeClr val="tx2"/>
                </a:buClr>
                <a:buSzPct val="75000"/>
                <a:buFont typeface="Wingdings" panose="05000000000000000000" pitchFamily="2" charset="2"/>
                <a:buNone/>
              </a:pPr>
              <a:t>21</a:t>
            </a:fld>
            <a:endParaRPr lang="de-DE" altLang="en-US" sz="1200"/>
          </a:p>
        </p:txBody>
      </p:sp>
    </p:spTree>
    <p:extLst>
      <p:ext uri="{BB962C8B-B14F-4D97-AF65-F5344CB8AC3E}">
        <p14:creationId xmlns:p14="http://schemas.microsoft.com/office/powerpoint/2010/main" val="171106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5">
            <a:extLst>
              <a:ext uri="{FF2B5EF4-FFF2-40B4-BE49-F238E27FC236}">
                <a16:creationId xmlns:a16="http://schemas.microsoft.com/office/drawing/2014/main" id="{042907C8-18B1-430B-8D80-BA02EE2E5696}"/>
              </a:ext>
            </a:extLst>
          </p:cNvPr>
          <p:cNvSpPr>
            <a:spLocks noGrp="1" noChangeArrowheads="1"/>
          </p:cNvSpPr>
          <p:nvPr>
            <p:ph type="title"/>
          </p:nvPr>
        </p:nvSpPr>
        <p:spPr>
          <a:xfrm>
            <a:off x="392113" y="3675063"/>
            <a:ext cx="10363200" cy="1362075"/>
          </a:xfrm>
        </p:spPr>
        <p:txBody>
          <a:bodyPr/>
          <a:lstStyle/>
          <a:p>
            <a:r>
              <a:rPr lang="de-DE" altLang="en-US" dirty="0">
                <a:latin typeface="Verdana" panose="020B0604030504040204" pitchFamily="34" charset="0"/>
                <a:cs typeface="Verdana" panose="020B0604030504040204" pitchFamily="34" charset="0"/>
              </a:rPr>
              <a:t>Vielen Dank für Ihre Aufmerksamkeit! </a:t>
            </a:r>
            <a:endParaRPr lang="en-US" altLang="en-US" dirty="0">
              <a:latin typeface="Verdana" panose="020B0604030504040204" pitchFamily="34" charset="0"/>
              <a:cs typeface="Verdana" panose="020B0604030504040204" pitchFamily="34" charset="0"/>
            </a:endParaRPr>
          </a:p>
        </p:txBody>
      </p:sp>
      <p:sp>
        <p:nvSpPr>
          <p:cNvPr id="46083" name="Foliennummernplatzhalter 4">
            <a:extLst>
              <a:ext uri="{FF2B5EF4-FFF2-40B4-BE49-F238E27FC236}">
                <a16:creationId xmlns:a16="http://schemas.microsoft.com/office/drawing/2014/main" id="{AA0E7F25-7042-475F-9C97-0CA31B63D2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fld id="{29BD01B6-595B-4648-8B7D-26C42AD2C70A}" type="slidenum">
              <a:rPr lang="de-DE" altLang="en-US" sz="1200" smtClean="0">
                <a:latin typeface="Verdana" panose="020B0604030504040204" pitchFamily="34" charset="0"/>
              </a:rPr>
              <a:pPr/>
              <a:t>22</a:t>
            </a:fld>
            <a:endParaRPr lang="de-DE" altLang="en-US" sz="1200">
              <a:latin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a:latin typeface="Verdana" panose="020B0604030504040204" pitchFamily="34" charset="0"/>
                <a:cs typeface="Verdana" panose="020B0604030504040204" pitchFamily="34" charset="0"/>
              </a:rPr>
              <a:t>1. </a:t>
            </a:r>
            <a:r>
              <a:rPr lang="en-US" altLang="en-US" dirty="0" err="1">
                <a:latin typeface="Verdana" panose="020B0604030504040204" pitchFamily="34" charset="0"/>
                <a:cs typeface="Verdana" panose="020B0604030504040204" pitchFamily="34" charset="0"/>
              </a:rPr>
              <a:t>Registrierung</a:t>
            </a:r>
            <a:endParaRPr lang="en-US" altLang="en-US" dirty="0">
              <a:latin typeface="Verdana" panose="020B0604030504040204" pitchFamily="34" charset="0"/>
              <a:cs typeface="Verdana" panose="020B0604030504040204" pitchFamily="34" charset="0"/>
            </a:endParaRP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3</a:t>
            </a:fld>
            <a:endParaRPr lang="de-DE" altLang="en-US" sz="1200"/>
          </a:p>
        </p:txBody>
      </p:sp>
    </p:spTree>
    <p:extLst>
      <p:ext uri="{BB962C8B-B14F-4D97-AF65-F5344CB8AC3E}">
        <p14:creationId xmlns:p14="http://schemas.microsoft.com/office/powerpoint/2010/main" val="256319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a:extLst>
              <a:ext uri="{FF2B5EF4-FFF2-40B4-BE49-F238E27FC236}">
                <a16:creationId xmlns:a16="http://schemas.microsoft.com/office/drawing/2014/main" id="{C3BA05D6-5513-4A6E-8015-A006AA1ADE23}"/>
              </a:ext>
            </a:extLst>
          </p:cNvPr>
          <p:cNvSpPr>
            <a:spLocks noGrp="1" noChangeArrowheads="1"/>
          </p:cNvSpPr>
          <p:nvPr>
            <p:ph type="title"/>
          </p:nvPr>
        </p:nvSpPr>
        <p:spPr>
          <a:xfrm>
            <a:off x="963613" y="4406900"/>
            <a:ext cx="10363200" cy="1362075"/>
          </a:xfrm>
        </p:spPr>
        <p:txBody>
          <a:bodyPr/>
          <a:lstStyle/>
          <a:p>
            <a:pPr eaLnBrk="1" hangingPunct="1"/>
            <a:r>
              <a:rPr lang="en-US" altLang="en-US" dirty="0" err="1">
                <a:latin typeface="Verdana" panose="020B0604030504040204" pitchFamily="34" charset="0"/>
                <a:cs typeface="Verdana" panose="020B0604030504040204" pitchFamily="34" charset="0"/>
              </a:rPr>
              <a:t>Anforderungsanalyse</a:t>
            </a:r>
            <a:endParaRPr lang="en-US" altLang="en-US" dirty="0">
              <a:latin typeface="Verdana" panose="020B0604030504040204" pitchFamily="34" charset="0"/>
              <a:cs typeface="Verdana" panose="020B0604030504040204" pitchFamily="34" charset="0"/>
            </a:endParaRPr>
          </a:p>
        </p:txBody>
      </p:sp>
      <p:sp>
        <p:nvSpPr>
          <p:cNvPr id="28676" name="Foliennummernplatzhalter 6">
            <a:extLst>
              <a:ext uri="{FF2B5EF4-FFF2-40B4-BE49-F238E27FC236}">
                <a16:creationId xmlns:a16="http://schemas.microsoft.com/office/drawing/2014/main" id="{074C5679-F6CF-4483-8B8E-CF6295A5C3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53B3A1-861B-4E08-974F-CE2052DD2263}" type="slidenum">
              <a:rPr lang="de-DE" altLang="en-US" sz="1200" smtClean="0"/>
              <a:pPr>
                <a:spcBef>
                  <a:spcPct val="50000"/>
                </a:spcBef>
                <a:buClr>
                  <a:schemeClr val="tx2"/>
                </a:buClr>
                <a:buSzPct val="75000"/>
                <a:buFont typeface="Wingdings" panose="05000000000000000000" pitchFamily="2" charset="2"/>
                <a:buNone/>
              </a:pPr>
              <a:t>4</a:t>
            </a:fld>
            <a:endParaRPr lang="de-DE" altLang="en-US" sz="1200"/>
          </a:p>
        </p:txBody>
      </p:sp>
      <p:sp>
        <p:nvSpPr>
          <p:cNvPr id="6" name="Textplatzhalter 2">
            <a:extLst>
              <a:ext uri="{FF2B5EF4-FFF2-40B4-BE49-F238E27FC236}">
                <a16:creationId xmlns:a16="http://schemas.microsoft.com/office/drawing/2014/main" id="{0B5C8680-2C09-49D7-A216-95DCF06845A5}"/>
              </a:ext>
            </a:extLst>
          </p:cNvPr>
          <p:cNvSpPr>
            <a:spLocks noGrp="1" noChangeArrowheads="1"/>
          </p:cNvSpPr>
          <p:nvPr>
            <p:ph type="body" idx="1"/>
          </p:nvPr>
        </p:nvSpPr>
        <p:spPr>
          <a:xfrm>
            <a:off x="963613" y="2906712"/>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a:extLst>
              <a:ext uri="{FF2B5EF4-FFF2-40B4-BE49-F238E27FC236}">
                <a16:creationId xmlns:a16="http://schemas.microsoft.com/office/drawing/2014/main" id="{7F9D041E-91B5-4B85-8CE2-F862793EA400}"/>
              </a:ext>
            </a:extLst>
          </p:cNvPr>
          <p:cNvSpPr>
            <a:spLocks noGrp="1" noChangeArrowheads="1"/>
          </p:cNvSpPr>
          <p:nvPr>
            <p:ph type="title"/>
          </p:nvPr>
        </p:nvSpPr>
        <p:spPr/>
        <p:txBody>
          <a:bodyPr/>
          <a:lstStyle/>
          <a:p>
            <a:pPr eaLnBrk="1" hangingPunct="1"/>
            <a:r>
              <a:rPr lang="en-US" altLang="en-US">
                <a:latin typeface="Verdana" panose="020B0604030504040204" pitchFamily="34" charset="0"/>
                <a:cs typeface="Verdana" panose="020B0604030504040204" pitchFamily="34" charset="0"/>
              </a:rPr>
              <a:t>User Stories</a:t>
            </a:r>
          </a:p>
        </p:txBody>
      </p:sp>
      <p:sp>
        <p:nvSpPr>
          <p:cNvPr id="29699" name="Foliennummernplatzhalter 7">
            <a:extLst>
              <a:ext uri="{FF2B5EF4-FFF2-40B4-BE49-F238E27FC236}">
                <a16:creationId xmlns:a16="http://schemas.microsoft.com/office/drawing/2014/main" id="{E5F88E6C-23A4-49C8-9A52-C1C847205D21}"/>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491A96F-E4C7-4568-A1A2-73BBA68622EC}" type="slidenum">
              <a:rPr lang="de-DE" altLang="en-US" sz="1200" smtClean="0"/>
              <a:pPr>
                <a:spcBef>
                  <a:spcPct val="50000"/>
                </a:spcBef>
                <a:buClr>
                  <a:schemeClr val="tx2"/>
                </a:buClr>
                <a:buSzPct val="75000"/>
                <a:buFont typeface="Wingdings" panose="05000000000000000000" pitchFamily="2" charset="2"/>
                <a:buNone/>
              </a:pPr>
              <a:t>5</a:t>
            </a:fld>
            <a:endParaRPr lang="de-DE" altLang="en-US" sz="1200"/>
          </a:p>
        </p:txBody>
      </p:sp>
      <p:graphicFrame>
        <p:nvGraphicFramePr>
          <p:cNvPr id="4" name="Tabelle 3">
            <a:extLst>
              <a:ext uri="{FF2B5EF4-FFF2-40B4-BE49-F238E27FC236}">
                <a16:creationId xmlns:a16="http://schemas.microsoft.com/office/drawing/2014/main" id="{97C30503-A8FC-4B77-9058-103CA2AB75A5}"/>
              </a:ext>
            </a:extLst>
          </p:cNvPr>
          <p:cNvGraphicFramePr>
            <a:graphicFrameLocks noGrp="1"/>
          </p:cNvGraphicFramePr>
          <p:nvPr>
            <p:extLst>
              <p:ext uri="{D42A27DB-BD31-4B8C-83A1-F6EECF244321}">
                <p14:modId xmlns:p14="http://schemas.microsoft.com/office/powerpoint/2010/main" val="319642104"/>
              </p:ext>
            </p:extLst>
          </p:nvPr>
        </p:nvGraphicFramePr>
        <p:xfrm>
          <a:off x="406400" y="1041177"/>
          <a:ext cx="5829300" cy="1915732"/>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450918902"/>
                    </a:ext>
                  </a:extLst>
                </a:gridCol>
                <a:gridCol w="4411980">
                  <a:extLst>
                    <a:ext uri="{9D8B030D-6E8A-4147-A177-3AD203B41FA5}">
                      <a16:colId xmlns:a16="http://schemas.microsoft.com/office/drawing/2014/main" val="2342680834"/>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092506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will ich mich registrieren können, um mein Profil zu erstellen.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223880"/>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365089"/>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1712142"/>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367465"/>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2,3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9006954"/>
                  </a:ext>
                </a:extLst>
              </a:tr>
            </a:tbl>
          </a:graphicData>
        </a:graphic>
      </p:graphicFrame>
      <p:graphicFrame>
        <p:nvGraphicFramePr>
          <p:cNvPr id="5" name="Tabelle 4">
            <a:extLst>
              <a:ext uri="{FF2B5EF4-FFF2-40B4-BE49-F238E27FC236}">
                <a16:creationId xmlns:a16="http://schemas.microsoft.com/office/drawing/2014/main" id="{18B9C223-1093-413C-8C4A-72A0F917C735}"/>
              </a:ext>
            </a:extLst>
          </p:cNvPr>
          <p:cNvGraphicFramePr>
            <a:graphicFrameLocks noGrp="1"/>
          </p:cNvGraphicFramePr>
          <p:nvPr>
            <p:extLst>
              <p:ext uri="{D42A27DB-BD31-4B8C-83A1-F6EECF244321}">
                <p14:modId xmlns:p14="http://schemas.microsoft.com/office/powerpoint/2010/main" val="1218918446"/>
              </p:ext>
            </p:extLst>
          </p:nvPr>
        </p:nvGraphicFramePr>
        <p:xfrm>
          <a:off x="5571524" y="3549499"/>
          <a:ext cx="5829300" cy="2095119"/>
        </p:xfrm>
        <a:graphic>
          <a:graphicData uri="http://schemas.openxmlformats.org/drawingml/2006/table">
            <a:tbl>
              <a:tblPr firstRow="1" firstCol="1" bandRow="1">
                <a:tableStyleId>{5C22544A-7EE6-4342-B048-85BDC9FD1C3A}</a:tableStyleId>
              </a:tblPr>
              <a:tblGrid>
                <a:gridCol w="1417320">
                  <a:extLst>
                    <a:ext uri="{9D8B030D-6E8A-4147-A177-3AD203B41FA5}">
                      <a16:colId xmlns:a16="http://schemas.microsoft.com/office/drawing/2014/main" val="3736098247"/>
                    </a:ext>
                  </a:extLst>
                </a:gridCol>
                <a:gridCol w="4411980">
                  <a:extLst>
                    <a:ext uri="{9D8B030D-6E8A-4147-A177-3AD203B41FA5}">
                      <a16:colId xmlns:a16="http://schemas.microsoft.com/office/drawing/2014/main" val="1320468623"/>
                    </a:ext>
                  </a:extLst>
                </a:gridCol>
              </a:tblGrid>
              <a:tr h="0">
                <a:tc>
                  <a:txBody>
                    <a:bodyPr/>
                    <a:lstStyle/>
                    <a:p>
                      <a:pPr>
                        <a:lnSpc>
                          <a:spcPct val="107000"/>
                        </a:lnSpc>
                        <a:spcAft>
                          <a:spcPts val="800"/>
                        </a:spcAft>
                        <a:tabLst>
                          <a:tab pos="1203960" algn="r"/>
                        </a:tabLst>
                      </a:pPr>
                      <a:r>
                        <a:rPr lang="de-DE" sz="1100">
                          <a:effectLst/>
                        </a:rPr>
                        <a:t>User Story-ID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472432"/>
                  </a:ext>
                </a:extLst>
              </a:tr>
              <a:tr h="0">
                <a:tc>
                  <a:txBody>
                    <a:bodyPr/>
                    <a:lstStyle/>
                    <a:p>
                      <a:pPr>
                        <a:lnSpc>
                          <a:spcPct val="107000"/>
                        </a:lnSpc>
                        <a:spcAft>
                          <a:spcPts val="800"/>
                        </a:spcAft>
                      </a:pPr>
                      <a:r>
                        <a:rPr lang="de-DE" sz="1100">
                          <a:effectLst/>
                        </a:rPr>
                        <a:t>User Story-Beschreibung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Als Restaurantbesitzer möchte ich das mein Profil persistent gespeichert werden soll, damit ich mich nicht erneut registrieren muss.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434986"/>
                  </a:ext>
                </a:extLst>
              </a:tr>
              <a:tr h="0">
                <a:tc>
                  <a:txBody>
                    <a:bodyPr/>
                    <a:lstStyle/>
                    <a:p>
                      <a:pPr>
                        <a:lnSpc>
                          <a:spcPct val="107000"/>
                        </a:lnSpc>
                        <a:spcAft>
                          <a:spcPts val="800"/>
                        </a:spcAft>
                      </a:pPr>
                      <a:r>
                        <a:rPr lang="de-DE" sz="1100">
                          <a:effectLst/>
                        </a:rPr>
                        <a:t>Geschätzter Realisierungsaufwand</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3 Tage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045291"/>
                  </a:ext>
                </a:extLst>
              </a:tr>
              <a:tr h="0">
                <a:tc>
                  <a:txBody>
                    <a:bodyPr/>
                    <a:lstStyle/>
                    <a:p>
                      <a:pPr>
                        <a:lnSpc>
                          <a:spcPct val="107000"/>
                        </a:lnSpc>
                        <a:spcAft>
                          <a:spcPts val="800"/>
                        </a:spcAft>
                      </a:pPr>
                      <a:r>
                        <a:rPr lang="de-DE" sz="1100">
                          <a:effectLst/>
                        </a:rPr>
                        <a:t>Priorität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Hoch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279248"/>
                  </a:ext>
                </a:extLst>
              </a:tr>
              <a:tr h="0">
                <a:tc>
                  <a:txBody>
                    <a:bodyPr/>
                    <a:lstStyle/>
                    <a:p>
                      <a:pPr>
                        <a:lnSpc>
                          <a:spcPct val="107000"/>
                        </a:lnSpc>
                        <a:spcAft>
                          <a:spcPts val="800"/>
                        </a:spcAft>
                      </a:pPr>
                      <a:r>
                        <a:rPr lang="de-DE" sz="1100">
                          <a:effectLst/>
                        </a:rPr>
                        <a:t>Autor(en)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Nick Waldschmidt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919922"/>
                  </a:ext>
                </a:extLst>
              </a:tr>
              <a:tr h="0">
                <a:tc>
                  <a:txBody>
                    <a:bodyPr/>
                    <a:lstStyle/>
                    <a:p>
                      <a:pPr>
                        <a:lnSpc>
                          <a:spcPct val="107000"/>
                        </a:lnSpc>
                        <a:spcAft>
                          <a:spcPts val="800"/>
                        </a:spcAft>
                      </a:pPr>
                      <a:r>
                        <a:rPr lang="de-DE" sz="1100">
                          <a:effectLst/>
                        </a:rPr>
                        <a:t>Abhängigkeiten zu anderen User Stories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dirty="0">
                          <a:effectLst/>
                        </a:rPr>
                        <a:t>1,3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85245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a:extLst>
              <a:ext uri="{FF2B5EF4-FFF2-40B4-BE49-F238E27FC236}">
                <a16:creationId xmlns:a16="http://schemas.microsoft.com/office/drawing/2014/main" id="{B01E34E2-A537-4D8B-A53A-42F71DC73CA9}"/>
              </a:ext>
            </a:extLst>
          </p:cNvPr>
          <p:cNvSpPr>
            <a:spLocks noGrp="1" noChangeArrowheads="1"/>
          </p:cNvSpPr>
          <p:nvPr>
            <p:ph type="title"/>
          </p:nvPr>
        </p:nvSpPr>
        <p:spPr>
          <a:xfrm>
            <a:off x="1830388" y="236538"/>
            <a:ext cx="8532812" cy="528637"/>
          </a:xfrm>
        </p:spPr>
        <p:txBody>
          <a:bodyPr/>
          <a:lstStyle/>
          <a:p>
            <a:pPr eaLnBrk="1" hangingPunct="1"/>
            <a:r>
              <a:rPr lang="en-US" altLang="en-US" dirty="0" err="1">
                <a:latin typeface="Verdana" panose="020B0604030504040204" pitchFamily="34" charset="0"/>
                <a:cs typeface="Verdana" panose="020B0604030504040204" pitchFamily="34" charset="0"/>
              </a:rPr>
              <a:t>bMSC</a:t>
            </a:r>
            <a:r>
              <a:rPr lang="en-US" altLang="en-US" dirty="0">
                <a:latin typeface="Verdana" panose="020B0604030504040204" pitchFamily="34" charset="0"/>
                <a:cs typeface="Verdana" panose="020B0604030504040204" pitchFamily="34" charset="0"/>
              </a:rPr>
              <a:t> – </a:t>
            </a:r>
            <a:r>
              <a:rPr lang="en-US" altLang="en-US" dirty="0" err="1">
                <a:latin typeface="Verdana" panose="020B0604030504040204" pitchFamily="34" charset="0"/>
                <a:cs typeface="Verdana" panose="020B0604030504040204" pitchFamily="34" charset="0"/>
              </a:rPr>
              <a:t>Registrierung</a:t>
            </a:r>
            <a:endParaRPr lang="en-US" altLang="en-US" dirty="0">
              <a:latin typeface="Verdana" panose="020B0604030504040204" pitchFamily="34" charset="0"/>
              <a:cs typeface="Verdana" panose="020B0604030504040204" pitchFamily="34" charset="0"/>
            </a:endParaRPr>
          </a:p>
        </p:txBody>
      </p:sp>
      <p:sp>
        <p:nvSpPr>
          <p:cNvPr id="34819" name="Foliennummernplatzhalter 10">
            <a:extLst>
              <a:ext uri="{FF2B5EF4-FFF2-40B4-BE49-F238E27FC236}">
                <a16:creationId xmlns:a16="http://schemas.microsoft.com/office/drawing/2014/main" id="{4C3A93B2-ED9E-4CA1-8B6E-3CE258FD23C5}"/>
              </a:ext>
            </a:extLst>
          </p:cNvPr>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7716EE3-E75F-4E89-88F8-A402BF608D65}" type="slidenum">
              <a:rPr lang="de-DE" altLang="en-US" sz="1200" smtClean="0"/>
              <a:pPr>
                <a:spcBef>
                  <a:spcPct val="50000"/>
                </a:spcBef>
                <a:buClr>
                  <a:schemeClr val="tx2"/>
                </a:buClr>
                <a:buSzPct val="75000"/>
                <a:buFont typeface="Wingdings" panose="05000000000000000000" pitchFamily="2" charset="2"/>
                <a:buNone/>
              </a:pPr>
              <a:t>6</a:t>
            </a:fld>
            <a:endParaRPr lang="de-DE" altLang="en-US" sz="1200"/>
          </a:p>
        </p:txBody>
      </p:sp>
      <p:grpSp>
        <p:nvGrpSpPr>
          <p:cNvPr id="7" name="Gruppieren 6">
            <a:extLst>
              <a:ext uri="{FF2B5EF4-FFF2-40B4-BE49-F238E27FC236}">
                <a16:creationId xmlns:a16="http://schemas.microsoft.com/office/drawing/2014/main" id="{D131797F-9452-4D50-B51B-FC0E82DFF618}"/>
              </a:ext>
            </a:extLst>
          </p:cNvPr>
          <p:cNvGrpSpPr>
            <a:grpSpLocks/>
          </p:cNvGrpSpPr>
          <p:nvPr/>
        </p:nvGrpSpPr>
        <p:grpSpPr bwMode="auto">
          <a:xfrm>
            <a:off x="6393462" y="219462"/>
            <a:ext cx="5534027" cy="6162036"/>
            <a:chOff x="0" y="0"/>
            <a:chExt cx="55340" cy="61621"/>
          </a:xfrm>
        </p:grpSpPr>
        <p:sp>
          <p:nvSpPr>
            <p:cNvPr id="8" name="Rectangle 8">
              <a:extLst>
                <a:ext uri="{FF2B5EF4-FFF2-40B4-BE49-F238E27FC236}">
                  <a16:creationId xmlns:a16="http://schemas.microsoft.com/office/drawing/2014/main" id="{98C8086D-0F58-4068-9A77-3A34B8C420B2}"/>
                </a:ext>
              </a:extLst>
            </p:cNvPr>
            <p:cNvSpPr>
              <a:spLocks noChangeArrowheads="1"/>
            </p:cNvSpPr>
            <p:nvPr/>
          </p:nvSpPr>
          <p:spPr bwMode="auto">
            <a:xfrm>
              <a:off x="18107" y="15"/>
              <a:ext cx="14618"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Restaurantbesitzer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1CAE4BF3-F318-4280-95EB-517038F98AEF}"/>
                </a:ext>
              </a:extLst>
            </p:cNvPr>
            <p:cNvSpPr>
              <a:spLocks noChangeArrowheads="1"/>
            </p:cNvSpPr>
            <p:nvPr/>
          </p:nvSpPr>
          <p:spPr bwMode="auto">
            <a:xfrm>
              <a:off x="29099" y="1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2">
              <a:extLst>
                <a:ext uri="{FF2B5EF4-FFF2-40B4-BE49-F238E27FC236}">
                  <a16:creationId xmlns:a16="http://schemas.microsoft.com/office/drawing/2014/main" id="{16C809D6-0051-4567-8058-EF52868BBE70}"/>
                </a:ext>
              </a:extLst>
            </p:cNvPr>
            <p:cNvSpPr>
              <a:spLocks noChangeArrowheads="1"/>
            </p:cNvSpPr>
            <p:nvPr/>
          </p:nvSpPr>
          <p:spPr bwMode="auto">
            <a:xfrm>
              <a:off x="40120" y="0"/>
              <a:ext cx="5609"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System</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3">
              <a:extLst>
                <a:ext uri="{FF2B5EF4-FFF2-40B4-BE49-F238E27FC236}">
                  <a16:creationId xmlns:a16="http://schemas.microsoft.com/office/drawing/2014/main" id="{40D0FB59-4A4B-4823-9C7E-5717FAE01E99}"/>
                </a:ext>
              </a:extLst>
            </p:cNvPr>
            <p:cNvSpPr>
              <a:spLocks noChangeArrowheads="1"/>
            </p:cNvSpPr>
            <p:nvPr/>
          </p:nvSpPr>
          <p:spPr bwMode="auto">
            <a:xfrm>
              <a:off x="44326" y="0"/>
              <a:ext cx="422"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6">
              <a:extLst>
                <a:ext uri="{FF2B5EF4-FFF2-40B4-BE49-F238E27FC236}">
                  <a16:creationId xmlns:a16="http://schemas.microsoft.com/office/drawing/2014/main" id="{1A07A1A8-9EDD-4F7F-8EAF-EB6B61936F69}"/>
                </a:ext>
              </a:extLst>
            </p:cNvPr>
            <p:cNvSpPr>
              <a:spLocks noChangeArrowheads="1"/>
            </p:cNvSpPr>
            <p:nvPr/>
          </p:nvSpPr>
          <p:spPr bwMode="auto">
            <a:xfrm>
              <a:off x="26478" y="5641"/>
              <a:ext cx="1694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Registrierungswunsch</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7">
              <a:extLst>
                <a:ext uri="{FF2B5EF4-FFF2-40B4-BE49-F238E27FC236}">
                  <a16:creationId xmlns:a16="http://schemas.microsoft.com/office/drawing/2014/main" id="{7B6F02BE-A9DF-40F1-AD50-675D2C8EB147}"/>
                </a:ext>
              </a:extLst>
            </p:cNvPr>
            <p:cNvSpPr>
              <a:spLocks noChangeArrowheads="1"/>
            </p:cNvSpPr>
            <p:nvPr/>
          </p:nvSpPr>
          <p:spPr bwMode="auto">
            <a:xfrm>
              <a:off x="39206" y="564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20">
              <a:extLst>
                <a:ext uri="{FF2B5EF4-FFF2-40B4-BE49-F238E27FC236}">
                  <a16:creationId xmlns:a16="http://schemas.microsoft.com/office/drawing/2014/main" id="{AB667243-6D43-4D42-8701-D73C7B527CFB}"/>
                </a:ext>
              </a:extLst>
            </p:cNvPr>
            <p:cNvSpPr>
              <a:spLocks noChangeArrowheads="1"/>
            </p:cNvSpPr>
            <p:nvPr/>
          </p:nvSpPr>
          <p:spPr bwMode="auto">
            <a:xfrm>
              <a:off x="26097" y="10304"/>
              <a:ext cx="17819"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Registrierungsformular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21">
              <a:extLst>
                <a:ext uri="{FF2B5EF4-FFF2-40B4-BE49-F238E27FC236}">
                  <a16:creationId xmlns:a16="http://schemas.microsoft.com/office/drawing/2014/main" id="{BC0C7018-64C8-4FFD-93FC-6ED1BE2908EC}"/>
                </a:ext>
              </a:extLst>
            </p:cNvPr>
            <p:cNvSpPr>
              <a:spLocks noChangeArrowheads="1"/>
            </p:cNvSpPr>
            <p:nvPr/>
          </p:nvSpPr>
          <p:spPr bwMode="auto">
            <a:xfrm>
              <a:off x="39495" y="10304"/>
              <a:ext cx="42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24">
              <a:extLst>
                <a:ext uri="{FF2B5EF4-FFF2-40B4-BE49-F238E27FC236}">
                  <a16:creationId xmlns:a16="http://schemas.microsoft.com/office/drawing/2014/main" id="{1487CB00-C147-4781-AEE4-51D6CB710FDF}"/>
                </a:ext>
              </a:extLst>
            </p:cNvPr>
            <p:cNvSpPr>
              <a:spLocks noChangeArrowheads="1"/>
            </p:cNvSpPr>
            <p:nvPr/>
          </p:nvSpPr>
          <p:spPr bwMode="auto">
            <a:xfrm>
              <a:off x="23445" y="14495"/>
              <a:ext cx="1359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Name,Vorname,E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25">
              <a:extLst>
                <a:ext uri="{FF2B5EF4-FFF2-40B4-BE49-F238E27FC236}">
                  <a16:creationId xmlns:a16="http://schemas.microsoft.com/office/drawing/2014/main" id="{9E2746FE-53BA-4CEB-9A9B-27A4EC8A38B7}"/>
                </a:ext>
              </a:extLst>
            </p:cNvPr>
            <p:cNvSpPr>
              <a:spLocks noChangeArrowheads="1"/>
            </p:cNvSpPr>
            <p:nvPr/>
          </p:nvSpPr>
          <p:spPr bwMode="auto">
            <a:xfrm>
              <a:off x="33671" y="14495"/>
              <a:ext cx="57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26">
              <a:extLst>
                <a:ext uri="{FF2B5EF4-FFF2-40B4-BE49-F238E27FC236}">
                  <a16:creationId xmlns:a16="http://schemas.microsoft.com/office/drawing/2014/main" id="{19870826-45AA-41C8-B560-3C35366BA7C9}"/>
                </a:ext>
              </a:extLst>
            </p:cNvPr>
            <p:cNvSpPr>
              <a:spLocks noChangeArrowheads="1"/>
            </p:cNvSpPr>
            <p:nvPr/>
          </p:nvSpPr>
          <p:spPr bwMode="auto">
            <a:xfrm>
              <a:off x="34098" y="14495"/>
              <a:ext cx="10994"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Mail,Passwort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27">
              <a:extLst>
                <a:ext uri="{FF2B5EF4-FFF2-40B4-BE49-F238E27FC236}">
                  <a16:creationId xmlns:a16="http://schemas.microsoft.com/office/drawing/2014/main" id="{5F26237F-582C-4263-83C9-C5AE49812CD5}"/>
                </a:ext>
              </a:extLst>
            </p:cNvPr>
            <p:cNvSpPr>
              <a:spLocks noChangeArrowheads="1"/>
            </p:cNvSpPr>
            <p:nvPr/>
          </p:nvSpPr>
          <p:spPr bwMode="auto">
            <a:xfrm>
              <a:off x="42360" y="14495"/>
              <a:ext cx="42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Shape 29">
              <a:extLst>
                <a:ext uri="{FF2B5EF4-FFF2-40B4-BE49-F238E27FC236}">
                  <a16:creationId xmlns:a16="http://schemas.microsoft.com/office/drawing/2014/main" id="{FD7ED365-7ABB-4C6B-B65D-4F88F6B985BB}"/>
                </a:ext>
              </a:extLst>
            </p:cNvPr>
            <p:cNvSpPr>
              <a:spLocks/>
            </p:cNvSpPr>
            <p:nvPr/>
          </p:nvSpPr>
          <p:spPr bwMode="auto">
            <a:xfrm>
              <a:off x="33337" y="24786"/>
              <a:ext cx="18574" cy="9716"/>
            </a:xfrm>
            <a:custGeom>
              <a:avLst/>
              <a:gdLst>
                <a:gd name="T0" fmla="*/ 0 w 1857375"/>
                <a:gd name="T1" fmla="*/ 485775 h 971550"/>
                <a:gd name="T2" fmla="*/ 242824 w 1857375"/>
                <a:gd name="T3" fmla="*/ 0 h 971550"/>
                <a:gd name="T4" fmla="*/ 1614551 w 1857375"/>
                <a:gd name="T5" fmla="*/ 0 h 971550"/>
                <a:gd name="T6" fmla="*/ 1857375 w 1857375"/>
                <a:gd name="T7" fmla="*/ 485775 h 971550"/>
                <a:gd name="T8" fmla="*/ 1614551 w 1857375"/>
                <a:gd name="T9" fmla="*/ 971550 h 971550"/>
                <a:gd name="T10" fmla="*/ 242824 w 1857375"/>
                <a:gd name="T11" fmla="*/ 971550 h 971550"/>
                <a:gd name="T12" fmla="*/ 0 w 1857375"/>
                <a:gd name="T13" fmla="*/ 485775 h 971550"/>
                <a:gd name="T14" fmla="*/ 0 w 1857375"/>
                <a:gd name="T15" fmla="*/ 0 h 971550"/>
                <a:gd name="T16" fmla="*/ 1857375 w 1857375"/>
                <a:gd name="T17" fmla="*/ 971550 h 971550"/>
              </a:gdLst>
              <a:ahLst/>
              <a:cxnLst>
                <a:cxn ang="0">
                  <a:pos x="T0" y="T1"/>
                </a:cxn>
                <a:cxn ang="0">
                  <a:pos x="T2" y="T3"/>
                </a:cxn>
                <a:cxn ang="0">
                  <a:pos x="T4" y="T5"/>
                </a:cxn>
                <a:cxn ang="0">
                  <a:pos x="T6" y="T7"/>
                </a:cxn>
                <a:cxn ang="0">
                  <a:pos x="T8" y="T9"/>
                </a:cxn>
                <a:cxn ang="0">
                  <a:pos x="T10" y="T11"/>
                </a:cxn>
                <a:cxn ang="0">
                  <a:pos x="T12" y="T13"/>
                </a:cxn>
              </a:cxnLst>
              <a:rect l="T14" t="T15" r="T16" b="T17"/>
              <a:pathLst>
                <a:path w="1857375" h="971550">
                  <a:moveTo>
                    <a:pt x="0" y="485775"/>
                  </a:moveTo>
                  <a:lnTo>
                    <a:pt x="242824" y="0"/>
                  </a:lnTo>
                  <a:lnTo>
                    <a:pt x="1614551" y="0"/>
                  </a:lnTo>
                  <a:lnTo>
                    <a:pt x="1857375" y="485775"/>
                  </a:lnTo>
                  <a:lnTo>
                    <a:pt x="1614551" y="971550"/>
                  </a:lnTo>
                  <a:lnTo>
                    <a:pt x="242824" y="971550"/>
                  </a:lnTo>
                  <a:lnTo>
                    <a:pt x="0" y="485775"/>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22" name="Shape 965">
              <a:extLst>
                <a:ext uri="{FF2B5EF4-FFF2-40B4-BE49-F238E27FC236}">
                  <a16:creationId xmlns:a16="http://schemas.microsoft.com/office/drawing/2014/main" id="{0F82BF53-7836-43E1-95F9-6E616ECF4A28}"/>
                </a:ext>
              </a:extLst>
            </p:cNvPr>
            <p:cNvSpPr>
              <a:spLocks/>
            </p:cNvSpPr>
            <p:nvPr/>
          </p:nvSpPr>
          <p:spPr bwMode="auto">
            <a:xfrm>
              <a:off x="36004" y="25453"/>
              <a:ext cx="12859" cy="8477"/>
            </a:xfrm>
            <a:custGeom>
              <a:avLst/>
              <a:gdLst>
                <a:gd name="T0" fmla="*/ 0 w 1285875"/>
                <a:gd name="T1" fmla="*/ 0 h 847725"/>
                <a:gd name="T2" fmla="*/ 1285875 w 1285875"/>
                <a:gd name="T3" fmla="*/ 0 h 847725"/>
                <a:gd name="T4" fmla="*/ 1285875 w 1285875"/>
                <a:gd name="T5" fmla="*/ 847725 h 847725"/>
                <a:gd name="T6" fmla="*/ 0 w 1285875"/>
                <a:gd name="T7" fmla="*/ 847725 h 847725"/>
                <a:gd name="T8" fmla="*/ 0 w 1285875"/>
                <a:gd name="T9" fmla="*/ 0 h 847725"/>
                <a:gd name="T10" fmla="*/ 0 w 1285875"/>
                <a:gd name="T11" fmla="*/ 0 h 847725"/>
                <a:gd name="T12" fmla="*/ 1285875 w 1285875"/>
                <a:gd name="T13" fmla="*/ 847725 h 847725"/>
              </a:gdLst>
              <a:ahLst/>
              <a:cxnLst>
                <a:cxn ang="0">
                  <a:pos x="T0" y="T1"/>
                </a:cxn>
                <a:cxn ang="0">
                  <a:pos x="T2" y="T3"/>
                </a:cxn>
                <a:cxn ang="0">
                  <a:pos x="T4" y="T5"/>
                </a:cxn>
                <a:cxn ang="0">
                  <a:pos x="T6" y="T7"/>
                </a:cxn>
                <a:cxn ang="0">
                  <a:pos x="T8" y="T9"/>
                </a:cxn>
              </a:cxnLst>
              <a:rect l="T10" t="T11" r="T12" b="T13"/>
              <a:pathLst>
                <a:path w="1285875" h="847725">
                  <a:moveTo>
                    <a:pt x="0" y="0"/>
                  </a:moveTo>
                  <a:lnTo>
                    <a:pt x="1285875" y="0"/>
                  </a:lnTo>
                  <a:lnTo>
                    <a:pt x="1285875" y="847725"/>
                  </a:lnTo>
                  <a:lnTo>
                    <a:pt x="0" y="847725"/>
                  </a:lnTo>
                  <a:lnTo>
                    <a:pt x="0" y="0"/>
                  </a:lnTo>
                </a:path>
              </a:pathLst>
            </a:custGeom>
            <a:solidFill>
              <a:srgbClr val="FFFFFF"/>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23" name="Shape 31">
              <a:extLst>
                <a:ext uri="{FF2B5EF4-FFF2-40B4-BE49-F238E27FC236}">
                  <a16:creationId xmlns:a16="http://schemas.microsoft.com/office/drawing/2014/main" id="{36E452E8-B1E2-431E-9A9D-9A9C8EDED74B}"/>
                </a:ext>
              </a:extLst>
            </p:cNvPr>
            <p:cNvSpPr>
              <a:spLocks/>
            </p:cNvSpPr>
            <p:nvPr/>
          </p:nvSpPr>
          <p:spPr bwMode="auto">
            <a:xfrm>
              <a:off x="36004" y="25453"/>
              <a:ext cx="12859" cy="8477"/>
            </a:xfrm>
            <a:custGeom>
              <a:avLst/>
              <a:gdLst>
                <a:gd name="T0" fmla="*/ 0 w 1285875"/>
                <a:gd name="T1" fmla="*/ 847725 h 847725"/>
                <a:gd name="T2" fmla="*/ 1285875 w 1285875"/>
                <a:gd name="T3" fmla="*/ 847725 h 847725"/>
                <a:gd name="T4" fmla="*/ 1285875 w 1285875"/>
                <a:gd name="T5" fmla="*/ 0 h 847725"/>
                <a:gd name="T6" fmla="*/ 0 w 1285875"/>
                <a:gd name="T7" fmla="*/ 0 h 847725"/>
                <a:gd name="T8" fmla="*/ 0 w 1285875"/>
                <a:gd name="T9" fmla="*/ 847725 h 847725"/>
                <a:gd name="T10" fmla="*/ 0 w 1285875"/>
                <a:gd name="T11" fmla="*/ 0 h 847725"/>
                <a:gd name="T12" fmla="*/ 1285875 w 1285875"/>
                <a:gd name="T13" fmla="*/ 847725 h 847725"/>
              </a:gdLst>
              <a:ahLst/>
              <a:cxnLst>
                <a:cxn ang="0">
                  <a:pos x="T0" y="T1"/>
                </a:cxn>
                <a:cxn ang="0">
                  <a:pos x="T2" y="T3"/>
                </a:cxn>
                <a:cxn ang="0">
                  <a:pos x="T4" y="T5"/>
                </a:cxn>
                <a:cxn ang="0">
                  <a:pos x="T6" y="T7"/>
                </a:cxn>
                <a:cxn ang="0">
                  <a:pos x="T8" y="T9"/>
                </a:cxn>
              </a:cxnLst>
              <a:rect l="T10" t="T11" r="T12" b="T13"/>
              <a:pathLst>
                <a:path w="1285875" h="847725">
                  <a:moveTo>
                    <a:pt x="0" y="847725"/>
                  </a:moveTo>
                  <a:lnTo>
                    <a:pt x="1285875" y="847725"/>
                  </a:lnTo>
                  <a:lnTo>
                    <a:pt x="1285875" y="0"/>
                  </a:lnTo>
                  <a:lnTo>
                    <a:pt x="0" y="0"/>
                  </a:lnTo>
                  <a:lnTo>
                    <a:pt x="0" y="847725"/>
                  </a:lnTo>
                  <a:close/>
                </a:path>
              </a:pathLst>
            </a:custGeom>
            <a:noFill/>
            <a:ln w="9525">
              <a:solidFill>
                <a:srgbClr val="FFFFFF"/>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24" name="Rectangle 32">
              <a:extLst>
                <a:ext uri="{FF2B5EF4-FFF2-40B4-BE49-F238E27FC236}">
                  <a16:creationId xmlns:a16="http://schemas.microsoft.com/office/drawing/2014/main" id="{873915B7-FEF9-4057-BD33-2390621C4D12}"/>
                </a:ext>
              </a:extLst>
            </p:cNvPr>
            <p:cNvSpPr>
              <a:spLocks noChangeArrowheads="1"/>
            </p:cNvSpPr>
            <p:nvPr/>
          </p:nvSpPr>
          <p:spPr bwMode="auto">
            <a:xfrm>
              <a:off x="36965" y="26234"/>
              <a:ext cx="463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33">
              <a:extLst>
                <a:ext uri="{FF2B5EF4-FFF2-40B4-BE49-F238E27FC236}">
                  <a16:creationId xmlns:a16="http://schemas.microsoft.com/office/drawing/2014/main" id="{93A2CBE9-8E60-4C1F-871C-CDF6AE0D61FD}"/>
                </a:ext>
              </a:extLst>
            </p:cNvPr>
            <p:cNvSpPr>
              <a:spLocks noChangeArrowheads="1"/>
            </p:cNvSpPr>
            <p:nvPr/>
          </p:nvSpPr>
          <p:spPr bwMode="auto">
            <a:xfrm>
              <a:off x="40440" y="26234"/>
              <a:ext cx="4738"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when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34">
              <a:extLst>
                <a:ext uri="{FF2B5EF4-FFF2-40B4-BE49-F238E27FC236}">
                  <a16:creationId xmlns:a16="http://schemas.microsoft.com/office/drawing/2014/main" id="{F4BD134E-CA83-4F80-BEEF-A5A971B4C965}"/>
                </a:ext>
              </a:extLst>
            </p:cNvPr>
            <p:cNvSpPr>
              <a:spLocks noChangeArrowheads="1"/>
            </p:cNvSpPr>
            <p:nvPr/>
          </p:nvSpPr>
          <p:spPr bwMode="auto">
            <a:xfrm>
              <a:off x="44006" y="26234"/>
              <a:ext cx="422"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35">
              <a:extLst>
                <a:ext uri="{FF2B5EF4-FFF2-40B4-BE49-F238E27FC236}">
                  <a16:creationId xmlns:a16="http://schemas.microsoft.com/office/drawing/2014/main" id="{6CD590EB-538F-4654-8DCB-4B7A89015008}"/>
                </a:ext>
              </a:extLst>
            </p:cNvPr>
            <p:cNvSpPr>
              <a:spLocks noChangeArrowheads="1"/>
            </p:cNvSpPr>
            <p:nvPr/>
          </p:nvSpPr>
          <p:spPr bwMode="auto">
            <a:xfrm>
              <a:off x="37057" y="28078"/>
              <a:ext cx="14288"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Restaurantbesitzer</a:t>
              </a:r>
            </a:p>
          </p:txBody>
        </p:sp>
        <p:sp>
          <p:nvSpPr>
            <p:cNvPr id="28" name="Rectangle 36">
              <a:extLst>
                <a:ext uri="{FF2B5EF4-FFF2-40B4-BE49-F238E27FC236}">
                  <a16:creationId xmlns:a16="http://schemas.microsoft.com/office/drawing/2014/main" id="{B0DA8DE9-9016-4DCF-A648-2887CBC55A89}"/>
                </a:ext>
              </a:extLst>
            </p:cNvPr>
            <p:cNvSpPr>
              <a:spLocks noChangeArrowheads="1"/>
            </p:cNvSpPr>
            <p:nvPr/>
          </p:nvSpPr>
          <p:spPr bwMode="auto">
            <a:xfrm>
              <a:off x="47801" y="28078"/>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9" name="Rectangle 38">
              <a:extLst>
                <a:ext uri="{FF2B5EF4-FFF2-40B4-BE49-F238E27FC236}">
                  <a16:creationId xmlns:a16="http://schemas.microsoft.com/office/drawing/2014/main" id="{693D6530-A870-4757-A531-E45517771A3F}"/>
                </a:ext>
              </a:extLst>
            </p:cNvPr>
            <p:cNvSpPr>
              <a:spLocks noChangeArrowheads="1"/>
            </p:cNvSpPr>
            <p:nvPr/>
          </p:nvSpPr>
          <p:spPr bwMode="auto">
            <a:xfrm>
              <a:off x="48106" y="28078"/>
              <a:ext cx="1273"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0" name="Rectangle 39">
              <a:extLst>
                <a:ext uri="{FF2B5EF4-FFF2-40B4-BE49-F238E27FC236}">
                  <a16:creationId xmlns:a16="http://schemas.microsoft.com/office/drawing/2014/main" id="{F40D054F-6D11-40C9-B4D0-BA64E34AF1A1}"/>
                </a:ext>
              </a:extLst>
            </p:cNvPr>
            <p:cNvSpPr>
              <a:spLocks noChangeArrowheads="1"/>
            </p:cNvSpPr>
            <p:nvPr/>
          </p:nvSpPr>
          <p:spPr bwMode="auto">
            <a:xfrm>
              <a:off x="38489" y="29922"/>
              <a:ext cx="91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E</a:t>
              </a:r>
            </a:p>
          </p:txBody>
        </p:sp>
        <p:sp>
          <p:nvSpPr>
            <p:cNvPr id="31" name="Rectangle 40">
              <a:extLst>
                <a:ext uri="{FF2B5EF4-FFF2-40B4-BE49-F238E27FC236}">
                  <a16:creationId xmlns:a16="http://schemas.microsoft.com/office/drawing/2014/main" id="{4AD2C9F2-454B-41FD-B4E6-5B04075F121B}"/>
                </a:ext>
              </a:extLst>
            </p:cNvPr>
            <p:cNvSpPr>
              <a:spLocks noChangeArrowheads="1"/>
            </p:cNvSpPr>
            <p:nvPr/>
          </p:nvSpPr>
          <p:spPr bwMode="auto">
            <a:xfrm>
              <a:off x="39175" y="29922"/>
              <a:ext cx="57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32" name="Rectangle 41">
              <a:extLst>
                <a:ext uri="{FF2B5EF4-FFF2-40B4-BE49-F238E27FC236}">
                  <a16:creationId xmlns:a16="http://schemas.microsoft.com/office/drawing/2014/main" id="{8209F946-746C-4439-BFE3-483919DB251C}"/>
                </a:ext>
              </a:extLst>
            </p:cNvPr>
            <p:cNvSpPr>
              <a:spLocks noChangeArrowheads="1"/>
            </p:cNvSpPr>
            <p:nvPr/>
          </p:nvSpPr>
          <p:spPr bwMode="auto">
            <a:xfrm>
              <a:off x="39602" y="29922"/>
              <a:ext cx="335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Mail</a:t>
              </a:r>
            </a:p>
          </p:txBody>
        </p:sp>
        <p:sp>
          <p:nvSpPr>
            <p:cNvPr id="33" name="Rectangle 42">
              <a:extLst>
                <a:ext uri="{FF2B5EF4-FFF2-40B4-BE49-F238E27FC236}">
                  <a16:creationId xmlns:a16="http://schemas.microsoft.com/office/drawing/2014/main" id="{2B106452-8B89-43EA-AEFF-D02893F670C7}"/>
                </a:ext>
              </a:extLst>
            </p:cNvPr>
            <p:cNvSpPr>
              <a:spLocks noChangeArrowheads="1"/>
            </p:cNvSpPr>
            <p:nvPr/>
          </p:nvSpPr>
          <p:spPr bwMode="auto">
            <a:xfrm>
              <a:off x="42117" y="29922"/>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4" name="Rectangle 43">
              <a:extLst>
                <a:ext uri="{FF2B5EF4-FFF2-40B4-BE49-F238E27FC236}">
                  <a16:creationId xmlns:a16="http://schemas.microsoft.com/office/drawing/2014/main" id="{9CFFFE18-B6D2-49C9-BF5F-AEA02CB80F5A}"/>
                </a:ext>
              </a:extLst>
            </p:cNvPr>
            <p:cNvSpPr>
              <a:spLocks noChangeArrowheads="1"/>
            </p:cNvSpPr>
            <p:nvPr/>
          </p:nvSpPr>
          <p:spPr bwMode="auto">
            <a:xfrm>
              <a:off x="42437" y="29922"/>
              <a:ext cx="5667"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bereits </a:t>
              </a:r>
            </a:p>
          </p:txBody>
        </p:sp>
        <p:sp>
          <p:nvSpPr>
            <p:cNvPr id="35" name="Rectangle 44">
              <a:extLst>
                <a:ext uri="{FF2B5EF4-FFF2-40B4-BE49-F238E27FC236}">
                  <a16:creationId xmlns:a16="http://schemas.microsoft.com/office/drawing/2014/main" id="{358D9CCC-B2D8-4FD4-A8B0-60A9F583670D}"/>
                </a:ext>
              </a:extLst>
            </p:cNvPr>
            <p:cNvSpPr>
              <a:spLocks noChangeArrowheads="1"/>
            </p:cNvSpPr>
            <p:nvPr/>
          </p:nvSpPr>
          <p:spPr bwMode="auto">
            <a:xfrm>
              <a:off x="39770" y="31751"/>
              <a:ext cx="7116"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vergeben</a:t>
              </a:r>
            </a:p>
          </p:txBody>
        </p:sp>
        <p:sp>
          <p:nvSpPr>
            <p:cNvPr id="36" name="Rectangle 45">
              <a:extLst>
                <a:ext uri="{FF2B5EF4-FFF2-40B4-BE49-F238E27FC236}">
                  <a16:creationId xmlns:a16="http://schemas.microsoft.com/office/drawing/2014/main" id="{F781EA5C-CD6D-4CD5-8BAF-A1A36DAF885D}"/>
                </a:ext>
              </a:extLst>
            </p:cNvPr>
            <p:cNvSpPr>
              <a:spLocks noChangeArrowheads="1"/>
            </p:cNvSpPr>
            <p:nvPr/>
          </p:nvSpPr>
          <p:spPr bwMode="auto">
            <a:xfrm>
              <a:off x="45104" y="3175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48">
              <a:extLst>
                <a:ext uri="{FF2B5EF4-FFF2-40B4-BE49-F238E27FC236}">
                  <a16:creationId xmlns:a16="http://schemas.microsoft.com/office/drawing/2014/main" id="{3BA0EB7A-AB84-4E69-B681-2EE7AAB6726C}"/>
                </a:ext>
              </a:extLst>
            </p:cNvPr>
            <p:cNvSpPr>
              <a:spLocks noChangeArrowheads="1"/>
            </p:cNvSpPr>
            <p:nvPr/>
          </p:nvSpPr>
          <p:spPr bwMode="auto">
            <a:xfrm>
              <a:off x="13809" y="19829"/>
              <a:ext cx="938"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Rectangle 49">
              <a:extLst>
                <a:ext uri="{FF2B5EF4-FFF2-40B4-BE49-F238E27FC236}">
                  <a16:creationId xmlns:a16="http://schemas.microsoft.com/office/drawing/2014/main" id="{931933F8-18D6-42E2-9993-F31EE6E233F6}"/>
                </a:ext>
              </a:extLst>
            </p:cNvPr>
            <p:cNvSpPr>
              <a:spLocks noChangeArrowheads="1"/>
            </p:cNvSpPr>
            <p:nvPr/>
          </p:nvSpPr>
          <p:spPr bwMode="auto">
            <a:xfrm>
              <a:off x="14511" y="19829"/>
              <a:ext cx="1630"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xc</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50">
              <a:extLst>
                <a:ext uri="{FF2B5EF4-FFF2-40B4-BE49-F238E27FC236}">
                  <a16:creationId xmlns:a16="http://schemas.microsoft.com/office/drawing/2014/main" id="{C3611C4E-C7E4-43F4-8F58-F5FD39FA1D94}"/>
                </a:ext>
              </a:extLst>
            </p:cNvPr>
            <p:cNvSpPr>
              <a:spLocks noChangeArrowheads="1"/>
            </p:cNvSpPr>
            <p:nvPr/>
          </p:nvSpPr>
          <p:spPr bwMode="auto">
            <a:xfrm>
              <a:off x="15745" y="19829"/>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Rectangle 53">
              <a:extLst>
                <a:ext uri="{FF2B5EF4-FFF2-40B4-BE49-F238E27FC236}">
                  <a16:creationId xmlns:a16="http://schemas.microsoft.com/office/drawing/2014/main" id="{D9D7349C-BFD4-4491-AC25-49F49C4F1B23}"/>
                </a:ext>
              </a:extLst>
            </p:cNvPr>
            <p:cNvSpPr>
              <a:spLocks noChangeArrowheads="1"/>
            </p:cNvSpPr>
            <p:nvPr/>
          </p:nvSpPr>
          <p:spPr bwMode="auto">
            <a:xfrm>
              <a:off x="25259" y="38121"/>
              <a:ext cx="22185"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Registrierung fehlgeschlagen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Rectangle 54">
              <a:extLst>
                <a:ext uri="{FF2B5EF4-FFF2-40B4-BE49-F238E27FC236}">
                  <a16:creationId xmlns:a16="http://schemas.microsoft.com/office/drawing/2014/main" id="{6CBE35A8-9B5D-4BE4-B6D1-BC92956CC0EF}"/>
                </a:ext>
              </a:extLst>
            </p:cNvPr>
            <p:cNvSpPr>
              <a:spLocks noChangeArrowheads="1"/>
            </p:cNvSpPr>
            <p:nvPr/>
          </p:nvSpPr>
          <p:spPr bwMode="auto">
            <a:xfrm>
              <a:off x="41949" y="3812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57">
              <a:extLst>
                <a:ext uri="{FF2B5EF4-FFF2-40B4-BE49-F238E27FC236}">
                  <a16:creationId xmlns:a16="http://schemas.microsoft.com/office/drawing/2014/main" id="{0D9D111B-8A1C-45A7-B5D3-3CFDAF447DA3}"/>
                </a:ext>
              </a:extLst>
            </p:cNvPr>
            <p:cNvSpPr>
              <a:spLocks noChangeArrowheads="1"/>
            </p:cNvSpPr>
            <p:nvPr/>
          </p:nvSpPr>
          <p:spPr bwMode="auto">
            <a:xfrm>
              <a:off x="29236" y="55269"/>
              <a:ext cx="9147"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Bestätigung</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Rectangle 58">
              <a:extLst>
                <a:ext uri="{FF2B5EF4-FFF2-40B4-BE49-F238E27FC236}">
                  <a16:creationId xmlns:a16="http://schemas.microsoft.com/office/drawing/2014/main" id="{58D73746-CCB5-4191-9A06-D0F3B3172B96}"/>
                </a:ext>
              </a:extLst>
            </p:cNvPr>
            <p:cNvSpPr>
              <a:spLocks noChangeArrowheads="1"/>
            </p:cNvSpPr>
            <p:nvPr/>
          </p:nvSpPr>
          <p:spPr bwMode="auto">
            <a:xfrm>
              <a:off x="36112" y="55269"/>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Rectangle 63">
              <a:extLst>
                <a:ext uri="{FF2B5EF4-FFF2-40B4-BE49-F238E27FC236}">
                  <a16:creationId xmlns:a16="http://schemas.microsoft.com/office/drawing/2014/main" id="{31C05CCA-C03A-477D-8743-D32143B7C087}"/>
                </a:ext>
              </a:extLst>
            </p:cNvPr>
            <p:cNvSpPr>
              <a:spLocks noChangeArrowheads="1"/>
            </p:cNvSpPr>
            <p:nvPr/>
          </p:nvSpPr>
          <p:spPr bwMode="auto">
            <a:xfrm>
              <a:off x="0" y="2090"/>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5" name="Rectangle 64">
              <a:extLst>
                <a:ext uri="{FF2B5EF4-FFF2-40B4-BE49-F238E27FC236}">
                  <a16:creationId xmlns:a16="http://schemas.microsoft.com/office/drawing/2014/main" id="{09FF6838-412B-429D-8442-6A5BE4AB562C}"/>
                </a:ext>
              </a:extLst>
            </p:cNvPr>
            <p:cNvSpPr>
              <a:spLocks noChangeArrowheads="1"/>
            </p:cNvSpPr>
            <p:nvPr/>
          </p:nvSpPr>
          <p:spPr bwMode="auto">
            <a:xfrm>
              <a:off x="0" y="4940"/>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6" name="Rectangle 65">
              <a:extLst>
                <a:ext uri="{FF2B5EF4-FFF2-40B4-BE49-F238E27FC236}">
                  <a16:creationId xmlns:a16="http://schemas.microsoft.com/office/drawing/2014/main" id="{C44BDDD6-4F67-4431-B109-20832AFBABA8}"/>
                </a:ext>
              </a:extLst>
            </p:cNvPr>
            <p:cNvSpPr>
              <a:spLocks noChangeArrowheads="1"/>
            </p:cNvSpPr>
            <p:nvPr/>
          </p:nvSpPr>
          <p:spPr bwMode="auto">
            <a:xfrm>
              <a:off x="0" y="780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7" name="Rectangle 66">
              <a:extLst>
                <a:ext uri="{FF2B5EF4-FFF2-40B4-BE49-F238E27FC236}">
                  <a16:creationId xmlns:a16="http://schemas.microsoft.com/office/drawing/2014/main" id="{BA68820F-CC26-47AB-87FC-3D5DAACC576E}"/>
                </a:ext>
              </a:extLst>
            </p:cNvPr>
            <p:cNvSpPr>
              <a:spLocks noChangeArrowheads="1"/>
            </p:cNvSpPr>
            <p:nvPr/>
          </p:nvSpPr>
          <p:spPr bwMode="auto">
            <a:xfrm>
              <a:off x="0" y="1065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8" name="Rectangle 67">
              <a:extLst>
                <a:ext uri="{FF2B5EF4-FFF2-40B4-BE49-F238E27FC236}">
                  <a16:creationId xmlns:a16="http://schemas.microsoft.com/office/drawing/2014/main" id="{B91FEA99-5DCF-4A66-A81C-3F53B21826EC}"/>
                </a:ext>
              </a:extLst>
            </p:cNvPr>
            <p:cNvSpPr>
              <a:spLocks noChangeArrowheads="1"/>
            </p:cNvSpPr>
            <p:nvPr/>
          </p:nvSpPr>
          <p:spPr bwMode="auto">
            <a:xfrm>
              <a:off x="0" y="1350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9" name="Rectangle 68">
              <a:extLst>
                <a:ext uri="{FF2B5EF4-FFF2-40B4-BE49-F238E27FC236}">
                  <a16:creationId xmlns:a16="http://schemas.microsoft.com/office/drawing/2014/main" id="{A522D5A7-9661-4802-9842-5C0300370A6A}"/>
                </a:ext>
              </a:extLst>
            </p:cNvPr>
            <p:cNvSpPr>
              <a:spLocks noChangeArrowheads="1"/>
            </p:cNvSpPr>
            <p:nvPr/>
          </p:nvSpPr>
          <p:spPr bwMode="auto">
            <a:xfrm>
              <a:off x="0" y="16370"/>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0" name="Rectangle 69">
              <a:extLst>
                <a:ext uri="{FF2B5EF4-FFF2-40B4-BE49-F238E27FC236}">
                  <a16:creationId xmlns:a16="http://schemas.microsoft.com/office/drawing/2014/main" id="{6AE055C4-2BAB-4C47-BD28-898BEF25CAE6}"/>
                </a:ext>
              </a:extLst>
            </p:cNvPr>
            <p:cNvSpPr>
              <a:spLocks noChangeArrowheads="1"/>
            </p:cNvSpPr>
            <p:nvPr/>
          </p:nvSpPr>
          <p:spPr bwMode="auto">
            <a:xfrm>
              <a:off x="0" y="19220"/>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1" name="Rectangle 70">
              <a:extLst>
                <a:ext uri="{FF2B5EF4-FFF2-40B4-BE49-F238E27FC236}">
                  <a16:creationId xmlns:a16="http://schemas.microsoft.com/office/drawing/2014/main" id="{2F1AFF87-A9C4-4BAD-B29E-4170FB482312}"/>
                </a:ext>
              </a:extLst>
            </p:cNvPr>
            <p:cNvSpPr>
              <a:spLocks noChangeArrowheads="1"/>
            </p:cNvSpPr>
            <p:nvPr/>
          </p:nvSpPr>
          <p:spPr bwMode="auto">
            <a:xfrm>
              <a:off x="0" y="22085"/>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2" name="Rectangle 71">
              <a:extLst>
                <a:ext uri="{FF2B5EF4-FFF2-40B4-BE49-F238E27FC236}">
                  <a16:creationId xmlns:a16="http://schemas.microsoft.com/office/drawing/2014/main" id="{7F6348BF-3A15-40BF-AF94-9FDB34CC45E1}"/>
                </a:ext>
              </a:extLst>
            </p:cNvPr>
            <p:cNvSpPr>
              <a:spLocks noChangeArrowheads="1"/>
            </p:cNvSpPr>
            <p:nvPr/>
          </p:nvSpPr>
          <p:spPr bwMode="auto">
            <a:xfrm>
              <a:off x="0" y="24938"/>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3" name="Rectangle 72">
              <a:extLst>
                <a:ext uri="{FF2B5EF4-FFF2-40B4-BE49-F238E27FC236}">
                  <a16:creationId xmlns:a16="http://schemas.microsoft.com/office/drawing/2014/main" id="{07472D20-30BC-49D2-ABB5-D5E0BEBA2326}"/>
                </a:ext>
              </a:extLst>
            </p:cNvPr>
            <p:cNvSpPr>
              <a:spLocks noChangeArrowheads="1"/>
            </p:cNvSpPr>
            <p:nvPr/>
          </p:nvSpPr>
          <p:spPr bwMode="auto">
            <a:xfrm>
              <a:off x="0" y="27804"/>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4" name="Rectangle 73">
              <a:extLst>
                <a:ext uri="{FF2B5EF4-FFF2-40B4-BE49-F238E27FC236}">
                  <a16:creationId xmlns:a16="http://schemas.microsoft.com/office/drawing/2014/main" id="{B05ABAD7-56C2-4DC7-96FE-166BBC815894}"/>
                </a:ext>
              </a:extLst>
            </p:cNvPr>
            <p:cNvSpPr>
              <a:spLocks noChangeArrowheads="1"/>
            </p:cNvSpPr>
            <p:nvPr/>
          </p:nvSpPr>
          <p:spPr bwMode="auto">
            <a:xfrm>
              <a:off x="0" y="30653"/>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5" name="Rectangle 74">
              <a:extLst>
                <a:ext uri="{FF2B5EF4-FFF2-40B4-BE49-F238E27FC236}">
                  <a16:creationId xmlns:a16="http://schemas.microsoft.com/office/drawing/2014/main" id="{74373D21-7EDF-4ED0-896A-170E8992D683}"/>
                </a:ext>
              </a:extLst>
            </p:cNvPr>
            <p:cNvSpPr>
              <a:spLocks noChangeArrowheads="1"/>
            </p:cNvSpPr>
            <p:nvPr/>
          </p:nvSpPr>
          <p:spPr bwMode="auto">
            <a:xfrm>
              <a:off x="0" y="33503"/>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6" name="Rectangle 75">
              <a:extLst>
                <a:ext uri="{FF2B5EF4-FFF2-40B4-BE49-F238E27FC236}">
                  <a16:creationId xmlns:a16="http://schemas.microsoft.com/office/drawing/2014/main" id="{2C805298-C27A-4DA8-B3A6-5EE89F25B89F}"/>
                </a:ext>
              </a:extLst>
            </p:cNvPr>
            <p:cNvSpPr>
              <a:spLocks noChangeArrowheads="1"/>
            </p:cNvSpPr>
            <p:nvPr/>
          </p:nvSpPr>
          <p:spPr bwMode="auto">
            <a:xfrm>
              <a:off x="0" y="36368"/>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7" name="Rectangle 76">
              <a:extLst>
                <a:ext uri="{FF2B5EF4-FFF2-40B4-BE49-F238E27FC236}">
                  <a16:creationId xmlns:a16="http://schemas.microsoft.com/office/drawing/2014/main" id="{192CF832-DCBE-4DD7-A4F3-4601635CEB8D}"/>
                </a:ext>
              </a:extLst>
            </p:cNvPr>
            <p:cNvSpPr>
              <a:spLocks noChangeArrowheads="1"/>
            </p:cNvSpPr>
            <p:nvPr/>
          </p:nvSpPr>
          <p:spPr bwMode="auto">
            <a:xfrm>
              <a:off x="0" y="39218"/>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8" name="Rectangle 77">
              <a:extLst>
                <a:ext uri="{FF2B5EF4-FFF2-40B4-BE49-F238E27FC236}">
                  <a16:creationId xmlns:a16="http://schemas.microsoft.com/office/drawing/2014/main" id="{1DD3A563-6744-45D1-94A1-0FAE6DE56C43}"/>
                </a:ext>
              </a:extLst>
            </p:cNvPr>
            <p:cNvSpPr>
              <a:spLocks noChangeArrowheads="1"/>
            </p:cNvSpPr>
            <p:nvPr/>
          </p:nvSpPr>
          <p:spPr bwMode="auto">
            <a:xfrm>
              <a:off x="0" y="42084"/>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9" name="Rectangle 78">
              <a:extLst>
                <a:ext uri="{FF2B5EF4-FFF2-40B4-BE49-F238E27FC236}">
                  <a16:creationId xmlns:a16="http://schemas.microsoft.com/office/drawing/2014/main" id="{0ED808E7-284A-453A-8ECC-90CE98DE1ACB}"/>
                </a:ext>
              </a:extLst>
            </p:cNvPr>
            <p:cNvSpPr>
              <a:spLocks noChangeArrowheads="1"/>
            </p:cNvSpPr>
            <p:nvPr/>
          </p:nvSpPr>
          <p:spPr bwMode="auto">
            <a:xfrm>
              <a:off x="0" y="44933"/>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0" name="Rectangle 79">
              <a:extLst>
                <a:ext uri="{FF2B5EF4-FFF2-40B4-BE49-F238E27FC236}">
                  <a16:creationId xmlns:a16="http://schemas.microsoft.com/office/drawing/2014/main" id="{2C910C75-A875-4843-871A-F386C95B1BE6}"/>
                </a:ext>
              </a:extLst>
            </p:cNvPr>
            <p:cNvSpPr>
              <a:spLocks noChangeArrowheads="1"/>
            </p:cNvSpPr>
            <p:nvPr/>
          </p:nvSpPr>
          <p:spPr bwMode="auto">
            <a:xfrm>
              <a:off x="0" y="47786"/>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1" name="Rectangle 80">
              <a:extLst>
                <a:ext uri="{FF2B5EF4-FFF2-40B4-BE49-F238E27FC236}">
                  <a16:creationId xmlns:a16="http://schemas.microsoft.com/office/drawing/2014/main" id="{399222C9-07E6-4334-95CF-0C7CA47F17CB}"/>
                </a:ext>
              </a:extLst>
            </p:cNvPr>
            <p:cNvSpPr>
              <a:spLocks noChangeArrowheads="1"/>
            </p:cNvSpPr>
            <p:nvPr/>
          </p:nvSpPr>
          <p:spPr bwMode="auto">
            <a:xfrm>
              <a:off x="0" y="5065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2" name="Rectangle 81">
              <a:extLst>
                <a:ext uri="{FF2B5EF4-FFF2-40B4-BE49-F238E27FC236}">
                  <a16:creationId xmlns:a16="http://schemas.microsoft.com/office/drawing/2014/main" id="{1C7065E7-7C1D-4630-B216-8DAF0B7EA1B5}"/>
                </a:ext>
              </a:extLst>
            </p:cNvPr>
            <p:cNvSpPr>
              <a:spLocks noChangeArrowheads="1"/>
            </p:cNvSpPr>
            <p:nvPr/>
          </p:nvSpPr>
          <p:spPr bwMode="auto">
            <a:xfrm>
              <a:off x="0" y="53501"/>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3" name="Rectangle 82">
              <a:extLst>
                <a:ext uri="{FF2B5EF4-FFF2-40B4-BE49-F238E27FC236}">
                  <a16:creationId xmlns:a16="http://schemas.microsoft.com/office/drawing/2014/main" id="{C7524B82-7652-474A-AD18-ECE147D489D0}"/>
                </a:ext>
              </a:extLst>
            </p:cNvPr>
            <p:cNvSpPr>
              <a:spLocks noChangeArrowheads="1"/>
            </p:cNvSpPr>
            <p:nvPr/>
          </p:nvSpPr>
          <p:spPr bwMode="auto">
            <a:xfrm>
              <a:off x="0" y="56366"/>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4" name="Rectangle 83">
              <a:extLst>
                <a:ext uri="{FF2B5EF4-FFF2-40B4-BE49-F238E27FC236}">
                  <a16:creationId xmlns:a16="http://schemas.microsoft.com/office/drawing/2014/main" id="{E8039675-A572-40A0-8B47-001D977A1511}"/>
                </a:ext>
              </a:extLst>
            </p:cNvPr>
            <p:cNvSpPr>
              <a:spLocks noChangeArrowheads="1"/>
            </p:cNvSpPr>
            <p:nvPr/>
          </p:nvSpPr>
          <p:spPr bwMode="auto">
            <a:xfrm>
              <a:off x="0" y="59216"/>
              <a:ext cx="421"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5" name="Shape 100">
              <a:extLst>
                <a:ext uri="{FF2B5EF4-FFF2-40B4-BE49-F238E27FC236}">
                  <a16:creationId xmlns:a16="http://schemas.microsoft.com/office/drawing/2014/main" id="{31512EB2-0593-40DA-A434-AE1D23F5CA68}"/>
                </a:ext>
              </a:extLst>
            </p:cNvPr>
            <p:cNvSpPr>
              <a:spLocks/>
            </p:cNvSpPr>
            <p:nvPr/>
          </p:nvSpPr>
          <p:spPr bwMode="auto">
            <a:xfrm>
              <a:off x="38169" y="1715"/>
              <a:ext cx="8573" cy="2286"/>
            </a:xfrm>
            <a:custGeom>
              <a:avLst/>
              <a:gdLst>
                <a:gd name="T0" fmla="*/ 0 w 857250"/>
                <a:gd name="T1" fmla="*/ 228600 h 228600"/>
                <a:gd name="T2" fmla="*/ 857250 w 857250"/>
                <a:gd name="T3" fmla="*/ 228600 h 228600"/>
                <a:gd name="T4" fmla="*/ 857250 w 857250"/>
                <a:gd name="T5" fmla="*/ 0 h 228600"/>
                <a:gd name="T6" fmla="*/ 0 w 857250"/>
                <a:gd name="T7" fmla="*/ 0 h 228600"/>
                <a:gd name="T8" fmla="*/ 0 w 857250"/>
                <a:gd name="T9" fmla="*/ 22860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228600"/>
                  </a:moveTo>
                  <a:lnTo>
                    <a:pt x="857250" y="228600"/>
                  </a:lnTo>
                  <a:lnTo>
                    <a:pt x="857250" y="0"/>
                  </a:lnTo>
                  <a:lnTo>
                    <a:pt x="0" y="0"/>
                  </a:lnTo>
                  <a:lnTo>
                    <a:pt x="0" y="2286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66" name="Shape 102">
              <a:extLst>
                <a:ext uri="{FF2B5EF4-FFF2-40B4-BE49-F238E27FC236}">
                  <a16:creationId xmlns:a16="http://schemas.microsoft.com/office/drawing/2014/main" id="{894B7DED-98AB-47B6-A351-88C69B111F7E}"/>
                </a:ext>
              </a:extLst>
            </p:cNvPr>
            <p:cNvSpPr>
              <a:spLocks/>
            </p:cNvSpPr>
            <p:nvPr/>
          </p:nvSpPr>
          <p:spPr bwMode="auto">
            <a:xfrm>
              <a:off x="19240" y="1614"/>
              <a:ext cx="8573" cy="2286"/>
            </a:xfrm>
            <a:custGeom>
              <a:avLst/>
              <a:gdLst>
                <a:gd name="T0" fmla="*/ 0 w 857250"/>
                <a:gd name="T1" fmla="*/ 228600 h 228600"/>
                <a:gd name="T2" fmla="*/ 857250 w 857250"/>
                <a:gd name="T3" fmla="*/ 228600 h 228600"/>
                <a:gd name="T4" fmla="*/ 857250 w 857250"/>
                <a:gd name="T5" fmla="*/ 0 h 228600"/>
                <a:gd name="T6" fmla="*/ 0 w 857250"/>
                <a:gd name="T7" fmla="*/ 0 h 228600"/>
                <a:gd name="T8" fmla="*/ 0 w 857250"/>
                <a:gd name="T9" fmla="*/ 22860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228600"/>
                  </a:moveTo>
                  <a:lnTo>
                    <a:pt x="857250" y="228600"/>
                  </a:lnTo>
                  <a:lnTo>
                    <a:pt x="857250" y="0"/>
                  </a:lnTo>
                  <a:lnTo>
                    <a:pt x="0" y="0"/>
                  </a:lnTo>
                  <a:lnTo>
                    <a:pt x="0" y="2286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67" name="Shape 103">
              <a:extLst>
                <a:ext uri="{FF2B5EF4-FFF2-40B4-BE49-F238E27FC236}">
                  <a16:creationId xmlns:a16="http://schemas.microsoft.com/office/drawing/2014/main" id="{677DEB03-B72F-4DA5-9FDD-3FF6E8965FC6}"/>
                </a:ext>
              </a:extLst>
            </p:cNvPr>
            <p:cNvSpPr>
              <a:spLocks/>
            </p:cNvSpPr>
            <p:nvPr/>
          </p:nvSpPr>
          <p:spPr bwMode="auto">
            <a:xfrm>
              <a:off x="23241" y="3930"/>
              <a:ext cx="190" cy="23622"/>
            </a:xfrm>
            <a:custGeom>
              <a:avLst/>
              <a:gdLst>
                <a:gd name="T0" fmla="*/ 0 w 19050"/>
                <a:gd name="T1" fmla="*/ 0 h 2362200"/>
                <a:gd name="T2" fmla="*/ 19050 w 19050"/>
                <a:gd name="T3" fmla="*/ 2362200 h 2362200"/>
                <a:gd name="T4" fmla="*/ 0 w 19050"/>
                <a:gd name="T5" fmla="*/ 0 h 2362200"/>
                <a:gd name="T6" fmla="*/ 19050 w 19050"/>
                <a:gd name="T7" fmla="*/ 2362200 h 2362200"/>
              </a:gdLst>
              <a:ahLst/>
              <a:cxnLst>
                <a:cxn ang="0">
                  <a:pos x="T0" y="T1"/>
                </a:cxn>
                <a:cxn ang="0">
                  <a:pos x="T2" y="T3"/>
                </a:cxn>
              </a:cxnLst>
              <a:rect l="T4" t="T5" r="T6" b="T7"/>
              <a:pathLst>
                <a:path w="19050" h="2362200">
                  <a:moveTo>
                    <a:pt x="0" y="0"/>
                  </a:moveTo>
                  <a:lnTo>
                    <a:pt x="19050" y="2362200"/>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68" name="Shape 104">
              <a:extLst>
                <a:ext uri="{FF2B5EF4-FFF2-40B4-BE49-F238E27FC236}">
                  <a16:creationId xmlns:a16="http://schemas.microsoft.com/office/drawing/2014/main" id="{2D33A1AF-0C96-4A16-B8F2-AE7B328A727E}"/>
                </a:ext>
              </a:extLst>
            </p:cNvPr>
            <p:cNvSpPr>
              <a:spLocks/>
            </p:cNvSpPr>
            <p:nvPr/>
          </p:nvSpPr>
          <p:spPr bwMode="auto">
            <a:xfrm>
              <a:off x="42386" y="4121"/>
              <a:ext cx="190" cy="20669"/>
            </a:xfrm>
            <a:custGeom>
              <a:avLst/>
              <a:gdLst>
                <a:gd name="T0" fmla="*/ 0 w 19050"/>
                <a:gd name="T1" fmla="*/ 0 h 2066925"/>
                <a:gd name="T2" fmla="*/ 19050 w 19050"/>
                <a:gd name="T3" fmla="*/ 2066925 h 2066925"/>
                <a:gd name="T4" fmla="*/ 0 w 19050"/>
                <a:gd name="T5" fmla="*/ 0 h 2066925"/>
                <a:gd name="T6" fmla="*/ 19050 w 19050"/>
                <a:gd name="T7" fmla="*/ 2066925 h 2066925"/>
              </a:gdLst>
              <a:ahLst/>
              <a:cxnLst>
                <a:cxn ang="0">
                  <a:pos x="T0" y="T1"/>
                </a:cxn>
                <a:cxn ang="0">
                  <a:pos x="T2" y="T3"/>
                </a:cxn>
              </a:cxnLst>
              <a:rect l="T4" t="T5" r="T6" b="T7"/>
              <a:pathLst>
                <a:path w="19050" h="2066925">
                  <a:moveTo>
                    <a:pt x="0" y="0"/>
                  </a:moveTo>
                  <a:lnTo>
                    <a:pt x="19050" y="2066925"/>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69" name="Shape 105">
              <a:extLst>
                <a:ext uri="{FF2B5EF4-FFF2-40B4-BE49-F238E27FC236}">
                  <a16:creationId xmlns:a16="http://schemas.microsoft.com/office/drawing/2014/main" id="{81538C73-D4EC-4BD8-AB6F-AD13D391CFA9}"/>
                </a:ext>
              </a:extLst>
            </p:cNvPr>
            <p:cNvSpPr>
              <a:spLocks/>
            </p:cNvSpPr>
            <p:nvPr/>
          </p:nvSpPr>
          <p:spPr bwMode="auto">
            <a:xfrm>
              <a:off x="23329" y="6767"/>
              <a:ext cx="18955" cy="762"/>
            </a:xfrm>
            <a:custGeom>
              <a:avLst/>
              <a:gdLst>
                <a:gd name="T0" fmla="*/ 1819021 w 1895475"/>
                <a:gd name="T1" fmla="*/ 0 h 76200"/>
                <a:gd name="T2" fmla="*/ 1895475 w 1895475"/>
                <a:gd name="T3" fmla="*/ 37719 h 76200"/>
                <a:gd name="T4" fmla="*/ 1819402 w 1895475"/>
                <a:gd name="T5" fmla="*/ 76200 h 76200"/>
                <a:gd name="T6" fmla="*/ 1819259 w 1895475"/>
                <a:gd name="T7" fmla="*/ 47562 h 76200"/>
                <a:gd name="T8" fmla="*/ 0 w 1895475"/>
                <a:gd name="T9" fmla="*/ 56769 h 76200"/>
                <a:gd name="T10" fmla="*/ 0 w 1895475"/>
                <a:gd name="T11" fmla="*/ 37719 h 76200"/>
                <a:gd name="T12" fmla="*/ 1819164 w 1895475"/>
                <a:gd name="T13" fmla="*/ 28513 h 76200"/>
                <a:gd name="T14" fmla="*/ 1819021 w 1895475"/>
                <a:gd name="T15" fmla="*/ 0 h 76200"/>
                <a:gd name="T16" fmla="*/ 0 w 1895475"/>
                <a:gd name="T17" fmla="*/ 0 h 76200"/>
                <a:gd name="T18" fmla="*/ 1895475 w 1895475"/>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895475" h="76200">
                  <a:moveTo>
                    <a:pt x="1819021" y="0"/>
                  </a:moveTo>
                  <a:lnTo>
                    <a:pt x="1895475" y="37719"/>
                  </a:lnTo>
                  <a:lnTo>
                    <a:pt x="1819402" y="76200"/>
                  </a:lnTo>
                  <a:lnTo>
                    <a:pt x="1819259" y="47562"/>
                  </a:lnTo>
                  <a:lnTo>
                    <a:pt x="0" y="56769"/>
                  </a:lnTo>
                  <a:lnTo>
                    <a:pt x="0" y="37719"/>
                  </a:lnTo>
                  <a:lnTo>
                    <a:pt x="1819164" y="28513"/>
                  </a:lnTo>
                  <a:lnTo>
                    <a:pt x="1819021"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0" name="Shape 106">
              <a:extLst>
                <a:ext uri="{FF2B5EF4-FFF2-40B4-BE49-F238E27FC236}">
                  <a16:creationId xmlns:a16="http://schemas.microsoft.com/office/drawing/2014/main" id="{4451F25E-DE77-4938-8B85-3AE46F3F5039}"/>
                </a:ext>
              </a:extLst>
            </p:cNvPr>
            <p:cNvSpPr>
              <a:spLocks/>
            </p:cNvSpPr>
            <p:nvPr/>
          </p:nvSpPr>
          <p:spPr bwMode="auto">
            <a:xfrm>
              <a:off x="23431" y="15524"/>
              <a:ext cx="18955" cy="762"/>
            </a:xfrm>
            <a:custGeom>
              <a:avLst/>
              <a:gdLst>
                <a:gd name="T0" fmla="*/ 1819021 w 1895475"/>
                <a:gd name="T1" fmla="*/ 0 h 76200"/>
                <a:gd name="T2" fmla="*/ 1895475 w 1895475"/>
                <a:gd name="T3" fmla="*/ 37719 h 76200"/>
                <a:gd name="T4" fmla="*/ 1819529 w 1895475"/>
                <a:gd name="T5" fmla="*/ 76200 h 76200"/>
                <a:gd name="T6" fmla="*/ 1819338 w 1895475"/>
                <a:gd name="T7" fmla="*/ 47562 h 76200"/>
                <a:gd name="T8" fmla="*/ 0 w 1895475"/>
                <a:gd name="T9" fmla="*/ 56769 h 76200"/>
                <a:gd name="T10" fmla="*/ 0 w 1895475"/>
                <a:gd name="T11" fmla="*/ 37719 h 76200"/>
                <a:gd name="T12" fmla="*/ 1819211 w 1895475"/>
                <a:gd name="T13" fmla="*/ 28512 h 76200"/>
                <a:gd name="T14" fmla="*/ 1819021 w 1895475"/>
                <a:gd name="T15" fmla="*/ 0 h 76200"/>
                <a:gd name="T16" fmla="*/ 0 w 1895475"/>
                <a:gd name="T17" fmla="*/ 0 h 76200"/>
                <a:gd name="T18" fmla="*/ 1895475 w 1895475"/>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895475" h="76200">
                  <a:moveTo>
                    <a:pt x="1819021" y="0"/>
                  </a:moveTo>
                  <a:lnTo>
                    <a:pt x="1895475" y="37719"/>
                  </a:lnTo>
                  <a:lnTo>
                    <a:pt x="1819529" y="76200"/>
                  </a:lnTo>
                  <a:lnTo>
                    <a:pt x="1819338" y="47562"/>
                  </a:lnTo>
                  <a:lnTo>
                    <a:pt x="0" y="56769"/>
                  </a:lnTo>
                  <a:lnTo>
                    <a:pt x="0" y="37719"/>
                  </a:lnTo>
                  <a:lnTo>
                    <a:pt x="1819211" y="28512"/>
                  </a:lnTo>
                  <a:lnTo>
                    <a:pt x="1819021"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1" name="Shape 107">
              <a:extLst>
                <a:ext uri="{FF2B5EF4-FFF2-40B4-BE49-F238E27FC236}">
                  <a16:creationId xmlns:a16="http://schemas.microsoft.com/office/drawing/2014/main" id="{110E2409-1E54-468A-B3D0-D9D2461A28EB}"/>
                </a:ext>
              </a:extLst>
            </p:cNvPr>
            <p:cNvSpPr>
              <a:spLocks/>
            </p:cNvSpPr>
            <p:nvPr/>
          </p:nvSpPr>
          <p:spPr bwMode="auto">
            <a:xfrm>
              <a:off x="23336" y="11427"/>
              <a:ext cx="19050" cy="762"/>
            </a:xfrm>
            <a:custGeom>
              <a:avLst/>
              <a:gdLst>
                <a:gd name="T0" fmla="*/ 75946 w 1905000"/>
                <a:gd name="T1" fmla="*/ 0 h 76200"/>
                <a:gd name="T2" fmla="*/ 76089 w 1905000"/>
                <a:gd name="T3" fmla="*/ 28512 h 76200"/>
                <a:gd name="T4" fmla="*/ 1905000 w 1905000"/>
                <a:gd name="T5" fmla="*/ 19431 h 76200"/>
                <a:gd name="T6" fmla="*/ 1905000 w 1905000"/>
                <a:gd name="T7" fmla="*/ 38481 h 76200"/>
                <a:gd name="T8" fmla="*/ 76184 w 1905000"/>
                <a:gd name="T9" fmla="*/ 47562 h 76200"/>
                <a:gd name="T10" fmla="*/ 76327 w 1905000"/>
                <a:gd name="T11" fmla="*/ 76200 h 76200"/>
                <a:gd name="T12" fmla="*/ 0 w 1905000"/>
                <a:gd name="T13" fmla="*/ 38481 h 76200"/>
                <a:gd name="T14" fmla="*/ 75946 w 1905000"/>
                <a:gd name="T15" fmla="*/ 0 h 76200"/>
                <a:gd name="T16" fmla="*/ 0 w 1905000"/>
                <a:gd name="T17" fmla="*/ 0 h 76200"/>
                <a:gd name="T18" fmla="*/ 1905000 w 1905000"/>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905000" h="76200">
                  <a:moveTo>
                    <a:pt x="75946" y="0"/>
                  </a:moveTo>
                  <a:lnTo>
                    <a:pt x="76089" y="28512"/>
                  </a:lnTo>
                  <a:lnTo>
                    <a:pt x="1905000" y="19431"/>
                  </a:lnTo>
                  <a:lnTo>
                    <a:pt x="1905000" y="38481"/>
                  </a:lnTo>
                  <a:lnTo>
                    <a:pt x="76184" y="47562"/>
                  </a:lnTo>
                  <a:lnTo>
                    <a:pt x="76327" y="76200"/>
                  </a:lnTo>
                  <a:lnTo>
                    <a:pt x="0" y="38481"/>
                  </a:lnTo>
                  <a:lnTo>
                    <a:pt x="75946"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2" name="Shape 108">
              <a:extLst>
                <a:ext uri="{FF2B5EF4-FFF2-40B4-BE49-F238E27FC236}">
                  <a16:creationId xmlns:a16="http://schemas.microsoft.com/office/drawing/2014/main" id="{1F1819A0-C8F3-4A98-80DC-ABCFBE9C1B4C}"/>
                </a:ext>
              </a:extLst>
            </p:cNvPr>
            <p:cNvSpPr>
              <a:spLocks/>
            </p:cNvSpPr>
            <p:nvPr/>
          </p:nvSpPr>
          <p:spPr bwMode="auto">
            <a:xfrm>
              <a:off x="23336" y="27052"/>
              <a:ext cx="95" cy="34290"/>
            </a:xfrm>
            <a:custGeom>
              <a:avLst/>
              <a:gdLst>
                <a:gd name="T0" fmla="*/ 9525 w 9525"/>
                <a:gd name="T1" fmla="*/ 0 h 3429000"/>
                <a:gd name="T2" fmla="*/ 0 w 9525"/>
                <a:gd name="T3" fmla="*/ 3429000 h 3429000"/>
                <a:gd name="T4" fmla="*/ 0 w 9525"/>
                <a:gd name="T5" fmla="*/ 0 h 3429000"/>
                <a:gd name="T6" fmla="*/ 9525 w 9525"/>
                <a:gd name="T7" fmla="*/ 3429000 h 3429000"/>
              </a:gdLst>
              <a:ahLst/>
              <a:cxnLst>
                <a:cxn ang="0">
                  <a:pos x="T0" y="T1"/>
                </a:cxn>
                <a:cxn ang="0">
                  <a:pos x="T2" y="T3"/>
                </a:cxn>
              </a:cxnLst>
              <a:rect l="T4" t="T5" r="T6" b="T7"/>
              <a:pathLst>
                <a:path w="9525" h="3429000">
                  <a:moveTo>
                    <a:pt x="9525" y="0"/>
                  </a:moveTo>
                  <a:lnTo>
                    <a:pt x="0" y="3429000"/>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73" name="Shape 109">
              <a:extLst>
                <a:ext uri="{FF2B5EF4-FFF2-40B4-BE49-F238E27FC236}">
                  <a16:creationId xmlns:a16="http://schemas.microsoft.com/office/drawing/2014/main" id="{DE89356A-FF5F-4CBE-806A-1C4A1DEE5E90}"/>
                </a:ext>
              </a:extLst>
            </p:cNvPr>
            <p:cNvSpPr>
              <a:spLocks/>
            </p:cNvSpPr>
            <p:nvPr/>
          </p:nvSpPr>
          <p:spPr bwMode="auto">
            <a:xfrm>
              <a:off x="42379" y="34505"/>
              <a:ext cx="191" cy="20193"/>
            </a:xfrm>
            <a:custGeom>
              <a:avLst/>
              <a:gdLst>
                <a:gd name="T0" fmla="*/ 0 w 19050"/>
                <a:gd name="T1" fmla="*/ 0 h 2019300"/>
                <a:gd name="T2" fmla="*/ 19050 w 19050"/>
                <a:gd name="T3" fmla="*/ 2019300 h 2019300"/>
                <a:gd name="T4" fmla="*/ 0 w 19050"/>
                <a:gd name="T5" fmla="*/ 0 h 2019300"/>
                <a:gd name="T6" fmla="*/ 19050 w 19050"/>
                <a:gd name="T7" fmla="*/ 2019300 h 2019300"/>
              </a:gdLst>
              <a:ahLst/>
              <a:cxnLst>
                <a:cxn ang="0">
                  <a:pos x="T0" y="T1"/>
                </a:cxn>
                <a:cxn ang="0">
                  <a:pos x="T2" y="T3"/>
                </a:cxn>
              </a:cxnLst>
              <a:rect l="T4" t="T5" r="T6" b="T7"/>
              <a:pathLst>
                <a:path w="19050" h="2019300">
                  <a:moveTo>
                    <a:pt x="0" y="0"/>
                  </a:moveTo>
                  <a:lnTo>
                    <a:pt x="19050" y="2019300"/>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74" name="Shape 110">
              <a:extLst>
                <a:ext uri="{FF2B5EF4-FFF2-40B4-BE49-F238E27FC236}">
                  <a16:creationId xmlns:a16="http://schemas.microsoft.com/office/drawing/2014/main" id="{A5E0E700-0A5A-4722-92B2-05E65FAF3867}"/>
                </a:ext>
              </a:extLst>
            </p:cNvPr>
            <p:cNvSpPr>
              <a:spLocks/>
            </p:cNvSpPr>
            <p:nvPr/>
          </p:nvSpPr>
          <p:spPr bwMode="auto">
            <a:xfrm>
              <a:off x="23526" y="39338"/>
              <a:ext cx="19050" cy="762"/>
            </a:xfrm>
            <a:custGeom>
              <a:avLst/>
              <a:gdLst>
                <a:gd name="T0" fmla="*/ 75946 w 1905000"/>
                <a:gd name="T1" fmla="*/ 0 h 76200"/>
                <a:gd name="T2" fmla="*/ 76089 w 1905000"/>
                <a:gd name="T3" fmla="*/ 28513 h 76200"/>
                <a:gd name="T4" fmla="*/ 1905000 w 1905000"/>
                <a:gd name="T5" fmla="*/ 19431 h 76200"/>
                <a:gd name="T6" fmla="*/ 1905000 w 1905000"/>
                <a:gd name="T7" fmla="*/ 38481 h 76200"/>
                <a:gd name="T8" fmla="*/ 76184 w 1905000"/>
                <a:gd name="T9" fmla="*/ 47562 h 76200"/>
                <a:gd name="T10" fmla="*/ 76327 w 1905000"/>
                <a:gd name="T11" fmla="*/ 76200 h 76200"/>
                <a:gd name="T12" fmla="*/ 0 w 1905000"/>
                <a:gd name="T13" fmla="*/ 38481 h 76200"/>
                <a:gd name="T14" fmla="*/ 75946 w 1905000"/>
                <a:gd name="T15" fmla="*/ 0 h 76200"/>
                <a:gd name="T16" fmla="*/ 0 w 1905000"/>
                <a:gd name="T17" fmla="*/ 0 h 76200"/>
                <a:gd name="T18" fmla="*/ 1905000 w 1905000"/>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905000" h="76200">
                  <a:moveTo>
                    <a:pt x="75946" y="0"/>
                  </a:moveTo>
                  <a:lnTo>
                    <a:pt x="76089" y="28513"/>
                  </a:lnTo>
                  <a:lnTo>
                    <a:pt x="1905000" y="19431"/>
                  </a:lnTo>
                  <a:lnTo>
                    <a:pt x="1905000" y="38481"/>
                  </a:lnTo>
                  <a:lnTo>
                    <a:pt x="76184" y="47562"/>
                  </a:lnTo>
                  <a:lnTo>
                    <a:pt x="76327" y="76200"/>
                  </a:lnTo>
                  <a:lnTo>
                    <a:pt x="0" y="38481"/>
                  </a:lnTo>
                  <a:lnTo>
                    <a:pt x="75946"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5" name="Shape 966">
              <a:extLst>
                <a:ext uri="{FF2B5EF4-FFF2-40B4-BE49-F238E27FC236}">
                  <a16:creationId xmlns:a16="http://schemas.microsoft.com/office/drawing/2014/main" id="{8AEC08FD-9025-4316-B008-5E17C39A858B}"/>
                </a:ext>
              </a:extLst>
            </p:cNvPr>
            <p:cNvSpPr>
              <a:spLocks/>
            </p:cNvSpPr>
            <p:nvPr/>
          </p:nvSpPr>
          <p:spPr bwMode="auto">
            <a:xfrm>
              <a:off x="34766" y="46102"/>
              <a:ext cx="15430" cy="7239"/>
            </a:xfrm>
            <a:custGeom>
              <a:avLst/>
              <a:gdLst>
                <a:gd name="T0" fmla="*/ 0 w 1543050"/>
                <a:gd name="T1" fmla="*/ 0 h 723900"/>
                <a:gd name="T2" fmla="*/ 1543050 w 1543050"/>
                <a:gd name="T3" fmla="*/ 0 h 723900"/>
                <a:gd name="T4" fmla="*/ 1543050 w 1543050"/>
                <a:gd name="T5" fmla="*/ 723900 h 723900"/>
                <a:gd name="T6" fmla="*/ 0 w 1543050"/>
                <a:gd name="T7" fmla="*/ 723900 h 723900"/>
                <a:gd name="T8" fmla="*/ 0 w 1543050"/>
                <a:gd name="T9" fmla="*/ 0 h 723900"/>
                <a:gd name="T10" fmla="*/ 0 w 1543050"/>
                <a:gd name="T11" fmla="*/ 0 h 723900"/>
                <a:gd name="T12" fmla="*/ 1543050 w 1543050"/>
                <a:gd name="T13" fmla="*/ 723900 h 723900"/>
              </a:gdLst>
              <a:ahLst/>
              <a:cxnLst>
                <a:cxn ang="0">
                  <a:pos x="T0" y="T1"/>
                </a:cxn>
                <a:cxn ang="0">
                  <a:pos x="T2" y="T3"/>
                </a:cxn>
                <a:cxn ang="0">
                  <a:pos x="T4" y="T5"/>
                </a:cxn>
                <a:cxn ang="0">
                  <a:pos x="T6" y="T7"/>
                </a:cxn>
                <a:cxn ang="0">
                  <a:pos x="T8" y="T9"/>
                </a:cxn>
              </a:cxnLst>
              <a:rect l="T10" t="T11" r="T12" b="T13"/>
              <a:pathLst>
                <a:path w="1543050" h="723900">
                  <a:moveTo>
                    <a:pt x="0" y="0"/>
                  </a:moveTo>
                  <a:lnTo>
                    <a:pt x="1543050" y="0"/>
                  </a:lnTo>
                  <a:lnTo>
                    <a:pt x="1543050" y="723900"/>
                  </a:lnTo>
                  <a:lnTo>
                    <a:pt x="0" y="723900"/>
                  </a:lnTo>
                  <a:lnTo>
                    <a:pt x="0" y="0"/>
                  </a:lnTo>
                </a:path>
              </a:pathLst>
            </a:custGeom>
            <a:solidFill>
              <a:srgbClr val="FFFFFF"/>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76" name="Shape 112">
              <a:extLst>
                <a:ext uri="{FF2B5EF4-FFF2-40B4-BE49-F238E27FC236}">
                  <a16:creationId xmlns:a16="http://schemas.microsoft.com/office/drawing/2014/main" id="{F9A0B28B-09DA-4E2C-9351-EAB8452D2BBB}"/>
                </a:ext>
              </a:extLst>
            </p:cNvPr>
            <p:cNvSpPr>
              <a:spLocks/>
            </p:cNvSpPr>
            <p:nvPr/>
          </p:nvSpPr>
          <p:spPr bwMode="auto">
            <a:xfrm>
              <a:off x="34766" y="46102"/>
              <a:ext cx="15430" cy="7239"/>
            </a:xfrm>
            <a:custGeom>
              <a:avLst/>
              <a:gdLst>
                <a:gd name="T0" fmla="*/ 0 w 1543050"/>
                <a:gd name="T1" fmla="*/ 723900 h 723900"/>
                <a:gd name="T2" fmla="*/ 1543050 w 1543050"/>
                <a:gd name="T3" fmla="*/ 723900 h 723900"/>
                <a:gd name="T4" fmla="*/ 1543050 w 1543050"/>
                <a:gd name="T5" fmla="*/ 0 h 723900"/>
                <a:gd name="T6" fmla="*/ 0 w 1543050"/>
                <a:gd name="T7" fmla="*/ 0 h 723900"/>
                <a:gd name="T8" fmla="*/ 0 w 1543050"/>
                <a:gd name="T9" fmla="*/ 723900 h 723900"/>
                <a:gd name="T10" fmla="*/ 0 w 1543050"/>
                <a:gd name="T11" fmla="*/ 0 h 723900"/>
                <a:gd name="T12" fmla="*/ 1543050 w 1543050"/>
                <a:gd name="T13" fmla="*/ 723900 h 723900"/>
              </a:gdLst>
              <a:ahLst/>
              <a:cxnLst>
                <a:cxn ang="0">
                  <a:pos x="T0" y="T1"/>
                </a:cxn>
                <a:cxn ang="0">
                  <a:pos x="T2" y="T3"/>
                </a:cxn>
                <a:cxn ang="0">
                  <a:pos x="T4" y="T5"/>
                </a:cxn>
                <a:cxn ang="0">
                  <a:pos x="T6" y="T7"/>
                </a:cxn>
                <a:cxn ang="0">
                  <a:pos x="T8" y="T9"/>
                </a:cxn>
              </a:cxnLst>
              <a:rect l="T10" t="T11" r="T12" b="T13"/>
              <a:pathLst>
                <a:path w="1543050" h="723900">
                  <a:moveTo>
                    <a:pt x="0" y="723900"/>
                  </a:moveTo>
                  <a:lnTo>
                    <a:pt x="1543050" y="723900"/>
                  </a:lnTo>
                  <a:lnTo>
                    <a:pt x="1543050" y="0"/>
                  </a:lnTo>
                  <a:lnTo>
                    <a:pt x="0" y="0"/>
                  </a:lnTo>
                  <a:lnTo>
                    <a:pt x="0" y="7239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77" name="Rectangle 113">
              <a:extLst>
                <a:ext uri="{FF2B5EF4-FFF2-40B4-BE49-F238E27FC236}">
                  <a16:creationId xmlns:a16="http://schemas.microsoft.com/office/drawing/2014/main" id="{40F337FA-93EC-41AE-A1AB-7DD51B589D65}"/>
                </a:ext>
              </a:extLst>
            </p:cNvPr>
            <p:cNvSpPr>
              <a:spLocks noChangeArrowheads="1"/>
            </p:cNvSpPr>
            <p:nvPr/>
          </p:nvSpPr>
          <p:spPr bwMode="auto">
            <a:xfrm>
              <a:off x="35777" y="46932"/>
              <a:ext cx="127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Rectangle 114">
              <a:extLst>
                <a:ext uri="{FF2B5EF4-FFF2-40B4-BE49-F238E27FC236}">
                  <a16:creationId xmlns:a16="http://schemas.microsoft.com/office/drawing/2014/main" id="{5ADE3A2D-B76A-4B73-BE91-4CD09CA221E3}"/>
                </a:ext>
              </a:extLst>
            </p:cNvPr>
            <p:cNvSpPr>
              <a:spLocks noChangeArrowheads="1"/>
            </p:cNvSpPr>
            <p:nvPr/>
          </p:nvSpPr>
          <p:spPr bwMode="auto">
            <a:xfrm>
              <a:off x="36722" y="46932"/>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9" name="Rectangle 115">
              <a:extLst>
                <a:ext uri="{FF2B5EF4-FFF2-40B4-BE49-F238E27FC236}">
                  <a16:creationId xmlns:a16="http://schemas.microsoft.com/office/drawing/2014/main" id="{6001F11B-8065-4FAE-B00B-0F58C5828654}"/>
                </a:ext>
              </a:extLst>
            </p:cNvPr>
            <p:cNvSpPr>
              <a:spLocks noChangeArrowheads="1"/>
            </p:cNvSpPr>
            <p:nvPr/>
          </p:nvSpPr>
          <p:spPr bwMode="auto">
            <a:xfrm>
              <a:off x="35777" y="48898"/>
              <a:ext cx="1698"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Rectangle 116">
              <a:extLst>
                <a:ext uri="{FF2B5EF4-FFF2-40B4-BE49-F238E27FC236}">
                  <a16:creationId xmlns:a16="http://schemas.microsoft.com/office/drawing/2014/main" id="{661A94AF-6832-4EFB-9B50-A36ECCF6B44A}"/>
                </a:ext>
              </a:extLst>
            </p:cNvPr>
            <p:cNvSpPr>
              <a:spLocks noChangeArrowheads="1"/>
            </p:cNvSpPr>
            <p:nvPr/>
          </p:nvSpPr>
          <p:spPr bwMode="auto">
            <a:xfrm>
              <a:off x="37057" y="48898"/>
              <a:ext cx="465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Konto</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Rectangle 117">
              <a:extLst>
                <a:ext uri="{FF2B5EF4-FFF2-40B4-BE49-F238E27FC236}">
                  <a16:creationId xmlns:a16="http://schemas.microsoft.com/office/drawing/2014/main" id="{CC2EAB90-6032-4C49-B8FE-D25BD674E567}"/>
                </a:ext>
              </a:extLst>
            </p:cNvPr>
            <p:cNvSpPr>
              <a:spLocks noChangeArrowheads="1"/>
            </p:cNvSpPr>
            <p:nvPr/>
          </p:nvSpPr>
          <p:spPr bwMode="auto">
            <a:xfrm>
              <a:off x="40547" y="48898"/>
              <a:ext cx="421"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Rectangle 118">
              <a:extLst>
                <a:ext uri="{FF2B5EF4-FFF2-40B4-BE49-F238E27FC236}">
                  <a16:creationId xmlns:a16="http://schemas.microsoft.com/office/drawing/2014/main" id="{01D6C7A9-29AD-4B5C-88CD-53FB357D99B9}"/>
                </a:ext>
              </a:extLst>
            </p:cNvPr>
            <p:cNvSpPr>
              <a:spLocks noChangeArrowheads="1"/>
            </p:cNvSpPr>
            <p:nvPr/>
          </p:nvSpPr>
          <p:spPr bwMode="auto">
            <a:xfrm>
              <a:off x="40867" y="48898"/>
              <a:ext cx="9324"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fertigstellen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3" name="Rectangle 119">
              <a:extLst>
                <a:ext uri="{FF2B5EF4-FFF2-40B4-BE49-F238E27FC236}">
                  <a16:creationId xmlns:a16="http://schemas.microsoft.com/office/drawing/2014/main" id="{3BC3AED8-3046-4D8F-A535-0837A3FFC7FE}"/>
                </a:ext>
              </a:extLst>
            </p:cNvPr>
            <p:cNvSpPr>
              <a:spLocks noChangeArrowheads="1"/>
            </p:cNvSpPr>
            <p:nvPr/>
          </p:nvSpPr>
          <p:spPr bwMode="auto">
            <a:xfrm>
              <a:off x="47877" y="48898"/>
              <a:ext cx="422" cy="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7000"/>
                </a:lnSpc>
                <a:spcAft>
                  <a:spcPts val="800"/>
                </a:spcAft>
              </a:pPr>
              <a:r>
                <a:rPr lang="de-DE" sz="1100" b="1">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4" name="Shape 120">
              <a:extLst>
                <a:ext uri="{FF2B5EF4-FFF2-40B4-BE49-F238E27FC236}">
                  <a16:creationId xmlns:a16="http://schemas.microsoft.com/office/drawing/2014/main" id="{B8B4E5A6-118C-4FF4-AA1E-E645A3C38921}"/>
                </a:ext>
              </a:extLst>
            </p:cNvPr>
            <p:cNvSpPr>
              <a:spLocks/>
            </p:cNvSpPr>
            <p:nvPr/>
          </p:nvSpPr>
          <p:spPr bwMode="auto">
            <a:xfrm>
              <a:off x="42475" y="53436"/>
              <a:ext cx="0" cy="8096"/>
            </a:xfrm>
            <a:custGeom>
              <a:avLst/>
              <a:gdLst>
                <a:gd name="T0" fmla="*/ 0 h 809625"/>
                <a:gd name="T1" fmla="*/ 809625 h 809625"/>
                <a:gd name="T2" fmla="*/ 0 h 809625"/>
                <a:gd name="T3" fmla="*/ 809625 h 809625"/>
              </a:gdLst>
              <a:ahLst/>
              <a:cxnLst>
                <a:cxn ang="0">
                  <a:pos x="0" y="T0"/>
                </a:cxn>
                <a:cxn ang="0">
                  <a:pos x="0" y="T1"/>
                </a:cxn>
              </a:cxnLst>
              <a:rect l="0" t="T2" r="0" b="T3"/>
              <a:pathLst>
                <a:path h="809625">
                  <a:moveTo>
                    <a:pt x="0" y="0"/>
                  </a:moveTo>
                  <a:lnTo>
                    <a:pt x="0" y="809625"/>
                  </a:lnTo>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85" name="Shape 121">
              <a:extLst>
                <a:ext uri="{FF2B5EF4-FFF2-40B4-BE49-F238E27FC236}">
                  <a16:creationId xmlns:a16="http://schemas.microsoft.com/office/drawing/2014/main" id="{DA3F383A-F8D9-489B-96C8-CF2FD63A17D3}"/>
                </a:ext>
              </a:extLst>
            </p:cNvPr>
            <p:cNvSpPr>
              <a:spLocks/>
            </p:cNvSpPr>
            <p:nvPr/>
          </p:nvSpPr>
          <p:spPr bwMode="auto">
            <a:xfrm>
              <a:off x="23336" y="56575"/>
              <a:ext cx="19050" cy="762"/>
            </a:xfrm>
            <a:custGeom>
              <a:avLst/>
              <a:gdLst>
                <a:gd name="T0" fmla="*/ 75946 w 1905000"/>
                <a:gd name="T1" fmla="*/ 0 h 76200"/>
                <a:gd name="T2" fmla="*/ 76089 w 1905000"/>
                <a:gd name="T3" fmla="*/ 28512 h 76200"/>
                <a:gd name="T4" fmla="*/ 1905000 w 1905000"/>
                <a:gd name="T5" fmla="*/ 19431 h 76200"/>
                <a:gd name="T6" fmla="*/ 1905000 w 1905000"/>
                <a:gd name="T7" fmla="*/ 38481 h 76200"/>
                <a:gd name="T8" fmla="*/ 76184 w 1905000"/>
                <a:gd name="T9" fmla="*/ 47562 h 76200"/>
                <a:gd name="T10" fmla="*/ 76327 w 1905000"/>
                <a:gd name="T11" fmla="*/ 76200 h 76200"/>
                <a:gd name="T12" fmla="*/ 0 w 1905000"/>
                <a:gd name="T13" fmla="*/ 38481 h 76200"/>
                <a:gd name="T14" fmla="*/ 75946 w 1905000"/>
                <a:gd name="T15" fmla="*/ 0 h 76200"/>
                <a:gd name="T16" fmla="*/ 0 w 1905000"/>
                <a:gd name="T17" fmla="*/ 0 h 76200"/>
                <a:gd name="T18" fmla="*/ 1905000 w 1905000"/>
                <a:gd name="T19" fmla="*/ 76200 h 762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905000" h="76200">
                  <a:moveTo>
                    <a:pt x="75946" y="0"/>
                  </a:moveTo>
                  <a:lnTo>
                    <a:pt x="76089" y="28512"/>
                  </a:lnTo>
                  <a:lnTo>
                    <a:pt x="1905000" y="19431"/>
                  </a:lnTo>
                  <a:lnTo>
                    <a:pt x="1905000" y="38481"/>
                  </a:lnTo>
                  <a:lnTo>
                    <a:pt x="76184" y="47562"/>
                  </a:lnTo>
                  <a:lnTo>
                    <a:pt x="76327" y="76200"/>
                  </a:lnTo>
                  <a:lnTo>
                    <a:pt x="0" y="38481"/>
                  </a:lnTo>
                  <a:lnTo>
                    <a:pt x="75946"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86" name="Shape 967">
              <a:extLst>
                <a:ext uri="{FF2B5EF4-FFF2-40B4-BE49-F238E27FC236}">
                  <a16:creationId xmlns:a16="http://schemas.microsoft.com/office/drawing/2014/main" id="{58344128-2109-4158-B9ED-8B18FCD85D26}"/>
                </a:ext>
              </a:extLst>
            </p:cNvPr>
            <p:cNvSpPr>
              <a:spLocks/>
            </p:cNvSpPr>
            <p:nvPr/>
          </p:nvSpPr>
          <p:spPr bwMode="auto">
            <a:xfrm>
              <a:off x="19050" y="59240"/>
              <a:ext cx="8572" cy="2286"/>
            </a:xfrm>
            <a:custGeom>
              <a:avLst/>
              <a:gdLst>
                <a:gd name="T0" fmla="*/ 0 w 857250"/>
                <a:gd name="T1" fmla="*/ 0 h 228600"/>
                <a:gd name="T2" fmla="*/ 857250 w 857250"/>
                <a:gd name="T3" fmla="*/ 0 h 228600"/>
                <a:gd name="T4" fmla="*/ 857250 w 857250"/>
                <a:gd name="T5" fmla="*/ 228600 h 228600"/>
                <a:gd name="T6" fmla="*/ 0 w 857250"/>
                <a:gd name="T7" fmla="*/ 228600 h 228600"/>
                <a:gd name="T8" fmla="*/ 0 w 857250"/>
                <a:gd name="T9" fmla="*/ 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0"/>
                  </a:moveTo>
                  <a:lnTo>
                    <a:pt x="857250" y="0"/>
                  </a:lnTo>
                  <a:lnTo>
                    <a:pt x="857250" y="228600"/>
                  </a:lnTo>
                  <a:lnTo>
                    <a:pt x="0" y="228600"/>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87" name="Shape 123">
              <a:extLst>
                <a:ext uri="{FF2B5EF4-FFF2-40B4-BE49-F238E27FC236}">
                  <a16:creationId xmlns:a16="http://schemas.microsoft.com/office/drawing/2014/main" id="{D2D7C4C8-1EF4-46F4-B42C-606DC97976CE}"/>
                </a:ext>
              </a:extLst>
            </p:cNvPr>
            <p:cNvSpPr>
              <a:spLocks/>
            </p:cNvSpPr>
            <p:nvPr/>
          </p:nvSpPr>
          <p:spPr bwMode="auto">
            <a:xfrm>
              <a:off x="19050" y="59240"/>
              <a:ext cx="8572" cy="2286"/>
            </a:xfrm>
            <a:custGeom>
              <a:avLst/>
              <a:gdLst>
                <a:gd name="T0" fmla="*/ 0 w 857250"/>
                <a:gd name="T1" fmla="*/ 228600 h 228600"/>
                <a:gd name="T2" fmla="*/ 857250 w 857250"/>
                <a:gd name="T3" fmla="*/ 228600 h 228600"/>
                <a:gd name="T4" fmla="*/ 857250 w 857250"/>
                <a:gd name="T5" fmla="*/ 0 h 228600"/>
                <a:gd name="T6" fmla="*/ 0 w 857250"/>
                <a:gd name="T7" fmla="*/ 0 h 228600"/>
                <a:gd name="T8" fmla="*/ 0 w 857250"/>
                <a:gd name="T9" fmla="*/ 22860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228600"/>
                  </a:moveTo>
                  <a:lnTo>
                    <a:pt x="857250" y="228600"/>
                  </a:lnTo>
                  <a:lnTo>
                    <a:pt x="857250" y="0"/>
                  </a:lnTo>
                  <a:lnTo>
                    <a:pt x="0" y="0"/>
                  </a:lnTo>
                  <a:lnTo>
                    <a:pt x="0" y="2286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88" name="Shape 968">
              <a:extLst>
                <a:ext uri="{FF2B5EF4-FFF2-40B4-BE49-F238E27FC236}">
                  <a16:creationId xmlns:a16="http://schemas.microsoft.com/office/drawing/2014/main" id="{F80F96CE-754A-4FE3-ACB1-6A8F181657A2}"/>
                </a:ext>
              </a:extLst>
            </p:cNvPr>
            <p:cNvSpPr>
              <a:spLocks/>
            </p:cNvSpPr>
            <p:nvPr/>
          </p:nvSpPr>
          <p:spPr bwMode="auto">
            <a:xfrm>
              <a:off x="38004" y="59335"/>
              <a:ext cx="8573" cy="2286"/>
            </a:xfrm>
            <a:custGeom>
              <a:avLst/>
              <a:gdLst>
                <a:gd name="T0" fmla="*/ 0 w 857250"/>
                <a:gd name="T1" fmla="*/ 0 h 228600"/>
                <a:gd name="T2" fmla="*/ 857250 w 857250"/>
                <a:gd name="T3" fmla="*/ 0 h 228600"/>
                <a:gd name="T4" fmla="*/ 857250 w 857250"/>
                <a:gd name="T5" fmla="*/ 228600 h 228600"/>
                <a:gd name="T6" fmla="*/ 0 w 857250"/>
                <a:gd name="T7" fmla="*/ 228600 h 228600"/>
                <a:gd name="T8" fmla="*/ 0 w 857250"/>
                <a:gd name="T9" fmla="*/ 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0"/>
                  </a:moveTo>
                  <a:lnTo>
                    <a:pt x="857250" y="0"/>
                  </a:lnTo>
                  <a:lnTo>
                    <a:pt x="857250" y="228600"/>
                  </a:lnTo>
                  <a:lnTo>
                    <a:pt x="0" y="228600"/>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de-DE"/>
            </a:p>
          </p:txBody>
        </p:sp>
        <p:sp>
          <p:nvSpPr>
            <p:cNvPr id="89" name="Shape 125">
              <a:extLst>
                <a:ext uri="{FF2B5EF4-FFF2-40B4-BE49-F238E27FC236}">
                  <a16:creationId xmlns:a16="http://schemas.microsoft.com/office/drawing/2014/main" id="{90C8325A-B625-4617-B444-05C74EE9F6B6}"/>
                </a:ext>
              </a:extLst>
            </p:cNvPr>
            <p:cNvSpPr>
              <a:spLocks/>
            </p:cNvSpPr>
            <p:nvPr/>
          </p:nvSpPr>
          <p:spPr bwMode="auto">
            <a:xfrm>
              <a:off x="38004" y="59335"/>
              <a:ext cx="8573" cy="2286"/>
            </a:xfrm>
            <a:custGeom>
              <a:avLst/>
              <a:gdLst>
                <a:gd name="T0" fmla="*/ 0 w 857250"/>
                <a:gd name="T1" fmla="*/ 228600 h 228600"/>
                <a:gd name="T2" fmla="*/ 857250 w 857250"/>
                <a:gd name="T3" fmla="*/ 228600 h 228600"/>
                <a:gd name="T4" fmla="*/ 857250 w 857250"/>
                <a:gd name="T5" fmla="*/ 0 h 228600"/>
                <a:gd name="T6" fmla="*/ 0 w 857250"/>
                <a:gd name="T7" fmla="*/ 0 h 228600"/>
                <a:gd name="T8" fmla="*/ 0 w 857250"/>
                <a:gd name="T9" fmla="*/ 228600 h 228600"/>
                <a:gd name="T10" fmla="*/ 0 w 857250"/>
                <a:gd name="T11" fmla="*/ 0 h 228600"/>
                <a:gd name="T12" fmla="*/ 857250 w 857250"/>
                <a:gd name="T13" fmla="*/ 228600 h 228600"/>
              </a:gdLst>
              <a:ahLst/>
              <a:cxnLst>
                <a:cxn ang="0">
                  <a:pos x="T0" y="T1"/>
                </a:cxn>
                <a:cxn ang="0">
                  <a:pos x="T2" y="T3"/>
                </a:cxn>
                <a:cxn ang="0">
                  <a:pos x="T4" y="T5"/>
                </a:cxn>
                <a:cxn ang="0">
                  <a:pos x="T6" y="T7"/>
                </a:cxn>
                <a:cxn ang="0">
                  <a:pos x="T8" y="T9"/>
                </a:cxn>
              </a:cxnLst>
              <a:rect l="T10" t="T11" r="T12" b="T13"/>
              <a:pathLst>
                <a:path w="857250" h="228600">
                  <a:moveTo>
                    <a:pt x="0" y="228600"/>
                  </a:moveTo>
                  <a:lnTo>
                    <a:pt x="857250" y="228600"/>
                  </a:lnTo>
                  <a:lnTo>
                    <a:pt x="857250" y="0"/>
                  </a:lnTo>
                  <a:lnTo>
                    <a:pt x="0" y="0"/>
                  </a:lnTo>
                  <a:lnTo>
                    <a:pt x="0" y="228600"/>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90" name="Shape 126">
              <a:extLst>
                <a:ext uri="{FF2B5EF4-FFF2-40B4-BE49-F238E27FC236}">
                  <a16:creationId xmlns:a16="http://schemas.microsoft.com/office/drawing/2014/main" id="{65406D93-53AA-4133-AFD5-06784FFDEB58}"/>
                </a:ext>
              </a:extLst>
            </p:cNvPr>
            <p:cNvSpPr>
              <a:spLocks/>
            </p:cNvSpPr>
            <p:nvPr/>
          </p:nvSpPr>
          <p:spPr bwMode="auto">
            <a:xfrm>
              <a:off x="12477" y="19074"/>
              <a:ext cx="42863" cy="23717"/>
            </a:xfrm>
            <a:custGeom>
              <a:avLst/>
              <a:gdLst>
                <a:gd name="T0" fmla="*/ 0 w 4286250"/>
                <a:gd name="T1" fmla="*/ 2371726 h 2371726"/>
                <a:gd name="T2" fmla="*/ 4286250 w 4286250"/>
                <a:gd name="T3" fmla="*/ 2371726 h 2371726"/>
                <a:gd name="T4" fmla="*/ 4286250 w 4286250"/>
                <a:gd name="T5" fmla="*/ 0 h 2371726"/>
                <a:gd name="T6" fmla="*/ 0 w 4286250"/>
                <a:gd name="T7" fmla="*/ 0 h 2371726"/>
                <a:gd name="T8" fmla="*/ 0 w 4286250"/>
                <a:gd name="T9" fmla="*/ 2371726 h 2371726"/>
                <a:gd name="T10" fmla="*/ 0 w 4286250"/>
                <a:gd name="T11" fmla="*/ 0 h 2371726"/>
                <a:gd name="T12" fmla="*/ 4286250 w 4286250"/>
                <a:gd name="T13" fmla="*/ 2371726 h 2371726"/>
              </a:gdLst>
              <a:ahLst/>
              <a:cxnLst>
                <a:cxn ang="0">
                  <a:pos x="T0" y="T1"/>
                </a:cxn>
                <a:cxn ang="0">
                  <a:pos x="T2" y="T3"/>
                </a:cxn>
                <a:cxn ang="0">
                  <a:pos x="T4" y="T5"/>
                </a:cxn>
                <a:cxn ang="0">
                  <a:pos x="T6" y="T7"/>
                </a:cxn>
                <a:cxn ang="0">
                  <a:pos x="T8" y="T9"/>
                </a:cxn>
              </a:cxnLst>
              <a:rect l="T10" t="T11" r="T12" b="T13"/>
              <a:pathLst>
                <a:path w="4286250" h="2371726">
                  <a:moveTo>
                    <a:pt x="0" y="2371726"/>
                  </a:moveTo>
                  <a:lnTo>
                    <a:pt x="4286250" y="2371726"/>
                  </a:lnTo>
                  <a:lnTo>
                    <a:pt x="4286250" y="0"/>
                  </a:lnTo>
                  <a:lnTo>
                    <a:pt x="0" y="0"/>
                  </a:lnTo>
                  <a:lnTo>
                    <a:pt x="0" y="2371726"/>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sp>
          <p:nvSpPr>
            <p:cNvPr id="91" name="Shape 127">
              <a:extLst>
                <a:ext uri="{FF2B5EF4-FFF2-40B4-BE49-F238E27FC236}">
                  <a16:creationId xmlns:a16="http://schemas.microsoft.com/office/drawing/2014/main" id="{C9DC0614-8C61-4023-BF81-1489C5784E20}"/>
                </a:ext>
              </a:extLst>
            </p:cNvPr>
            <p:cNvSpPr>
              <a:spLocks/>
            </p:cNvSpPr>
            <p:nvPr/>
          </p:nvSpPr>
          <p:spPr bwMode="auto">
            <a:xfrm>
              <a:off x="12477" y="19048"/>
              <a:ext cx="5239" cy="3143"/>
            </a:xfrm>
            <a:custGeom>
              <a:avLst/>
              <a:gdLst>
                <a:gd name="T0" fmla="*/ 0 w 523875"/>
                <a:gd name="T1" fmla="*/ 314325 h 314325"/>
                <a:gd name="T2" fmla="*/ 471424 w 523875"/>
                <a:gd name="T3" fmla="*/ 314325 h 314325"/>
                <a:gd name="T4" fmla="*/ 523875 w 523875"/>
                <a:gd name="T5" fmla="*/ 262001 h 314325"/>
                <a:gd name="T6" fmla="*/ 523875 w 523875"/>
                <a:gd name="T7" fmla="*/ 0 h 314325"/>
                <a:gd name="T8" fmla="*/ 0 w 523875"/>
                <a:gd name="T9" fmla="*/ 0 h 314325"/>
                <a:gd name="T10" fmla="*/ 0 w 523875"/>
                <a:gd name="T11" fmla="*/ 314325 h 314325"/>
                <a:gd name="T12" fmla="*/ 0 w 523875"/>
                <a:gd name="T13" fmla="*/ 0 h 314325"/>
                <a:gd name="T14" fmla="*/ 523875 w 523875"/>
                <a:gd name="T15" fmla="*/ 314325 h 314325"/>
              </a:gdLst>
              <a:ahLst/>
              <a:cxnLst>
                <a:cxn ang="0">
                  <a:pos x="T0" y="T1"/>
                </a:cxn>
                <a:cxn ang="0">
                  <a:pos x="T2" y="T3"/>
                </a:cxn>
                <a:cxn ang="0">
                  <a:pos x="T4" y="T5"/>
                </a:cxn>
                <a:cxn ang="0">
                  <a:pos x="T6" y="T7"/>
                </a:cxn>
                <a:cxn ang="0">
                  <a:pos x="T8" y="T9"/>
                </a:cxn>
                <a:cxn ang="0">
                  <a:pos x="T10" y="T11"/>
                </a:cxn>
              </a:cxnLst>
              <a:rect l="T12" t="T13" r="T14" b="T15"/>
              <a:pathLst>
                <a:path w="523875" h="314325">
                  <a:moveTo>
                    <a:pt x="0" y="314325"/>
                  </a:moveTo>
                  <a:lnTo>
                    <a:pt x="471424" y="314325"/>
                  </a:lnTo>
                  <a:lnTo>
                    <a:pt x="523875" y="262001"/>
                  </a:lnTo>
                  <a:lnTo>
                    <a:pt x="523875" y="0"/>
                  </a:lnTo>
                  <a:lnTo>
                    <a:pt x="0" y="0"/>
                  </a:lnTo>
                  <a:lnTo>
                    <a:pt x="0" y="314325"/>
                  </a:lnTo>
                  <a:close/>
                </a:path>
              </a:pathLst>
            </a:custGeom>
            <a:noFill/>
            <a:ln w="19050">
              <a:solidFill>
                <a:srgbClr val="000000"/>
              </a:solidFill>
              <a:miter lim="127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DE"/>
            </a:p>
          </p:txBody>
        </p:sp>
      </p:grpSp>
      <p:sp>
        <p:nvSpPr>
          <p:cNvPr id="93" name="Textfeld 92">
            <a:extLst>
              <a:ext uri="{FF2B5EF4-FFF2-40B4-BE49-F238E27FC236}">
                <a16:creationId xmlns:a16="http://schemas.microsoft.com/office/drawing/2014/main" id="{ADCA8262-7796-406D-9618-9F5DFB294B57}"/>
              </a:ext>
            </a:extLst>
          </p:cNvPr>
          <p:cNvSpPr txBox="1"/>
          <p:nvPr/>
        </p:nvSpPr>
        <p:spPr>
          <a:xfrm>
            <a:off x="897193" y="1495890"/>
            <a:ext cx="6098058" cy="2814873"/>
          </a:xfrm>
          <a:prstGeom prst="rect">
            <a:avLst/>
          </a:prstGeom>
          <a:noFill/>
        </p:spPr>
        <p:txBody>
          <a:bodyPr wrap="square">
            <a:spAutoFit/>
          </a:bodyPr>
          <a:lstStyle/>
          <a:p>
            <a:pPr>
              <a:lnSpc>
                <a:spcPct val="107000"/>
              </a:lnSpc>
              <a:spcAft>
                <a:spcPts val="800"/>
              </a:spcAft>
            </a:pPr>
            <a:r>
              <a:rPr lang="de-DE" sz="2000" b="1" dirty="0">
                <a:effectLst/>
                <a:latin typeface="Calibri" panose="020F0502020204030204" pitchFamily="34" charset="0"/>
                <a:ea typeface="Calibri" panose="020F0502020204030204" pitchFamily="34" charset="0"/>
                <a:cs typeface="Times New Roman" panose="02020603050405020304" pitchFamily="18" charset="0"/>
              </a:rPr>
              <a:t>Hauptszenario:</a:t>
            </a:r>
            <a:r>
              <a:rPr lang="de-DE" sz="2000" dirty="0">
                <a:effectLst/>
                <a:latin typeface="Calibri" panose="020F0502020204030204" pitchFamily="34" charset="0"/>
                <a:ea typeface="Calibri" panose="020F0502020204030204" pitchFamily="34" charset="0"/>
                <a:cs typeface="Times New Roman" panose="02020603050405020304" pitchFamily="18" charset="0"/>
              </a:rPr>
              <a:t> Der Restaurantbesitzer möchte ein Konto anlegen. Nachdem er das vom System gegebene Registrierungsformular mit persönlichen Daten ausgefüllt hat, wird sein Konto im System erstellt und der Restaurantbesitzer erhält eine Bestätigung.</a:t>
            </a:r>
          </a:p>
          <a:p>
            <a:pPr>
              <a:lnSpc>
                <a:spcPct val="107000"/>
              </a:lnSpc>
              <a:spcAft>
                <a:spcPts val="800"/>
              </a:spcAft>
            </a:pPr>
            <a:r>
              <a:rPr lang="de-DE" sz="2000" b="1" dirty="0">
                <a:effectLst/>
                <a:latin typeface="Calibri" panose="020F0502020204030204" pitchFamily="34" charset="0"/>
                <a:ea typeface="Calibri" panose="020F0502020204030204" pitchFamily="34" charset="0"/>
                <a:cs typeface="Times New Roman" panose="02020603050405020304" pitchFamily="18" charset="0"/>
              </a:rPr>
              <a:t>Ausnahmeszenario:</a:t>
            </a:r>
            <a:r>
              <a:rPr lang="de-DE" sz="2000" dirty="0">
                <a:effectLst/>
                <a:latin typeface="Calibri" panose="020F0502020204030204" pitchFamily="34" charset="0"/>
                <a:ea typeface="Calibri" panose="020F0502020204030204" pitchFamily="34" charset="0"/>
                <a:cs typeface="Times New Roman" panose="02020603050405020304" pitchFamily="18" charset="0"/>
              </a:rPr>
              <a:t> Wenn der Restaurantbesitzer eine E-Mail angibt, welche bereits vergeben ist, so ist die Registrierung fehlgeschlagen.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6">
            <a:extLst>
              <a:ext uri="{FF2B5EF4-FFF2-40B4-BE49-F238E27FC236}">
                <a16:creationId xmlns:a16="http://schemas.microsoft.com/office/drawing/2014/main" id="{AD36A61C-1424-4C31-BAA8-AC16F92FC0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B99B34C8-31F5-4CF5-BF20-BD5BBEDE527D}" type="slidenum">
              <a:rPr lang="de-DE" altLang="en-US" sz="1200" smtClean="0"/>
              <a:pPr>
                <a:spcBef>
                  <a:spcPct val="50000"/>
                </a:spcBef>
                <a:buClr>
                  <a:schemeClr val="tx2"/>
                </a:buClr>
                <a:buSzPct val="75000"/>
                <a:buFont typeface="Wingdings" panose="05000000000000000000" pitchFamily="2" charset="2"/>
                <a:buNone/>
              </a:pPr>
              <a:t>7</a:t>
            </a:fld>
            <a:endParaRPr lang="de-DE" altLang="en-US" sz="1200"/>
          </a:p>
        </p:txBody>
      </p:sp>
      <p:sp>
        <p:nvSpPr>
          <p:cNvPr id="36867" name="Titel 5">
            <a:extLst>
              <a:ext uri="{FF2B5EF4-FFF2-40B4-BE49-F238E27FC236}">
                <a16:creationId xmlns:a16="http://schemas.microsoft.com/office/drawing/2014/main" id="{953CC948-9D77-46CF-ACEB-670A5D2388C7}"/>
              </a:ext>
            </a:extLst>
          </p:cNvPr>
          <p:cNvSpPr>
            <a:spLocks noGrp="1" noChangeArrowheads="1"/>
          </p:cNvSpPr>
          <p:nvPr>
            <p:ph type="title"/>
          </p:nvPr>
        </p:nvSpPr>
        <p:spPr>
          <a:xfrm>
            <a:off x="406400" y="238125"/>
            <a:ext cx="11377613" cy="1162050"/>
          </a:xfrm>
        </p:spPr>
        <p:txBody>
          <a:bodyPr/>
          <a:lstStyle/>
          <a:p>
            <a:pPr eaLnBrk="1" hangingPunct="1"/>
            <a:r>
              <a:rPr lang="en-US" altLang="en-US">
                <a:latin typeface="Verdana" panose="020B0604030504040204" pitchFamily="34" charset="0"/>
                <a:cs typeface="Verdana" panose="020B0604030504040204" pitchFamily="34" charset="0"/>
              </a:rPr>
              <a:t>Papierprototypen</a:t>
            </a:r>
          </a:p>
        </p:txBody>
      </p:sp>
      <p:sp>
        <p:nvSpPr>
          <p:cNvPr id="36868" name="Rectangle 6">
            <a:extLst>
              <a:ext uri="{FF2B5EF4-FFF2-40B4-BE49-F238E27FC236}">
                <a16:creationId xmlns:a16="http://schemas.microsoft.com/office/drawing/2014/main" id="{552060EB-B8B6-416C-9AB9-DEF6EA2404DA}"/>
              </a:ext>
            </a:extLst>
          </p:cNvPr>
          <p:cNvSpPr>
            <a:spLocks noChangeArrowheads="1"/>
          </p:cNvSpPr>
          <p:nvPr/>
        </p:nvSpPr>
        <p:spPr bwMode="auto">
          <a:xfrm>
            <a:off x="263525" y="688975"/>
            <a:ext cx="134127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6" name="Grafik 5" descr="Ein Bild, das Tisch enthält.&#10;&#10;Automatisch generierte Beschreibung">
            <a:extLst>
              <a:ext uri="{FF2B5EF4-FFF2-40B4-BE49-F238E27FC236}">
                <a16:creationId xmlns:a16="http://schemas.microsoft.com/office/drawing/2014/main" id="{A115BC22-A7EC-4442-B9AD-1D0BBA0A6902}"/>
              </a:ext>
            </a:extLst>
          </p:cNvPr>
          <p:cNvPicPr>
            <a:picLocks noChangeAspect="1"/>
          </p:cNvPicPr>
          <p:nvPr/>
        </p:nvPicPr>
        <p:blipFill>
          <a:blip r:embed="rId2"/>
          <a:stretch>
            <a:fillRect/>
          </a:stretch>
        </p:blipFill>
        <p:spPr>
          <a:xfrm>
            <a:off x="3434028" y="1185863"/>
            <a:ext cx="4458970" cy="4330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a:extLst>
              <a:ext uri="{FF2B5EF4-FFF2-40B4-BE49-F238E27FC236}">
                <a16:creationId xmlns:a16="http://schemas.microsoft.com/office/drawing/2014/main" id="{EAF0D156-E4E6-43DD-B8A2-CA827293EE86}"/>
              </a:ext>
            </a:extLst>
          </p:cNvPr>
          <p:cNvSpPr>
            <a:spLocks noGrp="1" noChangeArrowheads="1"/>
          </p:cNvSpPr>
          <p:nvPr>
            <p:ph type="title"/>
          </p:nvPr>
        </p:nvSpPr>
        <p:spPr>
          <a:xfrm>
            <a:off x="963613" y="4406900"/>
            <a:ext cx="10363200" cy="1362075"/>
          </a:xfrm>
        </p:spPr>
        <p:txBody>
          <a:bodyPr/>
          <a:lstStyle/>
          <a:p>
            <a:pPr eaLnBrk="1" hangingPunct="1"/>
            <a:r>
              <a:rPr lang="en-US" altLang="en-US">
                <a:latin typeface="Verdana" panose="020B0604030504040204" pitchFamily="34" charset="0"/>
                <a:cs typeface="Verdana" panose="020B0604030504040204" pitchFamily="34" charset="0"/>
              </a:rPr>
              <a:t>Qualitätssicherung</a:t>
            </a:r>
          </a:p>
        </p:txBody>
      </p:sp>
      <p:sp>
        <p:nvSpPr>
          <p:cNvPr id="44035" name="Textplatzhalter 2">
            <a:extLst>
              <a:ext uri="{FF2B5EF4-FFF2-40B4-BE49-F238E27FC236}">
                <a16:creationId xmlns:a16="http://schemas.microsoft.com/office/drawing/2014/main" id="{039F76E5-35AE-4A59-B709-FBA0130D69F0}"/>
              </a:ext>
            </a:extLst>
          </p:cNvPr>
          <p:cNvSpPr>
            <a:spLocks noGrp="1" noChangeArrowheads="1"/>
          </p:cNvSpPr>
          <p:nvPr>
            <p:ph type="body" idx="1"/>
          </p:nvPr>
        </p:nvSpPr>
        <p:spPr>
          <a:xfrm>
            <a:off x="2246313" y="2867025"/>
            <a:ext cx="7772400" cy="1500188"/>
          </a:xfrm>
        </p:spPr>
        <p:txBody>
          <a:bodyPr/>
          <a:lstStyle/>
          <a:p>
            <a:pPr eaLnBrk="1" hangingPunct="1"/>
            <a:r>
              <a:rPr lang="en-US" altLang="en-US" dirty="0" err="1">
                <a:latin typeface="Verdana" panose="020B0604030504040204" pitchFamily="34" charset="0"/>
                <a:cs typeface="Verdana" panose="020B0604030504040204" pitchFamily="34" charset="0"/>
              </a:rPr>
              <a:t>Kapitel</a:t>
            </a:r>
            <a:r>
              <a:rPr lang="en-US" altLang="en-US" dirty="0">
                <a:latin typeface="Verdana" panose="020B0604030504040204" pitchFamily="34" charset="0"/>
                <a:cs typeface="Verdana" panose="020B0604030504040204" pitchFamily="34" charset="0"/>
              </a:rPr>
              <a:t> 1.4:</a:t>
            </a:r>
          </a:p>
        </p:txBody>
      </p:sp>
      <p:sp>
        <p:nvSpPr>
          <p:cNvPr id="44036" name="Foliennummernplatzhalter 6">
            <a:extLst>
              <a:ext uri="{FF2B5EF4-FFF2-40B4-BE49-F238E27FC236}">
                <a16:creationId xmlns:a16="http://schemas.microsoft.com/office/drawing/2014/main" id="{161F4447-2D3D-4176-A475-52FBB1FDE6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35766AE9-FB5C-463B-AEC9-396E2BD3B0F5}" type="slidenum">
              <a:rPr lang="de-DE" altLang="en-US" sz="1200" smtClean="0"/>
              <a:pPr>
                <a:spcBef>
                  <a:spcPct val="50000"/>
                </a:spcBef>
                <a:buClr>
                  <a:schemeClr val="tx2"/>
                </a:buClr>
                <a:buSzPct val="75000"/>
                <a:buFont typeface="Wingdings" panose="05000000000000000000" pitchFamily="2" charset="2"/>
                <a:buNone/>
              </a:pPr>
              <a:t>8</a:t>
            </a:fld>
            <a:endParaRPr lang="de-DE"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a:extLst>
              <a:ext uri="{FF2B5EF4-FFF2-40B4-BE49-F238E27FC236}">
                <a16:creationId xmlns:a16="http://schemas.microsoft.com/office/drawing/2014/main" id="{0BAFFDF6-BBFD-4564-8B1C-3FBBFC1CB8FA}"/>
              </a:ext>
            </a:extLst>
          </p:cNvPr>
          <p:cNvSpPr>
            <a:spLocks noGrp="1" noChangeArrowheads="1"/>
          </p:cNvSpPr>
          <p:nvPr>
            <p:ph type="title"/>
          </p:nvPr>
        </p:nvSpPr>
        <p:spPr>
          <a:xfrm>
            <a:off x="406400" y="238125"/>
            <a:ext cx="11377613" cy="456467"/>
          </a:xfrm>
        </p:spPr>
        <p:txBody>
          <a:bodyPr/>
          <a:lstStyle/>
          <a:p>
            <a:pPr eaLnBrk="1" hangingPunct="1"/>
            <a:r>
              <a:rPr lang="de-DE" altLang="en-US">
                <a:latin typeface="Verdana" panose="020B0604030504040204" pitchFamily="34" charset="0"/>
                <a:cs typeface="Verdana" panose="020B0604030504040204" pitchFamily="34" charset="0"/>
              </a:rPr>
              <a:t>Testfälle und Protokolle der Testdurchführung</a:t>
            </a:r>
            <a:endParaRPr lang="en-US" altLang="en-US">
              <a:latin typeface="Verdana" panose="020B0604030504040204" pitchFamily="34" charset="0"/>
              <a:cs typeface="Verdana" panose="020B0604030504040204" pitchFamily="34" charset="0"/>
            </a:endParaRPr>
          </a:p>
        </p:txBody>
      </p:sp>
      <p:sp>
        <p:nvSpPr>
          <p:cNvPr id="45059" name="Foliennummernplatzhalter 7">
            <a:extLst>
              <a:ext uri="{FF2B5EF4-FFF2-40B4-BE49-F238E27FC236}">
                <a16:creationId xmlns:a16="http://schemas.microsoft.com/office/drawing/2014/main" id="{9FC4269D-3676-473B-BCD9-E3367149C633}"/>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5000"/>
              </a:spcBef>
              <a:buClr>
                <a:srgbClr val="304090"/>
              </a:buClr>
              <a:buSzPct val="100000"/>
              <a:buFont typeface="Arial" panose="020B0604020202020204" pitchFamily="34" charset="0"/>
              <a:buChar char="•"/>
              <a:defRPr sz="2000">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1pPr>
            <a:lvl2pPr marL="37931725" indent="-37474525">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2pPr>
            <a:lvl3pPr marL="1079500"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3pPr>
            <a:lvl4pPr marL="1439863"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4pPr>
            <a:lvl5pPr marL="1798638" indent="-287338">
              <a:lnSpc>
                <a:spcPct val="90000"/>
              </a:lnSpc>
              <a:spcBef>
                <a:spcPct val="25000"/>
              </a:spcBef>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5pPr>
            <a:lvl6pPr marL="22558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6pPr>
            <a:lvl7pPr marL="27130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7pPr>
            <a:lvl8pPr marL="31702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8pPr>
            <a:lvl9pPr marL="3627438" indent="-287338" eaLnBrk="0" fontAlgn="base" hangingPunct="0">
              <a:lnSpc>
                <a:spcPct val="90000"/>
              </a:lnSpc>
              <a:spcBef>
                <a:spcPct val="25000"/>
              </a:spcBef>
              <a:spcAft>
                <a:spcPct val="0"/>
              </a:spcAft>
              <a:buClr>
                <a:srgbClr val="304090"/>
              </a:buClr>
              <a:buSzPct val="100000"/>
              <a:buFont typeface="Arial" panose="020B0604020202020204" pitchFamily="34" charset="0"/>
              <a:buChar char="•"/>
              <a:defRPr>
                <a:solidFill>
                  <a:schemeClr val="tx1"/>
                </a:solidFill>
                <a:latin typeface="Verdana" panose="020B0604030504040204" pitchFamily="34" charset="0"/>
                <a:ea typeface="ＭＳ Ｐゴシック" panose="020B0600070205080204" pitchFamily="34" charset="-128"/>
                <a:cs typeface="Verdana" panose="020B0604030504040204" pitchFamily="34" charset="0"/>
              </a:defRPr>
            </a:lvl9pPr>
          </a:lstStyle>
          <a:p>
            <a:pPr>
              <a:spcBef>
                <a:spcPct val="50000"/>
              </a:spcBef>
              <a:buClr>
                <a:schemeClr val="tx2"/>
              </a:buClr>
              <a:buSzPct val="75000"/>
              <a:buFont typeface="Wingdings" panose="05000000000000000000" pitchFamily="2" charset="2"/>
              <a:buNone/>
            </a:pPr>
            <a:fld id="{C6C598F0-CBDD-401A-977F-20587AD26B4E}" type="slidenum">
              <a:rPr lang="de-DE" altLang="en-US" sz="1200" smtClean="0"/>
              <a:pPr>
                <a:spcBef>
                  <a:spcPct val="50000"/>
                </a:spcBef>
                <a:buClr>
                  <a:schemeClr val="tx2"/>
                </a:buClr>
                <a:buSzPct val="75000"/>
                <a:buFont typeface="Wingdings" panose="05000000000000000000" pitchFamily="2" charset="2"/>
                <a:buNone/>
              </a:pPr>
              <a:t>9</a:t>
            </a:fld>
            <a:endParaRPr lang="de-DE" altLang="en-US" sz="1200"/>
          </a:p>
        </p:txBody>
      </p:sp>
      <p:graphicFrame>
        <p:nvGraphicFramePr>
          <p:cNvPr id="4" name="Tabelle 3">
            <a:extLst>
              <a:ext uri="{FF2B5EF4-FFF2-40B4-BE49-F238E27FC236}">
                <a16:creationId xmlns:a16="http://schemas.microsoft.com/office/drawing/2014/main" id="{799A5E77-C700-4581-AB3E-4C7A03FFDA6C}"/>
              </a:ext>
            </a:extLst>
          </p:cNvPr>
          <p:cNvGraphicFramePr>
            <a:graphicFrameLocks noGrp="1"/>
          </p:cNvGraphicFramePr>
          <p:nvPr>
            <p:extLst>
              <p:ext uri="{D42A27DB-BD31-4B8C-83A1-F6EECF244321}">
                <p14:modId xmlns:p14="http://schemas.microsoft.com/office/powerpoint/2010/main" val="901479364"/>
              </p:ext>
            </p:extLst>
          </p:nvPr>
        </p:nvGraphicFramePr>
        <p:xfrm>
          <a:off x="406400" y="881347"/>
          <a:ext cx="6410325" cy="5095305"/>
        </p:xfrm>
        <a:graphic>
          <a:graphicData uri="http://schemas.openxmlformats.org/drawingml/2006/table">
            <a:tbl>
              <a:tblPr>
                <a:tableStyleId>{5C22544A-7EE6-4342-B048-85BDC9FD1C3A}</a:tableStyleId>
              </a:tblPr>
              <a:tblGrid>
                <a:gridCol w="1072515">
                  <a:extLst>
                    <a:ext uri="{9D8B030D-6E8A-4147-A177-3AD203B41FA5}">
                      <a16:colId xmlns:a16="http://schemas.microsoft.com/office/drawing/2014/main" val="3324891894"/>
                    </a:ext>
                  </a:extLst>
                </a:gridCol>
                <a:gridCol w="1680845">
                  <a:extLst>
                    <a:ext uri="{9D8B030D-6E8A-4147-A177-3AD203B41FA5}">
                      <a16:colId xmlns:a16="http://schemas.microsoft.com/office/drawing/2014/main" val="4234242260"/>
                    </a:ext>
                  </a:extLst>
                </a:gridCol>
                <a:gridCol w="3115310">
                  <a:extLst>
                    <a:ext uri="{9D8B030D-6E8A-4147-A177-3AD203B41FA5}">
                      <a16:colId xmlns:a16="http://schemas.microsoft.com/office/drawing/2014/main" val="1524069334"/>
                    </a:ext>
                  </a:extLst>
                </a:gridCol>
                <a:gridCol w="541655">
                  <a:extLst>
                    <a:ext uri="{9D8B030D-6E8A-4147-A177-3AD203B41FA5}">
                      <a16:colId xmlns:a16="http://schemas.microsoft.com/office/drawing/2014/main" val="1752698644"/>
                    </a:ext>
                  </a:extLst>
                </a:gridCol>
              </a:tblGrid>
              <a:tr h="159385">
                <a:tc>
                  <a:txBody>
                    <a:bodyPr/>
                    <a:lstStyle/>
                    <a:p>
                      <a:pPr>
                        <a:lnSpc>
                          <a:spcPct val="107000"/>
                        </a:lnSpc>
                        <a:spcAft>
                          <a:spcPts val="800"/>
                        </a:spcAft>
                      </a:pPr>
                      <a:r>
                        <a:rPr lang="de-DE" sz="1100">
                          <a:effectLst/>
                        </a:rPr>
                        <a:t>Datum</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a:effectLst/>
                        </a:rPr>
                        <a:t>15.11.2021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113020653"/>
                  </a:ext>
                </a:extLst>
              </a:tr>
              <a:tr h="167005">
                <a:tc>
                  <a:txBody>
                    <a:bodyPr/>
                    <a:lstStyle/>
                    <a:p>
                      <a:pPr>
                        <a:lnSpc>
                          <a:spcPct val="107000"/>
                        </a:lnSpc>
                        <a:spcAft>
                          <a:spcPts val="800"/>
                        </a:spcAft>
                      </a:pPr>
                      <a:r>
                        <a:rPr lang="de-DE" sz="1100">
                          <a:effectLst/>
                        </a:rPr>
                        <a:t>Tester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a:effectLst/>
                        </a:rPr>
                        <a:t>Oguzhan Kaluk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577931412"/>
                  </a:ext>
                </a:extLst>
              </a:tr>
              <a:tr h="254000">
                <a:tc>
                  <a:txBody>
                    <a:bodyPr/>
                    <a:lstStyle/>
                    <a:p>
                      <a:pPr>
                        <a:lnSpc>
                          <a:spcPct val="107000"/>
                        </a:lnSpc>
                        <a:spcAft>
                          <a:spcPts val="800"/>
                        </a:spcAft>
                      </a:pPr>
                      <a:r>
                        <a:rPr lang="de-DE" sz="1100">
                          <a:effectLst/>
                        </a:rPr>
                        <a:t>SW-Version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a:effectLst/>
                        </a:rPr>
                        <a:t>V 0.1.2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871060945"/>
                  </a:ext>
                </a:extLst>
              </a:tr>
              <a:tr h="233045">
                <a:tc>
                  <a:txBody>
                    <a:bodyPr/>
                    <a:lstStyle/>
                    <a:p>
                      <a:pPr>
                        <a:lnSpc>
                          <a:spcPct val="107000"/>
                        </a:lnSpc>
                        <a:spcAft>
                          <a:spcPts val="800"/>
                        </a:spcAft>
                      </a:pPr>
                      <a:r>
                        <a:rPr lang="de-DE" sz="1100">
                          <a:effectLst/>
                        </a:rPr>
                        <a:t>Vorbedin-gung(en)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a:effectLst/>
                        </a:rPr>
                        <a:t>Der Nutzer „Max Mustermann“ ist noch nicht im System registriert und befindet sich auf der Registrierungsseite.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48581578"/>
                  </a:ext>
                </a:extLst>
              </a:tr>
              <a:tr h="156210">
                <a:tc>
                  <a:txBody>
                    <a:bodyPr/>
                    <a:lstStyle/>
                    <a:p>
                      <a:pPr>
                        <a:lnSpc>
                          <a:spcPct val="107000"/>
                        </a:lnSpc>
                        <a:spcAft>
                          <a:spcPts val="800"/>
                        </a:spcAft>
                      </a:pPr>
                      <a:r>
                        <a:rPr lang="de-DE" sz="1100">
                          <a:effectLst/>
                        </a:rPr>
                        <a:t>Schritt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Aktion (User)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Erwartete Reaktion (System)</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 / X</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558292681"/>
                  </a:ext>
                </a:extLst>
              </a:tr>
              <a:tr h="683895">
                <a:tc>
                  <a:txBody>
                    <a:bodyPr/>
                    <a:lstStyle/>
                    <a:p>
                      <a:pPr>
                        <a:lnSpc>
                          <a:spcPct val="107000"/>
                        </a:lnSpc>
                        <a:spcAft>
                          <a:spcPts val="800"/>
                        </a:spcAft>
                      </a:pPr>
                      <a:r>
                        <a:rPr lang="de-DE" sz="1100">
                          <a:effectLst/>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Benutzer gibt seinen Vor- und Nachnamen in die Felder „Vorname“ und Nachname“ 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Vorname „Max“ und der Nachname „Mustermann“ werden in dem Feld angezeigt.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1956585776"/>
                  </a:ext>
                </a:extLst>
              </a:tr>
              <a:tr h="683895">
                <a:tc>
                  <a:txBody>
                    <a:bodyPr/>
                    <a:lstStyle/>
                    <a:p>
                      <a:pPr>
                        <a:lnSpc>
                          <a:spcPct val="107000"/>
                        </a:lnSpc>
                        <a:spcAft>
                          <a:spcPts val="800"/>
                        </a:spcAft>
                      </a:pPr>
                      <a:r>
                        <a:rPr lang="de-DE" sz="1100">
                          <a:effectLst/>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Benutzer gibt die E-Mail-Adresse „maxmustermann@sep.de“ im Feld „E-Mail“ 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Die E-Mail-Adresse wird in dem Feld angezeigt.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1917346759"/>
                  </a:ext>
                </a:extLst>
              </a:tr>
              <a:tr h="661035">
                <a:tc>
                  <a:txBody>
                    <a:bodyPr/>
                    <a:lstStyle/>
                    <a:p>
                      <a:pPr>
                        <a:lnSpc>
                          <a:spcPct val="107000"/>
                        </a:lnSpc>
                        <a:spcAft>
                          <a:spcPts val="800"/>
                        </a:spcAft>
                      </a:pPr>
                      <a:r>
                        <a:rPr lang="de-DE" sz="1100">
                          <a:effectLst/>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Benutzer gibt das Passwort „1234“ auf der Tastatur ein.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Das System zeigt das Passwort durch „*“-Symbole zensiert an.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1141109149"/>
                  </a:ext>
                </a:extLst>
              </a:tr>
              <a:tr h="351790">
                <a:tc>
                  <a:txBody>
                    <a:bodyPr/>
                    <a:lstStyle/>
                    <a:p>
                      <a:pPr>
                        <a:lnSpc>
                          <a:spcPct val="107000"/>
                        </a:lnSpc>
                        <a:spcAft>
                          <a:spcPts val="800"/>
                        </a:spcAft>
                      </a:pPr>
                      <a:r>
                        <a:rPr lang="de-DE" sz="1100">
                          <a:effectLst/>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Der Benutzer klickt auf „Registrieren“.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Das System zeigt die Meldung „Registrierung erfolgreich“ auf dem Display an.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1059072527"/>
                  </a:ext>
                </a:extLst>
              </a:tr>
              <a:tr h="262890">
                <a:tc>
                  <a:txBody>
                    <a:bodyPr/>
                    <a:lstStyle/>
                    <a:p>
                      <a:pPr>
                        <a:lnSpc>
                          <a:spcPct val="107000"/>
                        </a:lnSpc>
                        <a:spcAft>
                          <a:spcPts val="800"/>
                        </a:spcAft>
                      </a:pPr>
                      <a:r>
                        <a:rPr lang="de-DE" sz="1100">
                          <a:effectLst/>
                        </a:rPr>
                        <a:t>Nachbe-dingung(en)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2">
                  <a:txBody>
                    <a:bodyPr/>
                    <a:lstStyle/>
                    <a:p>
                      <a:pPr>
                        <a:lnSpc>
                          <a:spcPct val="107000"/>
                        </a:lnSpc>
                        <a:spcAft>
                          <a:spcPts val="800"/>
                        </a:spcAft>
                      </a:pPr>
                      <a:r>
                        <a:rPr lang="de-DE" sz="1100">
                          <a:effectLst/>
                        </a:rPr>
                        <a:t>Der Nutzer ist im System gespeichert.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a:txBody>
                    <a:bodyPr/>
                    <a:lstStyle/>
                    <a:p>
                      <a:pPr>
                        <a:lnSpc>
                          <a:spcPct val="107000"/>
                        </a:lnSpc>
                        <a:spcAft>
                          <a:spcPts val="800"/>
                        </a:spcAft>
                      </a:pPr>
                      <a:r>
                        <a:rPr lang="de-DE" sz="1100">
                          <a:effectLst/>
                        </a:rPr>
                        <a: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extLst>
                  <a:ext uri="{0D108BD9-81ED-4DB2-BD59-A6C34878D82A}">
                    <a16:rowId xmlns:a16="http://schemas.microsoft.com/office/drawing/2014/main" val="3746316198"/>
                  </a:ext>
                </a:extLst>
              </a:tr>
              <a:tr h="200025">
                <a:tc>
                  <a:txBody>
                    <a:bodyPr/>
                    <a:lstStyle/>
                    <a:p>
                      <a:pPr>
                        <a:lnSpc>
                          <a:spcPct val="107000"/>
                        </a:lnSpc>
                        <a:spcAft>
                          <a:spcPts val="800"/>
                        </a:spcAft>
                      </a:pPr>
                      <a:r>
                        <a:rPr lang="de-DE" sz="1100">
                          <a:effectLst/>
                        </a:rPr>
                        <a:t>Testurteil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gridSpan="3">
                  <a:txBody>
                    <a:bodyPr/>
                    <a:lstStyle/>
                    <a:p>
                      <a:pPr>
                        <a:lnSpc>
                          <a:spcPct val="107000"/>
                        </a:lnSpc>
                        <a:spcAft>
                          <a:spcPts val="800"/>
                        </a:spcAft>
                      </a:pPr>
                      <a:r>
                        <a:rPr lang="de-DE" sz="1100" dirty="0">
                          <a:effectLst/>
                        </a:rPr>
                        <a:t>Test bestanden.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0170" marR="90170" marT="17780" marB="17780" anchor="ct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447867966"/>
                  </a:ext>
                </a:extLst>
              </a:tr>
            </a:tbl>
          </a:graphicData>
        </a:graphic>
      </p:graphicFrame>
    </p:spTree>
  </p:cSld>
  <p:clrMapOvr>
    <a:masterClrMapping/>
  </p:clrMapOvr>
</p:sld>
</file>

<file path=ppt/theme/theme1.xml><?xml version="1.0" encoding="utf-8"?>
<a:theme xmlns:a="http://schemas.openxmlformats.org/drawingml/2006/main" name="PALUNO_PPT_Master_draft-2010-05-28">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Thaumas">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sz="2000" b="0" i="0" u="none" strike="noStrike" cap="none" normalizeH="0" baseline="0">
            <a:ln>
              <a:noFill/>
            </a:ln>
            <a:solidFill>
              <a:schemeClr val="tx1"/>
            </a:solidFill>
            <a:effectLst/>
            <a:latin typeface="Arial"/>
            <a:cs typeface="Arial"/>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charset="2"/>
          <a:buNone/>
          <a:tabLst/>
          <a:defRPr kumimoji="0" lang="de-DE" sz="2000" b="0" i="0" u="none" strike="noStrike" cap="none" normalizeH="0" baseline="0">
            <a:ln>
              <a:noFill/>
            </a:ln>
            <a:solidFill>
              <a:schemeClr val="tx1"/>
            </a:solidFill>
            <a:effectLst/>
            <a:latin typeface="Arial" pitchFamily="2" charset="0"/>
          </a:defRPr>
        </a:defPPr>
      </a:lstStyle>
    </a:lnDef>
    <a:txDef>
      <a:spPr>
        <a:noFill/>
      </a:spPr>
      <a:bodyPr wrap="square" rtlCol="0">
        <a:spAutoFit/>
      </a:bodyPr>
      <a:lstStyle>
        <a:defPPr algn="l">
          <a:defRPr sz="1200" baseline="0" dirty="0" smtClean="0">
            <a:latin typeface="+mj-lt"/>
          </a:defRPr>
        </a:defPPr>
      </a:lstStyle>
    </a:txDef>
  </a:objectDefaults>
  <a:extraClrSchemeLst>
    <a:extraClrScheme>
      <a:clrScheme name="Gerlingwache">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Paluno">
      <a:dk1>
        <a:srgbClr val="000000"/>
      </a:dk1>
      <a:lt1>
        <a:srgbClr val="FFFFFF"/>
      </a:lt1>
      <a:dk2>
        <a:srgbClr val="000099"/>
      </a:dk2>
      <a:lt2>
        <a:srgbClr val="808080"/>
      </a:lt2>
      <a:accent1>
        <a:srgbClr val="8181FF"/>
      </a:accent1>
      <a:accent2>
        <a:srgbClr val="CC0000"/>
      </a:accent2>
      <a:accent3>
        <a:srgbClr val="FFFFFF"/>
      </a:accent3>
      <a:accent4>
        <a:srgbClr val="000000"/>
      </a:accent4>
      <a:accent5>
        <a:srgbClr val="C1C1FF"/>
      </a:accent5>
      <a:accent6>
        <a:srgbClr val="B90000"/>
      </a:accent6>
      <a:hlink>
        <a:srgbClr val="142857"/>
      </a:hlink>
      <a:folHlink>
        <a:srgbClr val="142857"/>
      </a:folHlink>
    </a:clrScheme>
    <a:fontScheme name="Paluno">
      <a:majorFont>
        <a:latin typeface="Bell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1229</Words>
  <Application>Microsoft Office PowerPoint</Application>
  <PresentationFormat>Breitbild</PresentationFormat>
  <Paragraphs>315</Paragraphs>
  <Slides>22</Slides>
  <Notes>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22</vt:i4>
      </vt:variant>
    </vt:vector>
  </HeadingPairs>
  <TitlesOfParts>
    <vt:vector size="28" baseType="lpstr">
      <vt:lpstr>Arial</vt:lpstr>
      <vt:lpstr>Calibri</vt:lpstr>
      <vt:lpstr>Lucida Grande</vt:lpstr>
      <vt:lpstr>Verdana</vt:lpstr>
      <vt:lpstr>Wingdings</vt:lpstr>
      <vt:lpstr>PALUNO_PPT_Master_draft-2010-05-28</vt:lpstr>
      <vt:lpstr>Supreme Eating Program </vt:lpstr>
      <vt:lpstr>Agenda</vt:lpstr>
      <vt:lpstr>1. Registrierung</vt:lpstr>
      <vt:lpstr>Anforderungsanalyse</vt:lpstr>
      <vt:lpstr>User Stories</vt:lpstr>
      <vt:lpstr>bMSC – Registrierung</vt:lpstr>
      <vt:lpstr>Papierprototypen</vt:lpstr>
      <vt:lpstr>Qualitätssicherung</vt:lpstr>
      <vt:lpstr>Testfälle und Protokolle der Testdurchführung</vt:lpstr>
      <vt:lpstr>2. Restaurant</vt:lpstr>
      <vt:lpstr>Anforderungsanalyse</vt:lpstr>
      <vt:lpstr>User Stories</vt:lpstr>
      <vt:lpstr>User Stories</vt:lpstr>
      <vt:lpstr>bMSC – Restaurant anlegen</vt:lpstr>
      <vt:lpstr>bMSC – Restaurant ändern</vt:lpstr>
      <vt:lpstr>Papierprototypen</vt:lpstr>
      <vt:lpstr>Qualitätssicherung</vt:lpstr>
      <vt:lpstr>Testfälle und Protokolle der Testdurchführung</vt:lpstr>
      <vt:lpstr>Architekturentwurf</vt:lpstr>
      <vt:lpstr>UML-Klassendiagramm (Front-End)</vt:lpstr>
      <vt:lpstr>UML-Klassendiagramm (Back-End)</vt:lpstr>
      <vt:lpstr>Vielen Dank für Ihre Aufmerksamkeit! </vt:lpstr>
    </vt:vector>
  </TitlesOfParts>
  <Company>adesso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paluno Folienmaster mit zweizeiligem Titel</dc:title>
  <dc:creator>Matthias Book</dc:creator>
  <cp:lastModifiedBy>Alexandra Klein</cp:lastModifiedBy>
  <cp:revision>125</cp:revision>
  <cp:lastPrinted>2008-10-06T12:12:35Z</cp:lastPrinted>
  <dcterms:created xsi:type="dcterms:W3CDTF">2010-06-08T06:51:57Z</dcterms:created>
  <dcterms:modified xsi:type="dcterms:W3CDTF">2021-11-16T17:07:11Z</dcterms:modified>
</cp:coreProperties>
</file>