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handoutMasterIdLst>
    <p:handoutMasterId r:id="rId32"/>
  </p:handoutMasterIdLst>
  <p:sldIdLst>
    <p:sldId id="277" r:id="rId2"/>
    <p:sldId id="299" r:id="rId3"/>
    <p:sldId id="290" r:id="rId4"/>
    <p:sldId id="272" r:id="rId5"/>
    <p:sldId id="282" r:id="rId6"/>
    <p:sldId id="303" r:id="rId7"/>
    <p:sldId id="285" r:id="rId8"/>
    <p:sldId id="304" r:id="rId9"/>
    <p:sldId id="275" r:id="rId10"/>
    <p:sldId id="280" r:id="rId11"/>
    <p:sldId id="284" r:id="rId12"/>
    <p:sldId id="291" r:id="rId13"/>
    <p:sldId id="292" r:id="rId14"/>
    <p:sldId id="293" r:id="rId15"/>
    <p:sldId id="294" r:id="rId16"/>
    <p:sldId id="295" r:id="rId17"/>
    <p:sldId id="296" r:id="rId18"/>
    <p:sldId id="297" r:id="rId19"/>
    <p:sldId id="305" r:id="rId20"/>
    <p:sldId id="306" r:id="rId21"/>
    <p:sldId id="307" r:id="rId22"/>
    <p:sldId id="308" r:id="rId23"/>
    <p:sldId id="309" r:id="rId24"/>
    <p:sldId id="310" r:id="rId25"/>
    <p:sldId id="311" r:id="rId26"/>
    <p:sldId id="278" r:id="rId27"/>
    <p:sldId id="268" r:id="rId28"/>
    <p:sldId id="302" r:id="rId29"/>
    <p:sldId id="288" r:id="rId30"/>
  </p:sldIdLst>
  <p:sldSz cx="12192000" cy="6858000"/>
  <p:notesSz cx="6669088" cy="9928225"/>
  <p:defaultTextStyle>
    <a:defPPr>
      <a:defRPr lang="de-DE"/>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038">
          <p15:clr>
            <a:srgbClr val="A4A3A4"/>
          </p15:clr>
        </p15:guide>
        <p15:guide id="2" orient="horz" pos="4216">
          <p15:clr>
            <a:srgbClr val="A4A3A4"/>
          </p15:clr>
        </p15:guide>
        <p15:guide id="3" orient="horz" pos="3747">
          <p15:clr>
            <a:srgbClr val="A4A3A4"/>
          </p15:clr>
        </p15:guide>
        <p15:guide id="4" orient="horz" pos="3261">
          <p15:clr>
            <a:srgbClr val="A4A3A4"/>
          </p15:clr>
        </p15:guide>
        <p15:guide id="5" orient="horz" pos="2342">
          <p15:clr>
            <a:srgbClr val="A4A3A4"/>
          </p15:clr>
        </p15:guide>
        <p15:guide id="6" orient="horz" pos="2966">
          <p15:clr>
            <a:srgbClr val="A4A3A4"/>
          </p15:clr>
        </p15:guide>
        <p15:guide id="7" orient="horz" pos="616">
          <p15:clr>
            <a:srgbClr val="A4A3A4"/>
          </p15:clr>
        </p15:guide>
        <p15:guide id="8" orient="horz" pos="5952">
          <p15:clr>
            <a:srgbClr val="A4A3A4"/>
          </p15:clr>
        </p15:guide>
        <p15:guide id="9" pos="3948">
          <p15:clr>
            <a:srgbClr val="A4A3A4"/>
          </p15:clr>
        </p15:guide>
        <p15:guide id="10" pos="3719">
          <p15:clr>
            <a:srgbClr val="A4A3A4"/>
          </p15:clr>
        </p15:guide>
        <p15:guide id="11" pos="1875">
          <p15:clr>
            <a:srgbClr val="A4A3A4"/>
          </p15:clr>
        </p15:guide>
        <p15:guide id="12" pos="5588">
          <p15:clr>
            <a:srgbClr val="A4A3A4"/>
          </p15:clr>
        </p15:guide>
        <p15:guide id="13" pos="5807">
          <p15:clr>
            <a:srgbClr val="A4A3A4"/>
          </p15:clr>
        </p15:guide>
        <p15:guide id="14" pos="7423">
          <p15:clr>
            <a:srgbClr val="A4A3A4"/>
          </p15:clr>
        </p15:guide>
        <p15:guide id="15" pos="2091">
          <p15:clr>
            <a:srgbClr val="A4A3A4"/>
          </p15:clr>
        </p15:guide>
        <p15:guide id="16" pos="253">
          <p15:clr>
            <a:srgbClr val="A4A3A4"/>
          </p15:clr>
        </p15:guide>
      </p15:sldGuideLst>
    </p:ext>
    <p:ext uri="{2D200454-40CA-4A62-9FC3-DE9A4176ACB9}">
      <p15:notesGuideLst xmlns:p15="http://schemas.microsoft.com/office/powerpoint/2012/main">
        <p15:guide id="1" orient="horz" pos="230">
          <p15:clr>
            <a:srgbClr val="A4A3A4"/>
          </p15:clr>
        </p15:guide>
        <p15:guide id="2" orient="horz" pos="425">
          <p15:clr>
            <a:srgbClr val="A4A3A4"/>
          </p15:clr>
        </p15:guide>
        <p15:guide id="3" orient="horz" pos="515">
          <p15:clr>
            <a:srgbClr val="A4A3A4"/>
          </p15:clr>
        </p15:guide>
        <p15:guide id="4" orient="horz" pos="3178">
          <p15:clr>
            <a:srgbClr val="A4A3A4"/>
          </p15:clr>
        </p15:guide>
        <p15:guide id="5" pos="335">
          <p15:clr>
            <a:srgbClr val="A4A3A4"/>
          </p15:clr>
        </p15:guide>
        <p15:guide id="6" pos="38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su AK" initials="CA" lastIdx="7" clrIdx="0">
    <p:extLst>
      <p:ext uri="{19B8F6BF-5375-455C-9EA6-DF929625EA0E}">
        <p15:presenceInfo xmlns:p15="http://schemas.microsoft.com/office/powerpoint/2012/main" userId="854071e930a454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8D8FF"/>
    <a:srgbClr val="8181FF"/>
    <a:srgbClr val="66FF66"/>
    <a:srgbClr val="09E9A4"/>
    <a:srgbClr val="03FD44"/>
    <a:srgbClr val="E2F7E1"/>
    <a:srgbClr val="AFF3BF"/>
    <a:srgbClr val="A90000"/>
    <a:srgbClr val="C30000"/>
    <a:srgbClr val="F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832DA-D3F2-8D64-E2C5-60FB8896B730}" v="30" dt="2020-12-01T15:44:04.15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84218" autoAdjust="0"/>
  </p:normalViewPr>
  <p:slideViewPr>
    <p:cSldViewPr snapToGrid="0">
      <p:cViewPr varScale="1">
        <p:scale>
          <a:sx n="61" d="100"/>
          <a:sy n="61" d="100"/>
        </p:scale>
        <p:origin x="160" y="60"/>
      </p:cViewPr>
      <p:guideLst>
        <p:guide orient="horz" pos="4038"/>
        <p:guide orient="horz" pos="4216"/>
        <p:guide orient="horz" pos="3747"/>
        <p:guide orient="horz" pos="3261"/>
        <p:guide orient="horz" pos="2342"/>
        <p:guide orient="horz" pos="2966"/>
        <p:guide orient="horz" pos="616"/>
        <p:guide orient="horz" pos="5952"/>
        <p:guide pos="3948"/>
        <p:guide pos="3719"/>
        <p:guide pos="1875"/>
        <p:guide pos="5588"/>
        <p:guide pos="5807"/>
        <p:guide pos="7423"/>
        <p:guide pos="2091"/>
        <p:guide pos="253"/>
      </p:guideLst>
    </p:cSldViewPr>
  </p:slideViewPr>
  <p:outlineViewPr>
    <p:cViewPr>
      <p:scale>
        <a:sx n="33" d="100"/>
        <a:sy n="33" d="100"/>
      </p:scale>
      <p:origin x="0" y="-53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458" y="-1349"/>
      </p:cViewPr>
      <p:guideLst>
        <p:guide orient="horz" pos="230"/>
        <p:guide orient="horz" pos="425"/>
        <p:guide orient="horz" pos="515"/>
        <p:guide orient="horz" pos="3178"/>
        <p:guide pos="335"/>
        <p:guide pos="386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3" name="Rectangle 5">
            <a:extLst>
              <a:ext uri="{FF2B5EF4-FFF2-40B4-BE49-F238E27FC236}">
                <a16:creationId xmlns:a16="http://schemas.microsoft.com/office/drawing/2014/main" id="{775FE1A3-D630-4F45-A54C-C89E8EBA8837}"/>
              </a:ext>
            </a:extLst>
          </p:cNvPr>
          <p:cNvSpPr>
            <a:spLocks noGrp="1" noChangeArrowheads="1"/>
          </p:cNvSpPr>
          <p:nvPr>
            <p:ph type="sldNum" sz="quarter" idx="3"/>
          </p:nvPr>
        </p:nvSpPr>
        <p:spPr bwMode="auto">
          <a:xfrm>
            <a:off x="4219575" y="9069388"/>
            <a:ext cx="1968500" cy="3556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449263" eaLnBrk="0" hangingPunct="0">
              <a:lnSpc>
                <a:spcPct val="68000"/>
              </a:lnSpc>
              <a:buClr>
                <a:srgbClr val="FFFFFF"/>
              </a:buClr>
              <a:buSzPct val="100000"/>
              <a:buFont typeface="Arial" panose="020B0604020202020204" pitchFamily="34" charset="0"/>
              <a:buNone/>
              <a:defRPr sz="1200">
                <a:latin typeface="Verdana" panose="020B0604030504040204" pitchFamily="34" charset="0"/>
              </a:defRPr>
            </a:lvl1pPr>
          </a:lstStyle>
          <a:p>
            <a:pPr>
              <a:defRPr/>
            </a:pPr>
            <a:fld id="{AA2EB68E-E2DC-4BAA-B7C1-A39FE77D3A2A}" type="slidenum">
              <a:rPr lang="de-DE" altLang="en-DE"/>
              <a:pPr>
                <a:defRPr/>
              </a:pPr>
              <a:t>‹Nr.›</a:t>
            </a:fld>
            <a:endParaRPr lang="de-DE" altLang="en-DE"/>
          </a:p>
        </p:txBody>
      </p:sp>
      <p:pic>
        <p:nvPicPr>
          <p:cNvPr id="25603" name="Bild 5" descr="UDELogocmyk.eps">
            <a:extLst>
              <a:ext uri="{FF2B5EF4-FFF2-40B4-BE49-F238E27FC236}">
                <a16:creationId xmlns:a16="http://schemas.microsoft.com/office/drawing/2014/main" id="{3CE4C8DD-4365-4EDE-A590-8134AC0AB9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5775" y="328613"/>
            <a:ext cx="159861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Bild 9" descr="Logo_paluno_RGB.jpg">
            <a:extLst>
              <a:ext uri="{FF2B5EF4-FFF2-40B4-BE49-F238E27FC236}">
                <a16:creationId xmlns:a16="http://schemas.microsoft.com/office/drawing/2014/main" id="{929901BD-A671-4E10-A65E-3536C89C14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250" y="9164638"/>
            <a:ext cx="20256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48EE0437-D8A4-4AFD-B4C5-5E658D6D0371}"/>
              </a:ext>
            </a:extLst>
          </p:cNvPr>
          <p:cNvSpPr>
            <a:spLocks noGrp="1" noRot="1" noChangeAspect="1" noChangeArrowheads="1" noTextEdit="1"/>
          </p:cNvSpPr>
          <p:nvPr>
            <p:ph type="sldImg" idx="2"/>
          </p:nvPr>
        </p:nvSpPr>
        <p:spPr bwMode="auto">
          <a:xfrm>
            <a:off x="-207963" y="820738"/>
            <a:ext cx="7086601" cy="39862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C7ED437A-624B-4314-9D76-C9D521107003}"/>
              </a:ext>
            </a:extLst>
          </p:cNvPr>
          <p:cNvSpPr>
            <a:spLocks noGrp="1" noChangeArrowheads="1"/>
          </p:cNvSpPr>
          <p:nvPr>
            <p:ph type="body" sz="quarter" idx="3"/>
          </p:nvPr>
        </p:nvSpPr>
        <p:spPr bwMode="auto">
          <a:xfrm>
            <a:off x="531813" y="5041900"/>
            <a:ext cx="5608637" cy="430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ltLang="en-DE" noProof="0"/>
              <a:t>Textmasterformate durch Klicken bearbeiten</a:t>
            </a:r>
          </a:p>
          <a:p>
            <a:pPr lvl="1"/>
            <a:r>
              <a:rPr lang="de-DE" altLang="en-DE" noProof="0"/>
              <a:t>Zweite Ebene</a:t>
            </a:r>
          </a:p>
          <a:p>
            <a:pPr lvl="2"/>
            <a:r>
              <a:rPr lang="de-DE" altLang="en-DE" noProof="0"/>
              <a:t>Dritte Ebene</a:t>
            </a:r>
          </a:p>
          <a:p>
            <a:pPr lvl="3"/>
            <a:r>
              <a:rPr lang="de-DE" altLang="en-DE" noProof="0"/>
              <a:t>Vierte Ebene</a:t>
            </a:r>
          </a:p>
          <a:p>
            <a:pPr lvl="4"/>
            <a:r>
              <a:rPr lang="de-DE" altLang="en-DE" noProof="0"/>
              <a:t>Fünfte Ebene</a:t>
            </a:r>
          </a:p>
        </p:txBody>
      </p:sp>
      <p:pic>
        <p:nvPicPr>
          <p:cNvPr id="24580" name="Bild 7" descr="UDELogocmyk.eps">
            <a:extLst>
              <a:ext uri="{FF2B5EF4-FFF2-40B4-BE49-F238E27FC236}">
                <a16:creationId xmlns:a16="http://schemas.microsoft.com/office/drawing/2014/main" id="{8DEB6F5A-0D09-4F01-8558-EEED55C752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7863" y="320675"/>
            <a:ext cx="155733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hf ftr="0"/>
  <p:notesStyle>
    <a:lvl1pPr marL="180975" indent="-180975" algn="l" rtl="0" eaLnBrk="0" fontAlgn="base" hangingPunct="0">
      <a:spcBef>
        <a:spcPct val="30000"/>
      </a:spcBef>
      <a:spcAft>
        <a:spcPct val="0"/>
      </a:spcAft>
      <a:buClr>
        <a:srgbClr val="304090"/>
      </a:buClr>
      <a:buSzPct val="75000"/>
      <a:buFont typeface="Lucida Grande" pitchFamily="-111" charset="0"/>
      <a:buChar char="•"/>
      <a:defRPr sz="1200" kern="1200">
        <a:solidFill>
          <a:schemeClr val="tx1"/>
        </a:solidFill>
        <a:latin typeface="Verdana"/>
        <a:ea typeface="ＭＳ Ｐゴシック" panose="020B0600070205080204" pitchFamily="34" charset="-128"/>
        <a:cs typeface="Verdana"/>
      </a:defRPr>
    </a:lvl1pPr>
    <a:lvl2pPr marL="541338" indent="-203200" algn="l" rtl="0" eaLnBrk="0" fontAlgn="base" hangingPunct="0">
      <a:spcBef>
        <a:spcPct val="30000"/>
      </a:spcBef>
      <a:spcAft>
        <a:spcPct val="0"/>
      </a:spcAft>
      <a:buClr>
        <a:srgbClr val="304090"/>
      </a:buClr>
      <a:buSzPct val="75000"/>
      <a:buFont typeface="Lucida Grande" pitchFamily="-111" charset="0"/>
      <a:buChar char="•"/>
      <a:defRPr sz="1100" kern="1200">
        <a:solidFill>
          <a:schemeClr val="tx1"/>
        </a:solidFill>
        <a:latin typeface="Verdana"/>
        <a:ea typeface="ＭＳ Ｐゴシック" charset="-128"/>
        <a:cs typeface="Verdana"/>
      </a:defRPr>
    </a:lvl2pPr>
    <a:lvl3pPr marL="903288" indent="-192088" algn="l" rtl="0" eaLnBrk="0" fontAlgn="base" hangingPunct="0">
      <a:spcBef>
        <a:spcPct val="30000"/>
      </a:spcBef>
      <a:spcAft>
        <a:spcPct val="0"/>
      </a:spcAft>
      <a:buClr>
        <a:srgbClr val="304090"/>
      </a:buClr>
      <a:buSzPct val="75000"/>
      <a:buFont typeface="Lucida Grande" pitchFamily="-111" charset="0"/>
      <a:buChar char="•"/>
      <a:defRPr sz="1100" kern="1200">
        <a:solidFill>
          <a:schemeClr val="tx1"/>
        </a:solidFill>
        <a:latin typeface="Verdana"/>
        <a:ea typeface="ＭＳ Ｐゴシック" charset="-128"/>
        <a:cs typeface="Verdana"/>
      </a:defRPr>
    </a:lvl3pPr>
    <a:lvl4pPr marL="1263650" indent="-190500" algn="l" rtl="0" eaLnBrk="0" fontAlgn="base" hangingPunct="0">
      <a:spcBef>
        <a:spcPct val="30000"/>
      </a:spcBef>
      <a:spcAft>
        <a:spcPct val="0"/>
      </a:spcAft>
      <a:buClr>
        <a:srgbClr val="304090"/>
      </a:buClr>
      <a:buSzPct val="75000"/>
      <a:buFont typeface="Lucida Grande" pitchFamily="-111" charset="0"/>
      <a:buChar char="•"/>
      <a:defRPr sz="1100" kern="1200">
        <a:solidFill>
          <a:schemeClr val="tx1"/>
        </a:solidFill>
        <a:latin typeface="Verdana"/>
        <a:ea typeface="ＭＳ Ｐゴシック" charset="-128"/>
        <a:cs typeface="Verdana"/>
      </a:defRPr>
    </a:lvl4pPr>
    <a:lvl5pPr marL="1625600" indent="-192088" algn="l" rtl="0" eaLnBrk="0" fontAlgn="base" hangingPunct="0">
      <a:spcBef>
        <a:spcPct val="30000"/>
      </a:spcBef>
      <a:spcAft>
        <a:spcPct val="0"/>
      </a:spcAft>
      <a:buClr>
        <a:srgbClr val="304090"/>
      </a:buClr>
      <a:buSzPct val="75000"/>
      <a:buFont typeface="Lucida Grande" pitchFamily="-111" charset="0"/>
      <a:buChar char="•"/>
      <a:defRPr sz="1100" kern="1200">
        <a:solidFill>
          <a:schemeClr val="tx1"/>
        </a:solidFill>
        <a:latin typeface="Verdana"/>
        <a:ea typeface="ＭＳ Ｐゴシック" charset="-128"/>
        <a:cs typeface="Verdan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lienbildplatzhalter 1">
            <a:extLst>
              <a:ext uri="{FF2B5EF4-FFF2-40B4-BE49-F238E27FC236}">
                <a16:creationId xmlns:a16="http://schemas.microsoft.com/office/drawing/2014/main" id="{343CA55C-10B2-4706-A629-BBDD5F2D6506}"/>
              </a:ext>
            </a:extLst>
          </p:cNvPr>
          <p:cNvSpPr>
            <a:spLocks noGrp="1" noRot="1" noChangeAspect="1" noChangeArrowheads="1" noTextEdit="1"/>
          </p:cNvSpPr>
          <p:nvPr>
            <p:ph type="sldImg"/>
          </p:nvPr>
        </p:nvSpPr>
        <p:spPr>
          <a:ln/>
        </p:spPr>
      </p:sp>
      <p:sp>
        <p:nvSpPr>
          <p:cNvPr id="27651" name="Notizenplatzhalter 2">
            <a:extLst>
              <a:ext uri="{FF2B5EF4-FFF2-40B4-BE49-F238E27FC236}">
                <a16:creationId xmlns:a16="http://schemas.microsoft.com/office/drawing/2014/main" id="{9480FD15-29C9-4282-B825-884B7F5480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Verdana" panose="020B0604030504040204" pitchFamily="34" charset="0"/>
              <a:cs typeface="Verdan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a:extLst>
              <a:ext uri="{FF2B5EF4-FFF2-40B4-BE49-F238E27FC236}">
                <a16:creationId xmlns:a16="http://schemas.microsoft.com/office/drawing/2014/main" id="{4B73CE95-FA6C-4BB8-AB25-0CF1600E1D09}"/>
              </a:ext>
            </a:extLst>
          </p:cNvPr>
          <p:cNvSpPr>
            <a:spLocks noGrp="1" noRot="1" noChangeAspect="1" noChangeArrowheads="1" noTextEdit="1"/>
          </p:cNvSpPr>
          <p:nvPr>
            <p:ph type="sldImg"/>
          </p:nvPr>
        </p:nvSpPr>
        <p:spPr>
          <a:ln/>
        </p:spPr>
      </p:sp>
      <p:sp>
        <p:nvSpPr>
          <p:cNvPr id="35843" name="Notizenplatzhalter 2">
            <a:extLst>
              <a:ext uri="{FF2B5EF4-FFF2-40B4-BE49-F238E27FC236}">
                <a16:creationId xmlns:a16="http://schemas.microsoft.com/office/drawing/2014/main" id="{11373DBE-2023-4BC4-A801-DFBC9D688F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
                <a:srgbClr val="304090"/>
              </a:buClr>
              <a:buSzPct val="75000"/>
              <a:buFont typeface="Lucida Grande" pitchFamily="-111" charset="0"/>
              <a:buNone/>
              <a:tabLst/>
              <a:defRPr/>
            </a:pPr>
            <a:endParaRPr lang="en-DE" sz="1200" kern="1200" dirty="0">
              <a:solidFill>
                <a:schemeClr val="tx1"/>
              </a:solidFill>
              <a:effectLst/>
              <a:latin typeface="Verdana"/>
              <a:ea typeface="ＭＳ Ｐゴシック" panose="020B0600070205080204" pitchFamily="34" charset="-128"/>
              <a:cs typeface="Verdan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a:extLst>
              <a:ext uri="{FF2B5EF4-FFF2-40B4-BE49-F238E27FC236}">
                <a16:creationId xmlns:a16="http://schemas.microsoft.com/office/drawing/2014/main" id="{4B73CE95-FA6C-4BB8-AB25-0CF1600E1D09}"/>
              </a:ext>
            </a:extLst>
          </p:cNvPr>
          <p:cNvSpPr>
            <a:spLocks noGrp="1" noRot="1" noChangeAspect="1" noChangeArrowheads="1" noTextEdit="1"/>
          </p:cNvSpPr>
          <p:nvPr>
            <p:ph type="sldImg"/>
          </p:nvPr>
        </p:nvSpPr>
        <p:spPr>
          <a:ln/>
        </p:spPr>
      </p:sp>
      <p:sp>
        <p:nvSpPr>
          <p:cNvPr id="35843" name="Notizenplatzhalter 2">
            <a:extLst>
              <a:ext uri="{FF2B5EF4-FFF2-40B4-BE49-F238E27FC236}">
                <a16:creationId xmlns:a16="http://schemas.microsoft.com/office/drawing/2014/main" id="{11373DBE-2023-4BC4-A801-DFBC9D688F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
                <a:srgbClr val="304090"/>
              </a:buClr>
              <a:buSzPct val="75000"/>
              <a:buFont typeface="Lucida Grande" pitchFamily="-111" charset="0"/>
              <a:buNone/>
              <a:tabLst/>
              <a:defRPr/>
            </a:pPr>
            <a:endParaRPr lang="en-DE" sz="1200" kern="1200" dirty="0">
              <a:solidFill>
                <a:schemeClr val="tx1"/>
              </a:solidFill>
              <a:effectLst/>
              <a:latin typeface="Verdana"/>
              <a:ea typeface="ＭＳ Ｐゴシック" panose="020B0600070205080204" pitchFamily="34" charset="-128"/>
              <a:cs typeface="Verdana"/>
            </a:endParaRPr>
          </a:p>
        </p:txBody>
      </p:sp>
    </p:spTree>
    <p:extLst>
      <p:ext uri="{BB962C8B-B14F-4D97-AF65-F5344CB8AC3E}">
        <p14:creationId xmlns:p14="http://schemas.microsoft.com/office/powerpoint/2010/main" val="3064758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a:extLst>
              <a:ext uri="{FF2B5EF4-FFF2-40B4-BE49-F238E27FC236}">
                <a16:creationId xmlns:a16="http://schemas.microsoft.com/office/drawing/2014/main" id="{4B73CE95-FA6C-4BB8-AB25-0CF1600E1D09}"/>
              </a:ext>
            </a:extLst>
          </p:cNvPr>
          <p:cNvSpPr>
            <a:spLocks noGrp="1" noRot="1" noChangeAspect="1" noChangeArrowheads="1" noTextEdit="1"/>
          </p:cNvSpPr>
          <p:nvPr>
            <p:ph type="sldImg"/>
          </p:nvPr>
        </p:nvSpPr>
        <p:spPr>
          <a:ln/>
        </p:spPr>
      </p:sp>
      <p:sp>
        <p:nvSpPr>
          <p:cNvPr id="35843" name="Notizenplatzhalter 2">
            <a:extLst>
              <a:ext uri="{FF2B5EF4-FFF2-40B4-BE49-F238E27FC236}">
                <a16:creationId xmlns:a16="http://schemas.microsoft.com/office/drawing/2014/main" id="{11373DBE-2023-4BC4-A801-DFBC9D688F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
                <a:srgbClr val="304090"/>
              </a:buClr>
              <a:buSzPct val="75000"/>
              <a:buFont typeface="Lucida Grande" pitchFamily="-111" charset="0"/>
              <a:buNone/>
              <a:tabLst/>
              <a:defRPr/>
            </a:pPr>
            <a:endParaRPr lang="en-DE" sz="1200" kern="1200" dirty="0">
              <a:solidFill>
                <a:schemeClr val="tx1"/>
              </a:solidFill>
              <a:effectLst/>
              <a:latin typeface="Verdana"/>
              <a:ea typeface="ＭＳ Ｐゴシック" panose="020B0600070205080204" pitchFamily="34" charset="-128"/>
              <a:cs typeface="Verdana"/>
            </a:endParaRPr>
          </a:p>
        </p:txBody>
      </p:sp>
    </p:spTree>
    <p:extLst>
      <p:ext uri="{BB962C8B-B14F-4D97-AF65-F5344CB8AC3E}">
        <p14:creationId xmlns:p14="http://schemas.microsoft.com/office/powerpoint/2010/main" val="936902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a:extLst>
              <a:ext uri="{FF2B5EF4-FFF2-40B4-BE49-F238E27FC236}">
                <a16:creationId xmlns:a16="http://schemas.microsoft.com/office/drawing/2014/main" id="{4B73CE95-FA6C-4BB8-AB25-0CF1600E1D09}"/>
              </a:ext>
            </a:extLst>
          </p:cNvPr>
          <p:cNvSpPr>
            <a:spLocks noGrp="1" noRot="1" noChangeAspect="1" noChangeArrowheads="1" noTextEdit="1"/>
          </p:cNvSpPr>
          <p:nvPr>
            <p:ph type="sldImg"/>
          </p:nvPr>
        </p:nvSpPr>
        <p:spPr>
          <a:ln/>
        </p:spPr>
      </p:sp>
      <p:sp>
        <p:nvSpPr>
          <p:cNvPr id="35843" name="Notizenplatzhalter 2">
            <a:extLst>
              <a:ext uri="{FF2B5EF4-FFF2-40B4-BE49-F238E27FC236}">
                <a16:creationId xmlns:a16="http://schemas.microsoft.com/office/drawing/2014/main" id="{11373DBE-2023-4BC4-A801-DFBC9D688F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
                <a:srgbClr val="304090"/>
              </a:buClr>
              <a:buSzPct val="75000"/>
              <a:buFont typeface="Lucida Grande" pitchFamily="-111" charset="0"/>
              <a:buNone/>
              <a:tabLst/>
              <a:defRPr/>
            </a:pPr>
            <a:endParaRPr lang="en-DE" sz="1200" kern="1200" dirty="0">
              <a:solidFill>
                <a:schemeClr val="tx1"/>
              </a:solidFill>
              <a:effectLst/>
              <a:latin typeface="Verdana"/>
              <a:ea typeface="ＭＳ Ｐゴシック" panose="020B0600070205080204" pitchFamily="34" charset="-128"/>
              <a:cs typeface="Verdana"/>
            </a:endParaRPr>
          </a:p>
        </p:txBody>
      </p:sp>
    </p:spTree>
    <p:extLst>
      <p:ext uri="{BB962C8B-B14F-4D97-AF65-F5344CB8AC3E}">
        <p14:creationId xmlns:p14="http://schemas.microsoft.com/office/powerpoint/2010/main" val="903435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zweizeilig">
    <p:bg>
      <p:bgPr>
        <a:solidFill>
          <a:schemeClr val="bg1"/>
        </a:solidFill>
        <a:effectLst/>
      </p:bgPr>
    </p:bg>
    <p:spTree>
      <p:nvGrpSpPr>
        <p:cNvPr id="1" name=""/>
        <p:cNvGrpSpPr/>
        <p:nvPr/>
      </p:nvGrpSpPr>
      <p:grpSpPr>
        <a:xfrm>
          <a:off x="0" y="0"/>
          <a:ext cx="0" cy="0"/>
          <a:chOff x="0" y="0"/>
          <a:chExt cx="0" cy="0"/>
        </a:xfrm>
      </p:grpSpPr>
      <p:pic>
        <p:nvPicPr>
          <p:cNvPr id="4" name="Picture 2" descr="beamer">
            <a:extLst>
              <a:ext uri="{FF2B5EF4-FFF2-40B4-BE49-F238E27FC236}">
                <a16:creationId xmlns:a16="http://schemas.microsoft.com/office/drawing/2014/main" id="{1BF6783C-53DF-4164-BC92-F2FB32FEA1C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3">
            <a:extLst>
              <a:ext uri="{FF2B5EF4-FFF2-40B4-BE49-F238E27FC236}">
                <a16:creationId xmlns:a16="http://schemas.microsoft.com/office/drawing/2014/main" id="{DD55E73A-1BE9-4457-849E-C92CA1A39550}"/>
              </a:ext>
            </a:extLst>
          </p:cNvPr>
          <p:cNvSpPr/>
          <p:nvPr userDrawn="1"/>
        </p:nvSpPr>
        <p:spPr bwMode="auto">
          <a:xfrm>
            <a:off x="0" y="6196013"/>
            <a:ext cx="12192000" cy="566737"/>
          </a:xfrm>
          <a:prstGeom prst="rect">
            <a:avLst/>
          </a:prstGeom>
          <a:solidFill>
            <a:schemeClr val="bg1"/>
          </a:solidFill>
          <a:ln w="12700" cap="flat" cmpd="sng" algn="ctr">
            <a:no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latin typeface="Verdana" panose="020B0604030504040204" pitchFamily="34" charset="0"/>
            </a:endParaRPr>
          </a:p>
        </p:txBody>
      </p:sp>
      <p:pic>
        <p:nvPicPr>
          <p:cNvPr id="6" name="Bild 15" descr="UDELogoRGB.tif">
            <a:extLst>
              <a:ext uri="{FF2B5EF4-FFF2-40B4-BE49-F238E27FC236}">
                <a16:creationId xmlns:a16="http://schemas.microsoft.com/office/drawing/2014/main" id="{744997F7-42D8-4FDE-AB84-DA518464403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 y="-11113"/>
            <a:ext cx="4756150" cy="88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d 17" descr="Logo_paluno_RGB.jpg">
            <a:extLst>
              <a:ext uri="{FF2B5EF4-FFF2-40B4-BE49-F238E27FC236}">
                <a16:creationId xmlns:a16="http://schemas.microsoft.com/office/drawing/2014/main" id="{B132473E-BA76-49E9-A430-9BE9E38A613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99363" y="6249988"/>
            <a:ext cx="41925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eck 18">
            <a:extLst>
              <a:ext uri="{FF2B5EF4-FFF2-40B4-BE49-F238E27FC236}">
                <a16:creationId xmlns:a16="http://schemas.microsoft.com/office/drawing/2014/main" id="{1A9945C0-578E-4F7F-B3E9-03FCDB055C47}"/>
              </a:ext>
            </a:extLst>
          </p:cNvPr>
          <p:cNvSpPr/>
          <p:nvPr userDrawn="1"/>
        </p:nvSpPr>
        <p:spPr bwMode="auto">
          <a:xfrm>
            <a:off x="11817350" y="5889625"/>
            <a:ext cx="374650" cy="744538"/>
          </a:xfrm>
          <a:prstGeom prst="rect">
            <a:avLst/>
          </a:prstGeom>
          <a:solidFill>
            <a:srgbClr val="FFFFFF"/>
          </a:solidFill>
          <a:ln w="12700" cap="flat" cmpd="sng" algn="ctr">
            <a:no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cs typeface="Arial" panose="020B0604020202020204" pitchFamily="34" charset="0"/>
            </a:endParaRPr>
          </a:p>
        </p:txBody>
      </p:sp>
      <p:sp>
        <p:nvSpPr>
          <p:cNvPr id="4098" name="Rectangle 2"/>
          <p:cNvSpPr>
            <a:spLocks noGrp="1" noChangeArrowheads="1"/>
          </p:cNvSpPr>
          <p:nvPr>
            <p:ph type="ctrTitle"/>
          </p:nvPr>
        </p:nvSpPr>
        <p:spPr>
          <a:xfrm>
            <a:off x="404284" y="4197180"/>
            <a:ext cx="11379200" cy="1841230"/>
          </a:xfrm>
          <a:solidFill>
            <a:schemeClr val="bg1"/>
          </a:solidFill>
        </p:spPr>
        <p:txBody>
          <a:bodyPr lIns="216000" tIns="126000"/>
          <a:lstStyle>
            <a:lvl1pPr algn="l">
              <a:defRPr sz="3200" b="1" baseline="0">
                <a:solidFill>
                  <a:srgbClr val="B21E1D"/>
                </a:solidFill>
                <a:latin typeface="Verdana"/>
                <a:cs typeface="Verdana"/>
              </a:defRPr>
            </a:lvl1pPr>
          </a:lstStyle>
          <a:p>
            <a:r>
              <a:rPr lang="de-DE"/>
              <a:t>Mastertitelformat bearbeiten</a:t>
            </a:r>
            <a:endParaRPr lang="en-US" dirty="0"/>
          </a:p>
        </p:txBody>
      </p:sp>
      <p:sp>
        <p:nvSpPr>
          <p:cNvPr id="4099" name="Rectangle 3"/>
          <p:cNvSpPr>
            <a:spLocks noGrp="1" noChangeArrowheads="1"/>
          </p:cNvSpPr>
          <p:nvPr>
            <p:ph type="subTitle" idx="1"/>
          </p:nvPr>
        </p:nvSpPr>
        <p:spPr>
          <a:xfrm>
            <a:off x="400051" y="5418937"/>
            <a:ext cx="11379200" cy="1121671"/>
          </a:xfrm>
          <a:noFill/>
        </p:spPr>
        <p:txBody>
          <a:bodyPr lIns="234000"/>
          <a:lstStyle>
            <a:lvl1pPr marL="0" indent="0">
              <a:buFont typeface="Wingdings" charset="2"/>
              <a:buNone/>
              <a:defRPr sz="2000" b="1" baseline="0">
                <a:latin typeface="Verdana"/>
                <a:cs typeface="Verdana"/>
              </a:defRPr>
            </a:lvl1pPr>
          </a:lstStyle>
          <a:p>
            <a:r>
              <a:rPr lang="de-DE"/>
              <a:t>Master-Untertitelformat bearbeiten</a:t>
            </a:r>
            <a:endParaRPr lang="de-DE" dirty="0"/>
          </a:p>
        </p:txBody>
      </p:sp>
    </p:spTree>
    <p:extLst>
      <p:ext uri="{BB962C8B-B14F-4D97-AF65-F5344CB8AC3E}">
        <p14:creationId xmlns:p14="http://schemas.microsoft.com/office/powerpoint/2010/main" val="3318614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Foliennummernplatzhalter 3">
            <a:extLst>
              <a:ext uri="{FF2B5EF4-FFF2-40B4-BE49-F238E27FC236}">
                <a16:creationId xmlns:a16="http://schemas.microsoft.com/office/drawing/2014/main" id="{501C4539-180D-44CF-9246-72DCE6386044}"/>
              </a:ext>
            </a:extLst>
          </p:cNvPr>
          <p:cNvSpPr>
            <a:spLocks noGrp="1"/>
          </p:cNvSpPr>
          <p:nvPr>
            <p:ph type="sldNum" sz="quarter" idx="10"/>
          </p:nvPr>
        </p:nvSpPr>
        <p:spPr/>
        <p:txBody>
          <a:bodyPr/>
          <a:lstStyle>
            <a:lvl1pPr>
              <a:defRPr/>
            </a:lvl1pPr>
          </a:lstStyle>
          <a:p>
            <a:pPr>
              <a:defRPr/>
            </a:pPr>
            <a:fld id="{1DA583F5-3D77-4C17-8719-F456903E717C}" type="slidenum">
              <a:rPr lang="de-DE" altLang="en-DE"/>
              <a:pPr>
                <a:defRPr/>
              </a:pPr>
              <a:t>‹Nr.›</a:t>
            </a:fld>
            <a:endParaRPr lang="de-DE" altLang="en-DE"/>
          </a:p>
        </p:txBody>
      </p:sp>
      <p:sp>
        <p:nvSpPr>
          <p:cNvPr id="4" name="Fußzeilenplatzhalter 12">
            <a:extLst>
              <a:ext uri="{FF2B5EF4-FFF2-40B4-BE49-F238E27FC236}">
                <a16:creationId xmlns:a16="http://schemas.microsoft.com/office/drawing/2014/main" id="{2614C0E1-4DEA-4933-AAF3-749F9810C4EC}"/>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196932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2">
            <a:extLst>
              <a:ext uri="{FF2B5EF4-FFF2-40B4-BE49-F238E27FC236}">
                <a16:creationId xmlns:a16="http://schemas.microsoft.com/office/drawing/2014/main" id="{DA2BDF3E-10E1-44EC-9F84-3331D2CC79FE}"/>
              </a:ext>
            </a:extLst>
          </p:cNvPr>
          <p:cNvSpPr>
            <a:spLocks noGrp="1"/>
          </p:cNvSpPr>
          <p:nvPr>
            <p:ph type="sldNum" sz="quarter" idx="10"/>
          </p:nvPr>
        </p:nvSpPr>
        <p:spPr/>
        <p:txBody>
          <a:bodyPr/>
          <a:lstStyle>
            <a:lvl1pPr>
              <a:defRPr/>
            </a:lvl1pPr>
          </a:lstStyle>
          <a:p>
            <a:pPr>
              <a:defRPr/>
            </a:pPr>
            <a:fld id="{02C9ED3F-A71A-4508-9F9D-9F61A0E6D121}" type="slidenum">
              <a:rPr lang="de-DE" altLang="en-DE"/>
              <a:pPr>
                <a:defRPr/>
              </a:pPr>
              <a:t>‹Nr.›</a:t>
            </a:fld>
            <a:endParaRPr lang="de-DE" altLang="en-DE"/>
          </a:p>
        </p:txBody>
      </p:sp>
      <p:sp>
        <p:nvSpPr>
          <p:cNvPr id="3" name="Fußzeilenplatzhalter 12">
            <a:extLst>
              <a:ext uri="{FF2B5EF4-FFF2-40B4-BE49-F238E27FC236}">
                <a16:creationId xmlns:a16="http://schemas.microsoft.com/office/drawing/2014/main" id="{804AAE8D-1F9A-4B8C-8DDC-0C96B15B9B7C}"/>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005917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06402" y="234950"/>
            <a:ext cx="4214284" cy="1162050"/>
          </a:xfrm>
        </p:spPr>
        <p:txBody>
          <a:bodyPr/>
          <a:lstStyle>
            <a:lvl1pPr algn="l">
              <a:defRPr sz="2000" b="1"/>
            </a:lvl1pPr>
          </a:lstStyle>
          <a:p>
            <a:r>
              <a:rPr lang="de-DE"/>
              <a:t>Titelmasterformat durch Klicken bearbeiten</a:t>
            </a:r>
            <a:endParaRPr lang="en-US" dirty="0"/>
          </a:p>
        </p:txBody>
      </p:sp>
      <p:sp>
        <p:nvSpPr>
          <p:cNvPr id="3" name="Inhaltsplatzhalter 2"/>
          <p:cNvSpPr>
            <a:spLocks noGrp="1"/>
          </p:cNvSpPr>
          <p:nvPr>
            <p:ph idx="1"/>
          </p:nvPr>
        </p:nvSpPr>
        <p:spPr>
          <a:xfrm>
            <a:off x="4766733" y="234953"/>
            <a:ext cx="7018867" cy="5708677"/>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platzhalter 3"/>
          <p:cNvSpPr>
            <a:spLocks noGrp="1"/>
          </p:cNvSpPr>
          <p:nvPr>
            <p:ph type="body" sz="half" idx="2"/>
          </p:nvPr>
        </p:nvSpPr>
        <p:spPr>
          <a:xfrm>
            <a:off x="406402" y="1485902"/>
            <a:ext cx="4214284" cy="44577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9" name="Textplatzhalter 8"/>
          <p:cNvSpPr>
            <a:spLocks noGrp="1"/>
          </p:cNvSpPr>
          <p:nvPr>
            <p:ph type="body" sz="quarter" idx="12"/>
          </p:nvPr>
        </p:nvSpPr>
        <p:spPr>
          <a:xfrm>
            <a:off x="408519" y="5679235"/>
            <a:ext cx="11374967" cy="268186"/>
          </a:xfrm>
        </p:spPr>
        <p:txBody>
          <a:bodyPr/>
          <a:lstStyle>
            <a:lvl1pPr>
              <a:buNone/>
              <a:defRPr sz="1200"/>
            </a:lvl1pPr>
          </a:lstStyle>
          <a:p>
            <a:pPr lvl="0"/>
            <a:r>
              <a:rPr lang="de-DE"/>
              <a:t>Mastertextformat bearbeiten</a:t>
            </a:r>
          </a:p>
        </p:txBody>
      </p:sp>
      <p:sp>
        <p:nvSpPr>
          <p:cNvPr id="6" name="Foliennummernplatzhalter 5">
            <a:extLst>
              <a:ext uri="{FF2B5EF4-FFF2-40B4-BE49-F238E27FC236}">
                <a16:creationId xmlns:a16="http://schemas.microsoft.com/office/drawing/2014/main" id="{B0C73BA5-4338-44DD-A0AB-484B0600935D}"/>
              </a:ext>
            </a:extLst>
          </p:cNvPr>
          <p:cNvSpPr>
            <a:spLocks noGrp="1"/>
          </p:cNvSpPr>
          <p:nvPr>
            <p:ph type="sldNum" sz="quarter" idx="13"/>
          </p:nvPr>
        </p:nvSpPr>
        <p:spPr/>
        <p:txBody>
          <a:bodyPr/>
          <a:lstStyle>
            <a:lvl1pPr>
              <a:defRPr/>
            </a:lvl1pPr>
          </a:lstStyle>
          <a:p>
            <a:pPr>
              <a:defRPr/>
            </a:pPr>
            <a:fld id="{19AE7FF6-B4ED-407B-BD17-0F261E7DA1C6}" type="slidenum">
              <a:rPr lang="de-DE" altLang="en-DE"/>
              <a:pPr>
                <a:defRPr/>
              </a:pPr>
              <a:t>‹Nr.›</a:t>
            </a:fld>
            <a:endParaRPr lang="de-DE" altLang="en-DE"/>
          </a:p>
        </p:txBody>
      </p:sp>
      <p:sp>
        <p:nvSpPr>
          <p:cNvPr id="7" name="Fußzeilenplatzhalter 12">
            <a:extLst>
              <a:ext uri="{FF2B5EF4-FFF2-40B4-BE49-F238E27FC236}">
                <a16:creationId xmlns:a16="http://schemas.microsoft.com/office/drawing/2014/main" id="{40E703CB-F33E-406D-95B1-4059575A893C}"/>
              </a:ext>
            </a:extLst>
          </p:cNvPr>
          <p:cNvSpPr>
            <a:spLocks noGrp="1"/>
          </p:cNvSpPr>
          <p:nvPr>
            <p:ph type="ftr" sz="quarter" idx="14"/>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600511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2389717" y="4818765"/>
            <a:ext cx="7315200" cy="566738"/>
          </a:xfrm>
        </p:spPr>
        <p:txBody>
          <a:bodyPr anchor="b"/>
          <a:lstStyle>
            <a:lvl1pPr algn="l">
              <a:defRPr sz="2000" b="1"/>
            </a:lvl1pPr>
          </a:lstStyle>
          <a:p>
            <a:r>
              <a:rPr lang="de-DE"/>
              <a:t>Titelmasterformat durch Klicken bearbeiten</a:t>
            </a:r>
            <a:endParaRPr lang="en-US"/>
          </a:p>
        </p:txBody>
      </p:sp>
      <p:sp>
        <p:nvSpPr>
          <p:cNvPr id="3" name="Bildplatzhalter 2"/>
          <p:cNvSpPr>
            <a:spLocks noGrp="1"/>
          </p:cNvSpPr>
          <p:nvPr>
            <p:ph type="pic" idx="1"/>
          </p:nvPr>
        </p:nvSpPr>
        <p:spPr>
          <a:xfrm>
            <a:off x="2389717" y="630940"/>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endParaRPr lang="en-US" noProof="0"/>
          </a:p>
        </p:txBody>
      </p:sp>
      <p:sp>
        <p:nvSpPr>
          <p:cNvPr id="4" name="Textplatzhalter 3"/>
          <p:cNvSpPr>
            <a:spLocks noGrp="1"/>
          </p:cNvSpPr>
          <p:nvPr>
            <p:ph type="body" sz="half" idx="2"/>
          </p:nvPr>
        </p:nvSpPr>
        <p:spPr>
          <a:xfrm>
            <a:off x="2389717" y="5385506"/>
            <a:ext cx="7315200" cy="5580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Foliennummernplatzhalter 5">
            <a:extLst>
              <a:ext uri="{FF2B5EF4-FFF2-40B4-BE49-F238E27FC236}">
                <a16:creationId xmlns:a16="http://schemas.microsoft.com/office/drawing/2014/main" id="{965AC538-7AE2-4C67-B57E-F2778B4DDEE9}"/>
              </a:ext>
            </a:extLst>
          </p:cNvPr>
          <p:cNvSpPr>
            <a:spLocks noGrp="1"/>
          </p:cNvSpPr>
          <p:nvPr>
            <p:ph type="sldNum" sz="quarter" idx="10"/>
          </p:nvPr>
        </p:nvSpPr>
        <p:spPr/>
        <p:txBody>
          <a:bodyPr/>
          <a:lstStyle>
            <a:lvl1pPr>
              <a:defRPr/>
            </a:lvl1pPr>
          </a:lstStyle>
          <a:p>
            <a:pPr>
              <a:defRPr/>
            </a:pPr>
            <a:fld id="{E88A0694-5182-4C2A-9ED9-A9130052C1EF}"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25464CDA-9E00-479B-9E9F-05BC9E44DB4A}"/>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145626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4058CB30-80AE-4604-A599-5033D010C9D6}"/>
              </a:ext>
            </a:extLst>
          </p:cNvPr>
          <p:cNvSpPr txBox="1"/>
          <p:nvPr userDrawn="1"/>
        </p:nvSpPr>
        <p:spPr>
          <a:xfrm rot="5400000">
            <a:off x="11551444" y="6201569"/>
            <a:ext cx="936625" cy="258763"/>
          </a:xfrm>
          <a:prstGeom prst="rect">
            <a:avLst/>
          </a:prstGeom>
          <a:solidFill>
            <a:srgbClr val="FFFFFF"/>
          </a:solidFill>
        </p:spPr>
        <p:txBody>
          <a:bodyPr>
            <a:spAutoFit/>
          </a:bodyPr>
          <a:lstStyle>
            <a:lvl1pPr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DE" sz="1200">
                <a:solidFill>
                  <a:srgbClr val="B3B3B3"/>
                </a:solidFill>
                <a:latin typeface="Verdana" panose="020B0604030504040204" pitchFamily="34" charset="0"/>
              </a:rPr>
              <a:t>© paluno</a:t>
            </a:r>
          </a:p>
        </p:txBody>
      </p:sp>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liennummernplatzhalter 4">
            <a:extLst>
              <a:ext uri="{FF2B5EF4-FFF2-40B4-BE49-F238E27FC236}">
                <a16:creationId xmlns:a16="http://schemas.microsoft.com/office/drawing/2014/main" id="{B0DA2B66-5050-4E90-B485-BA376A33204C}"/>
              </a:ext>
            </a:extLst>
          </p:cNvPr>
          <p:cNvSpPr>
            <a:spLocks noGrp="1"/>
          </p:cNvSpPr>
          <p:nvPr>
            <p:ph type="sldNum" sz="quarter" idx="10"/>
          </p:nvPr>
        </p:nvSpPr>
        <p:spPr/>
        <p:txBody>
          <a:bodyPr/>
          <a:lstStyle>
            <a:lvl1pPr>
              <a:defRPr/>
            </a:lvl1pPr>
          </a:lstStyle>
          <a:p>
            <a:pPr>
              <a:defRPr/>
            </a:pPr>
            <a:fld id="{8157924D-8510-4FEE-84CD-FD59B30ADBDD}"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39DD0FF0-1150-4949-9FE3-A5ECBA149D1D}"/>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1235277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A407F7FC-0C01-430C-AE37-6D0A583CBA44}"/>
              </a:ext>
            </a:extLst>
          </p:cNvPr>
          <p:cNvSpPr txBox="1"/>
          <p:nvPr userDrawn="1"/>
        </p:nvSpPr>
        <p:spPr>
          <a:xfrm rot="5400000">
            <a:off x="11551444" y="6201569"/>
            <a:ext cx="936625" cy="258763"/>
          </a:xfrm>
          <a:prstGeom prst="rect">
            <a:avLst/>
          </a:prstGeom>
          <a:solidFill>
            <a:srgbClr val="FFFFFF"/>
          </a:solidFill>
        </p:spPr>
        <p:txBody>
          <a:bodyPr>
            <a:spAutoFit/>
          </a:bodyPr>
          <a:lstStyle>
            <a:lvl1pPr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DE" sz="1200">
                <a:solidFill>
                  <a:srgbClr val="B3B3B3"/>
                </a:solidFill>
                <a:latin typeface="Verdana" panose="020B0604030504040204" pitchFamily="34" charset="0"/>
              </a:rPr>
              <a:t>© paluno</a:t>
            </a:r>
          </a:p>
        </p:txBody>
      </p:sp>
      <p:sp>
        <p:nvSpPr>
          <p:cNvPr id="2" name="Vertikaler Titel 1"/>
          <p:cNvSpPr>
            <a:spLocks noGrp="1"/>
          </p:cNvSpPr>
          <p:nvPr>
            <p:ph type="title" orient="vert"/>
          </p:nvPr>
        </p:nvSpPr>
        <p:spPr>
          <a:xfrm>
            <a:off x="8940802" y="225428"/>
            <a:ext cx="2842684" cy="5718175"/>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406400" y="225428"/>
            <a:ext cx="8331200" cy="571817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liennummernplatzhalter 4">
            <a:extLst>
              <a:ext uri="{FF2B5EF4-FFF2-40B4-BE49-F238E27FC236}">
                <a16:creationId xmlns:a16="http://schemas.microsoft.com/office/drawing/2014/main" id="{36C9272B-56A0-4FC1-8E6D-42D0391F5191}"/>
              </a:ext>
            </a:extLst>
          </p:cNvPr>
          <p:cNvSpPr>
            <a:spLocks noGrp="1"/>
          </p:cNvSpPr>
          <p:nvPr>
            <p:ph type="sldNum" sz="quarter" idx="10"/>
          </p:nvPr>
        </p:nvSpPr>
        <p:spPr/>
        <p:txBody>
          <a:bodyPr/>
          <a:lstStyle>
            <a:lvl1pPr>
              <a:defRPr/>
            </a:lvl1pPr>
          </a:lstStyle>
          <a:p>
            <a:pPr>
              <a:defRPr/>
            </a:pPr>
            <a:fld id="{1EB37AA3-B1BD-49C0-88A4-BA2B9EC6A46F}"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99DFAFE5-11D1-409B-9C81-74D0DE6354C7}"/>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544583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6" name="Tabellenplatzhalter 5"/>
          <p:cNvSpPr>
            <a:spLocks noGrp="1"/>
          </p:cNvSpPr>
          <p:nvPr>
            <p:ph type="tbl" sz="quarter" idx="12"/>
          </p:nvPr>
        </p:nvSpPr>
        <p:spPr>
          <a:xfrm>
            <a:off x="406402" y="1492838"/>
            <a:ext cx="11377084" cy="4450765"/>
          </a:xfrm>
        </p:spPr>
        <p:txBody>
          <a:bodyPr/>
          <a:lstStyle/>
          <a:p>
            <a:pPr lvl="0"/>
            <a:r>
              <a:rPr lang="de-DE" noProof="0"/>
              <a:t>Tabelle durch Klicken auf Symbol hinzufügen</a:t>
            </a:r>
            <a:endParaRPr lang="en-US" noProof="0"/>
          </a:p>
        </p:txBody>
      </p:sp>
      <p:sp>
        <p:nvSpPr>
          <p:cNvPr id="9" name="Textplatzhalter 8"/>
          <p:cNvSpPr>
            <a:spLocks noGrp="1"/>
          </p:cNvSpPr>
          <p:nvPr>
            <p:ph type="body" sz="quarter" idx="13"/>
          </p:nvPr>
        </p:nvSpPr>
        <p:spPr>
          <a:xfrm>
            <a:off x="408519" y="5679235"/>
            <a:ext cx="11374967" cy="268186"/>
          </a:xfrm>
        </p:spPr>
        <p:txBody>
          <a:bodyPr/>
          <a:lstStyle>
            <a:lvl1pPr>
              <a:buNone/>
              <a:defRPr sz="1200"/>
            </a:lvl1pPr>
          </a:lstStyle>
          <a:p>
            <a:pPr lvl="0"/>
            <a:r>
              <a:rPr lang="de-DE"/>
              <a:t>Mastertextformat bearbeiten</a:t>
            </a:r>
          </a:p>
        </p:txBody>
      </p:sp>
      <p:sp>
        <p:nvSpPr>
          <p:cNvPr id="5" name="Foliennummernplatzhalter 3">
            <a:extLst>
              <a:ext uri="{FF2B5EF4-FFF2-40B4-BE49-F238E27FC236}">
                <a16:creationId xmlns:a16="http://schemas.microsoft.com/office/drawing/2014/main" id="{1E2AF682-6038-4B5C-82E7-98EC3E5A5043}"/>
              </a:ext>
            </a:extLst>
          </p:cNvPr>
          <p:cNvSpPr>
            <a:spLocks noGrp="1"/>
          </p:cNvSpPr>
          <p:nvPr>
            <p:ph type="sldNum" sz="quarter" idx="14"/>
          </p:nvPr>
        </p:nvSpPr>
        <p:spPr/>
        <p:txBody>
          <a:bodyPr/>
          <a:lstStyle>
            <a:lvl1pPr>
              <a:defRPr/>
            </a:lvl1pPr>
          </a:lstStyle>
          <a:p>
            <a:pPr>
              <a:defRPr/>
            </a:pPr>
            <a:fld id="{48877A60-C5D1-4DBA-9685-13483FD3BCD9}" type="slidenum">
              <a:rPr lang="de-DE" altLang="en-DE"/>
              <a:pPr>
                <a:defRPr/>
              </a:pPr>
              <a:t>‹Nr.›</a:t>
            </a:fld>
            <a:endParaRPr lang="de-DE" altLang="en-DE"/>
          </a:p>
        </p:txBody>
      </p:sp>
      <p:sp>
        <p:nvSpPr>
          <p:cNvPr id="7" name="Fußzeilenplatzhalter 12">
            <a:extLst>
              <a:ext uri="{FF2B5EF4-FFF2-40B4-BE49-F238E27FC236}">
                <a16:creationId xmlns:a16="http://schemas.microsoft.com/office/drawing/2014/main" id="{B1FBDA61-6E5D-4CA8-B9D6-05DAF3D096D9}"/>
              </a:ext>
            </a:extLst>
          </p:cNvPr>
          <p:cNvSpPr>
            <a:spLocks noGrp="1"/>
          </p:cNvSpPr>
          <p:nvPr>
            <p:ph type="ftr" sz="quarter" idx="15"/>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157262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6" name="Diagrammplatzhalter 5"/>
          <p:cNvSpPr>
            <a:spLocks noGrp="1"/>
          </p:cNvSpPr>
          <p:nvPr>
            <p:ph type="chart" sz="quarter" idx="12"/>
          </p:nvPr>
        </p:nvSpPr>
        <p:spPr>
          <a:xfrm>
            <a:off x="406399" y="1496256"/>
            <a:ext cx="11377084" cy="4460044"/>
          </a:xfrm>
        </p:spPr>
        <p:txBody>
          <a:bodyPr/>
          <a:lstStyle/>
          <a:p>
            <a:pPr lvl="0"/>
            <a:r>
              <a:rPr lang="de-DE" noProof="0"/>
              <a:t>Diagramm durch Klicken auf Symbol hinzufügen</a:t>
            </a:r>
            <a:endParaRPr lang="en-US" noProof="0"/>
          </a:p>
        </p:txBody>
      </p:sp>
      <p:sp>
        <p:nvSpPr>
          <p:cNvPr id="9" name="Textplatzhalter 8"/>
          <p:cNvSpPr>
            <a:spLocks noGrp="1"/>
          </p:cNvSpPr>
          <p:nvPr>
            <p:ph type="body" sz="quarter" idx="13"/>
          </p:nvPr>
        </p:nvSpPr>
        <p:spPr>
          <a:xfrm>
            <a:off x="408519" y="5679235"/>
            <a:ext cx="11374967" cy="268186"/>
          </a:xfrm>
        </p:spPr>
        <p:txBody>
          <a:bodyPr/>
          <a:lstStyle>
            <a:lvl1pPr>
              <a:buNone/>
              <a:defRPr sz="1200"/>
            </a:lvl1pPr>
          </a:lstStyle>
          <a:p>
            <a:pPr lvl="0"/>
            <a:r>
              <a:rPr lang="de-DE"/>
              <a:t>Mastertextformat bearbeiten</a:t>
            </a:r>
          </a:p>
        </p:txBody>
      </p:sp>
      <p:sp>
        <p:nvSpPr>
          <p:cNvPr id="5" name="Foliennummernplatzhalter 3">
            <a:extLst>
              <a:ext uri="{FF2B5EF4-FFF2-40B4-BE49-F238E27FC236}">
                <a16:creationId xmlns:a16="http://schemas.microsoft.com/office/drawing/2014/main" id="{54215E81-4C2E-4E3C-8442-3545EB4C4C1A}"/>
              </a:ext>
            </a:extLst>
          </p:cNvPr>
          <p:cNvSpPr>
            <a:spLocks noGrp="1"/>
          </p:cNvSpPr>
          <p:nvPr>
            <p:ph type="sldNum" sz="quarter" idx="14"/>
          </p:nvPr>
        </p:nvSpPr>
        <p:spPr/>
        <p:txBody>
          <a:bodyPr/>
          <a:lstStyle>
            <a:lvl1pPr>
              <a:defRPr/>
            </a:lvl1pPr>
          </a:lstStyle>
          <a:p>
            <a:pPr>
              <a:defRPr/>
            </a:pPr>
            <a:fld id="{B4C2BE56-CABA-4DEF-86B5-89A4EA8E3E36}" type="slidenum">
              <a:rPr lang="de-DE" altLang="en-DE"/>
              <a:pPr>
                <a:defRPr/>
              </a:pPr>
              <a:t>‹Nr.›</a:t>
            </a:fld>
            <a:endParaRPr lang="de-DE" altLang="en-DE"/>
          </a:p>
        </p:txBody>
      </p:sp>
      <p:sp>
        <p:nvSpPr>
          <p:cNvPr id="7" name="Fußzeilenplatzhalter 12">
            <a:extLst>
              <a:ext uri="{FF2B5EF4-FFF2-40B4-BE49-F238E27FC236}">
                <a16:creationId xmlns:a16="http://schemas.microsoft.com/office/drawing/2014/main" id="{81C01769-5583-466A-8898-92BC5530489A}"/>
              </a:ext>
            </a:extLst>
          </p:cNvPr>
          <p:cNvSpPr>
            <a:spLocks noGrp="1"/>
          </p:cNvSpPr>
          <p:nvPr>
            <p:ph type="ftr" sz="quarter" idx="15"/>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328285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 Diagramm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6" name="Diagrammplatzhalter 5"/>
          <p:cNvSpPr>
            <a:spLocks noGrp="1"/>
          </p:cNvSpPr>
          <p:nvPr>
            <p:ph type="chart" sz="quarter" idx="12"/>
          </p:nvPr>
        </p:nvSpPr>
        <p:spPr>
          <a:xfrm>
            <a:off x="406400" y="1496256"/>
            <a:ext cx="8464552" cy="4460044"/>
          </a:xfrm>
        </p:spPr>
        <p:txBody>
          <a:bodyPr/>
          <a:lstStyle/>
          <a:p>
            <a:pPr lvl="0"/>
            <a:r>
              <a:rPr lang="de-DE" noProof="0"/>
              <a:t>Diagramm durch Klicken auf Symbol hinzufügen</a:t>
            </a:r>
            <a:endParaRPr lang="en-US" noProof="0"/>
          </a:p>
        </p:txBody>
      </p:sp>
      <p:sp>
        <p:nvSpPr>
          <p:cNvPr id="8" name="Textplatzhalter 7"/>
          <p:cNvSpPr>
            <a:spLocks noGrp="1"/>
          </p:cNvSpPr>
          <p:nvPr>
            <p:ph type="body" sz="quarter" idx="13"/>
          </p:nvPr>
        </p:nvSpPr>
        <p:spPr>
          <a:xfrm>
            <a:off x="9218085" y="1496256"/>
            <a:ext cx="2565400" cy="4447344"/>
          </a:xfrm>
        </p:spPr>
        <p:txBody>
          <a:bodyPr/>
          <a:lstStyle>
            <a:lvl1pPr marL="0" indent="0">
              <a:buNone/>
              <a:defRPr/>
            </a:lvl1pPr>
          </a:lstStyle>
          <a:p>
            <a:pPr lvl="0"/>
            <a:r>
              <a:rPr lang="de-DE"/>
              <a:t>Textmasterformate durch Klicken bearbeiten</a:t>
            </a:r>
          </a:p>
        </p:txBody>
      </p:sp>
      <p:sp>
        <p:nvSpPr>
          <p:cNvPr id="11" name="Textplatzhalter 8"/>
          <p:cNvSpPr>
            <a:spLocks noGrp="1"/>
          </p:cNvSpPr>
          <p:nvPr>
            <p:ph type="body" sz="quarter" idx="14"/>
          </p:nvPr>
        </p:nvSpPr>
        <p:spPr>
          <a:xfrm>
            <a:off x="408519" y="5679235"/>
            <a:ext cx="11374967" cy="268186"/>
          </a:xfrm>
        </p:spPr>
        <p:txBody>
          <a:bodyPr/>
          <a:lstStyle>
            <a:lvl1pPr>
              <a:buNone/>
              <a:defRPr sz="1200"/>
            </a:lvl1pPr>
          </a:lstStyle>
          <a:p>
            <a:pPr lvl="0"/>
            <a:r>
              <a:rPr lang="de-DE"/>
              <a:t>Mastertextformat bearbeiten</a:t>
            </a:r>
          </a:p>
        </p:txBody>
      </p:sp>
      <p:sp>
        <p:nvSpPr>
          <p:cNvPr id="7" name="Foliennummernplatzhalter 3">
            <a:extLst>
              <a:ext uri="{FF2B5EF4-FFF2-40B4-BE49-F238E27FC236}">
                <a16:creationId xmlns:a16="http://schemas.microsoft.com/office/drawing/2014/main" id="{6D7C0BD0-BF02-4F6B-90B0-F4B4044C37AE}"/>
              </a:ext>
            </a:extLst>
          </p:cNvPr>
          <p:cNvSpPr>
            <a:spLocks noGrp="1"/>
          </p:cNvSpPr>
          <p:nvPr>
            <p:ph type="sldNum" sz="quarter" idx="15"/>
          </p:nvPr>
        </p:nvSpPr>
        <p:spPr/>
        <p:txBody>
          <a:bodyPr/>
          <a:lstStyle>
            <a:lvl1pPr>
              <a:defRPr/>
            </a:lvl1pPr>
          </a:lstStyle>
          <a:p>
            <a:pPr>
              <a:defRPr/>
            </a:pPr>
            <a:fld id="{15A7544F-A13E-45A3-BD9B-53DEF960BD06}" type="slidenum">
              <a:rPr lang="de-DE" altLang="en-DE"/>
              <a:pPr>
                <a:defRPr/>
              </a:pPr>
              <a:t>‹Nr.›</a:t>
            </a:fld>
            <a:endParaRPr lang="de-DE" altLang="en-DE"/>
          </a:p>
        </p:txBody>
      </p:sp>
      <p:sp>
        <p:nvSpPr>
          <p:cNvPr id="9" name="Fußzeilenplatzhalter 12">
            <a:extLst>
              <a:ext uri="{FF2B5EF4-FFF2-40B4-BE49-F238E27FC236}">
                <a16:creationId xmlns:a16="http://schemas.microsoft.com/office/drawing/2014/main" id="{1A412427-9C50-428F-B9FA-2117869489BE}"/>
              </a:ext>
            </a:extLst>
          </p:cNvPr>
          <p:cNvSpPr>
            <a:spLocks noGrp="1"/>
          </p:cNvSpPr>
          <p:nvPr>
            <p:ph type="ftr" sz="quarter" idx="16"/>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034978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zwei Inhalte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406401" y="3721100"/>
            <a:ext cx="5496984" cy="2222500"/>
          </a:xfrm>
        </p:spPr>
        <p:txBody>
          <a:bodyPr/>
          <a:lstStyle>
            <a:lvl1pPr>
              <a:defRPr sz="2000"/>
            </a:lvl1pPr>
            <a:lvl2pPr>
              <a:defRPr sz="2000"/>
            </a:lvl2pPr>
            <a:lvl3pPr>
              <a:defRPr sz="2000"/>
            </a:lvl3pPr>
            <a:lvl4pPr>
              <a:defRPr sz="2000"/>
            </a:lvl4pPr>
            <a:lvl5pPr>
              <a:defRPr sz="1800"/>
            </a:lvl5pPr>
            <a:lvl6pPr>
              <a:defRPr sz="1800"/>
            </a:lvl6pPr>
            <a:lvl7pPr>
              <a:defRPr sz="1800"/>
            </a:lvl7pPr>
            <a:lvl8pPr>
              <a:defRPr sz="1800"/>
            </a:lvl8pPr>
            <a:lvl9pPr>
              <a:buNone/>
              <a:defRPr sz="1800"/>
            </a:lvl9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4" name="Inhaltsplatzhalter 3"/>
          <p:cNvSpPr>
            <a:spLocks noGrp="1"/>
          </p:cNvSpPr>
          <p:nvPr>
            <p:ph sz="half" idx="2"/>
          </p:nvPr>
        </p:nvSpPr>
        <p:spPr>
          <a:xfrm>
            <a:off x="6267452" y="1485900"/>
            <a:ext cx="5516033" cy="4457699"/>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Inhaltsplatzhalter 2"/>
          <p:cNvSpPr>
            <a:spLocks noGrp="1"/>
          </p:cNvSpPr>
          <p:nvPr>
            <p:ph sz="half" idx="12"/>
          </p:nvPr>
        </p:nvSpPr>
        <p:spPr>
          <a:xfrm>
            <a:off x="406403" y="1485901"/>
            <a:ext cx="5496984" cy="2159000"/>
          </a:xfrm>
        </p:spPr>
        <p:txBody>
          <a:bodyPr/>
          <a:lstStyle>
            <a:lvl1pPr>
              <a:defRPr sz="2000"/>
            </a:lvl1pPr>
            <a:lvl2pPr>
              <a:defRPr sz="2000"/>
            </a:lvl2pPr>
            <a:lvl3pPr>
              <a:defRPr sz="2000"/>
            </a:lvl3pPr>
            <a:lvl4pPr>
              <a:defRPr sz="2000"/>
            </a:lvl4pPr>
            <a:lvl5pPr>
              <a:defRPr sz="1800"/>
            </a:lvl5pPr>
            <a:lvl6pPr>
              <a:defRPr sz="1800"/>
            </a:lvl6pPr>
            <a:lvl7pPr>
              <a:defRPr sz="1800"/>
            </a:lvl7pPr>
            <a:lvl8pPr>
              <a:defRPr sz="1800"/>
            </a:lvl8pPr>
            <a:lvl9pPr>
              <a:buNone/>
              <a:defRPr sz="1800"/>
            </a:lvl9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6" name="Foliennummernplatzhalter 5">
            <a:extLst>
              <a:ext uri="{FF2B5EF4-FFF2-40B4-BE49-F238E27FC236}">
                <a16:creationId xmlns:a16="http://schemas.microsoft.com/office/drawing/2014/main" id="{7C92B133-A6F0-4879-8626-FF03CF9B6F1E}"/>
              </a:ext>
            </a:extLst>
          </p:cNvPr>
          <p:cNvSpPr>
            <a:spLocks noGrp="1"/>
          </p:cNvSpPr>
          <p:nvPr>
            <p:ph type="sldNum" sz="quarter" idx="13"/>
          </p:nvPr>
        </p:nvSpPr>
        <p:spPr/>
        <p:txBody>
          <a:bodyPr/>
          <a:lstStyle>
            <a:lvl1pPr>
              <a:defRPr/>
            </a:lvl1pPr>
          </a:lstStyle>
          <a:p>
            <a:pPr>
              <a:defRPr/>
            </a:pPr>
            <a:fld id="{A4B931E9-FA48-4BE5-8AB1-97D33EF86E98}" type="slidenum">
              <a:rPr lang="de-DE" altLang="en-DE"/>
              <a:pPr>
                <a:defRPr/>
              </a:pPr>
              <a:t>‹Nr.›</a:t>
            </a:fld>
            <a:endParaRPr lang="de-DE" altLang="en-DE"/>
          </a:p>
        </p:txBody>
      </p:sp>
      <p:sp>
        <p:nvSpPr>
          <p:cNvPr id="8" name="Fußzeilenplatzhalter 12">
            <a:extLst>
              <a:ext uri="{FF2B5EF4-FFF2-40B4-BE49-F238E27FC236}">
                <a16:creationId xmlns:a16="http://schemas.microsoft.com/office/drawing/2014/main" id="{AEB64487-937D-446F-885C-BFF7A8276315}"/>
              </a:ext>
            </a:extLst>
          </p:cNvPr>
          <p:cNvSpPr>
            <a:spLocks noGrp="1"/>
          </p:cNvSpPr>
          <p:nvPr>
            <p:ph type="ftr" sz="quarter" idx="14"/>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63234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einzeilig">
    <p:bg>
      <p:bgPr>
        <a:solidFill>
          <a:schemeClr val="bg1"/>
        </a:solidFill>
        <a:effectLst/>
      </p:bgPr>
    </p:bg>
    <p:spTree>
      <p:nvGrpSpPr>
        <p:cNvPr id="1" name=""/>
        <p:cNvGrpSpPr/>
        <p:nvPr/>
      </p:nvGrpSpPr>
      <p:grpSpPr>
        <a:xfrm>
          <a:off x="0" y="0"/>
          <a:ext cx="0" cy="0"/>
          <a:chOff x="0" y="0"/>
          <a:chExt cx="0" cy="0"/>
        </a:xfrm>
      </p:grpSpPr>
      <p:sp>
        <p:nvSpPr>
          <p:cNvPr id="4" name="Rechteck 11">
            <a:extLst>
              <a:ext uri="{FF2B5EF4-FFF2-40B4-BE49-F238E27FC236}">
                <a16:creationId xmlns:a16="http://schemas.microsoft.com/office/drawing/2014/main" id="{B501899E-AF02-4ABF-8422-67C291949EB7}"/>
              </a:ext>
            </a:extLst>
          </p:cNvPr>
          <p:cNvSpPr/>
          <p:nvPr userDrawn="1"/>
        </p:nvSpPr>
        <p:spPr bwMode="auto">
          <a:xfrm>
            <a:off x="0" y="6196013"/>
            <a:ext cx="12193588" cy="566737"/>
          </a:xfrm>
          <a:prstGeom prst="rect">
            <a:avLst/>
          </a:prstGeom>
          <a:solidFill>
            <a:schemeClr val="bg1"/>
          </a:solidFill>
          <a:ln w="12700" cap="flat" cmpd="sng" algn="ctr">
            <a:no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latin typeface="Verdana" panose="020B0604030504040204" pitchFamily="34" charset="0"/>
            </a:endParaRPr>
          </a:p>
        </p:txBody>
      </p:sp>
      <p:pic>
        <p:nvPicPr>
          <p:cNvPr id="5" name="Picture 2" descr="beamer">
            <a:extLst>
              <a:ext uri="{FF2B5EF4-FFF2-40B4-BE49-F238E27FC236}">
                <a16:creationId xmlns:a16="http://schemas.microsoft.com/office/drawing/2014/main" id="{C609E6BD-A6CF-4043-BEE1-1367D65AE7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Bild 15" descr="UDELogoRGB.tif">
            <a:extLst>
              <a:ext uri="{FF2B5EF4-FFF2-40B4-BE49-F238E27FC236}">
                <a16:creationId xmlns:a16="http://schemas.microsoft.com/office/drawing/2014/main" id="{EBB4DB62-5A92-4B5D-8604-11AF12ECD83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 y="-11113"/>
            <a:ext cx="4756150" cy="88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d 17" descr="Logo_paluno_RGB.jpg">
            <a:extLst>
              <a:ext uri="{FF2B5EF4-FFF2-40B4-BE49-F238E27FC236}">
                <a16:creationId xmlns:a16="http://schemas.microsoft.com/office/drawing/2014/main" id="{A6C0133B-EDF4-4488-B626-099948D282F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99363" y="6249988"/>
            <a:ext cx="41925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eck 18">
            <a:extLst>
              <a:ext uri="{FF2B5EF4-FFF2-40B4-BE49-F238E27FC236}">
                <a16:creationId xmlns:a16="http://schemas.microsoft.com/office/drawing/2014/main" id="{75C69691-DE4C-4923-9C20-508666FFC27E}"/>
              </a:ext>
            </a:extLst>
          </p:cNvPr>
          <p:cNvSpPr/>
          <p:nvPr userDrawn="1"/>
        </p:nvSpPr>
        <p:spPr bwMode="auto">
          <a:xfrm>
            <a:off x="11817350" y="5922963"/>
            <a:ext cx="374650" cy="744537"/>
          </a:xfrm>
          <a:prstGeom prst="rect">
            <a:avLst/>
          </a:prstGeom>
          <a:solidFill>
            <a:srgbClr val="FFFFFF"/>
          </a:solidFill>
          <a:ln w="12700" cap="flat" cmpd="sng" algn="ctr">
            <a:no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cs typeface="Arial" panose="020B0604020202020204" pitchFamily="34" charset="0"/>
            </a:endParaRPr>
          </a:p>
        </p:txBody>
      </p:sp>
      <p:sp>
        <p:nvSpPr>
          <p:cNvPr id="4098" name="Rectangle 2"/>
          <p:cNvSpPr>
            <a:spLocks noGrp="1" noChangeArrowheads="1"/>
          </p:cNvSpPr>
          <p:nvPr>
            <p:ph type="ctrTitle"/>
          </p:nvPr>
        </p:nvSpPr>
        <p:spPr>
          <a:xfrm>
            <a:off x="404284" y="4197180"/>
            <a:ext cx="11379200" cy="1841230"/>
          </a:xfrm>
          <a:solidFill>
            <a:schemeClr val="bg1"/>
          </a:solidFill>
        </p:spPr>
        <p:txBody>
          <a:bodyPr lIns="216000" tIns="126000"/>
          <a:lstStyle>
            <a:lvl1pPr algn="l">
              <a:defRPr sz="3200" b="1" baseline="0">
                <a:solidFill>
                  <a:srgbClr val="B21E1D"/>
                </a:solidFill>
                <a:latin typeface="Verdana"/>
                <a:cs typeface="Verdana"/>
              </a:defRPr>
            </a:lvl1pPr>
          </a:lstStyle>
          <a:p>
            <a:r>
              <a:rPr lang="de-DE"/>
              <a:t>Mastertitelformat bearbeiten</a:t>
            </a:r>
            <a:endParaRPr lang="en-US" dirty="0"/>
          </a:p>
        </p:txBody>
      </p:sp>
      <p:sp>
        <p:nvSpPr>
          <p:cNvPr id="4099" name="Rectangle 3"/>
          <p:cNvSpPr>
            <a:spLocks noGrp="1" noChangeArrowheads="1"/>
          </p:cNvSpPr>
          <p:nvPr>
            <p:ph type="subTitle" idx="1"/>
          </p:nvPr>
        </p:nvSpPr>
        <p:spPr>
          <a:xfrm>
            <a:off x="400051" y="4909373"/>
            <a:ext cx="11379200" cy="1121671"/>
          </a:xfrm>
          <a:noFill/>
        </p:spPr>
        <p:txBody>
          <a:bodyPr lIns="234000"/>
          <a:lstStyle>
            <a:lvl1pPr marL="0" indent="0">
              <a:buFont typeface="Wingdings" charset="2"/>
              <a:buNone/>
              <a:defRPr sz="2000" b="1" baseline="0">
                <a:latin typeface="Verdana"/>
                <a:cs typeface="Verdana"/>
              </a:defRPr>
            </a:lvl1pPr>
          </a:lstStyle>
          <a:p>
            <a:r>
              <a:rPr lang="de-DE"/>
              <a:t>Master-Untertitelformat bearbeiten</a:t>
            </a:r>
            <a:endParaRPr lang="de-DE" dirty="0"/>
          </a:p>
        </p:txBody>
      </p:sp>
    </p:spTree>
    <p:extLst>
      <p:ext uri="{BB962C8B-B14F-4D97-AF65-F5344CB8AC3E}">
        <p14:creationId xmlns:p14="http://schemas.microsoft.com/office/powerpoint/2010/main" val="159703494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 Text über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dirty="0"/>
          </a:p>
        </p:txBody>
      </p:sp>
      <p:sp>
        <p:nvSpPr>
          <p:cNvPr id="4" name="Inhaltsplatzhalter 3"/>
          <p:cNvSpPr>
            <a:spLocks noGrp="1"/>
          </p:cNvSpPr>
          <p:nvPr>
            <p:ph sz="half" idx="2"/>
          </p:nvPr>
        </p:nvSpPr>
        <p:spPr>
          <a:xfrm>
            <a:off x="406400" y="3721101"/>
            <a:ext cx="11381317" cy="22225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Inhaltsplatzhalter 2"/>
          <p:cNvSpPr>
            <a:spLocks noGrp="1"/>
          </p:cNvSpPr>
          <p:nvPr>
            <p:ph sz="half" idx="12"/>
          </p:nvPr>
        </p:nvSpPr>
        <p:spPr>
          <a:xfrm>
            <a:off x="406402" y="1501775"/>
            <a:ext cx="11377084" cy="2142682"/>
          </a:xfrm>
        </p:spPr>
        <p:txBody>
          <a:bodyPr/>
          <a:lstStyle>
            <a:lvl1pPr>
              <a:defRPr sz="2000"/>
            </a:lvl1pPr>
            <a:lvl2pPr>
              <a:defRPr sz="2000"/>
            </a:lvl2pPr>
            <a:lvl3pPr>
              <a:defRPr sz="2000"/>
            </a:lvl3pPr>
            <a:lvl4pPr>
              <a:defRPr sz="2000"/>
            </a:lvl4pPr>
            <a:lvl5pPr>
              <a:defRPr sz="1800"/>
            </a:lvl5pPr>
            <a:lvl6pPr>
              <a:defRPr sz="1800"/>
            </a:lvl6pPr>
            <a:lvl7pPr>
              <a:defRPr sz="1800"/>
            </a:lvl7pPr>
            <a:lvl8pPr>
              <a:defRPr sz="1800"/>
            </a:lvl8pPr>
            <a:lvl9pPr>
              <a:buNone/>
              <a:defRPr sz="1800"/>
            </a:lvl9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5" name="Datumsplatzhalter 4">
            <a:extLst>
              <a:ext uri="{FF2B5EF4-FFF2-40B4-BE49-F238E27FC236}">
                <a16:creationId xmlns:a16="http://schemas.microsoft.com/office/drawing/2014/main" id="{AA7C9A4B-ECB7-4BB6-8F30-1A2E1708AFEC}"/>
              </a:ext>
            </a:extLst>
          </p:cNvPr>
          <p:cNvSpPr>
            <a:spLocks noGrp="1"/>
          </p:cNvSpPr>
          <p:nvPr>
            <p:ph type="dt" sz="half" idx="13"/>
          </p:nvPr>
        </p:nvSpPr>
        <p:spPr>
          <a:xfrm>
            <a:off x="10707688" y="6578600"/>
            <a:ext cx="1079500" cy="144463"/>
          </a:xfrm>
          <a:prstGeom prst="rect">
            <a:avLst/>
          </a:prstGeom>
        </p:spPr>
        <p:txBody>
          <a:bodyPr vert="horz" wrap="square" lIns="91440" tIns="45720" rIns="91440" bIns="45720" numCol="1" anchor="t" anchorCtr="0" compatLnSpc="1">
            <a:prstTxWarp prst="textNoShape">
              <a:avLst/>
            </a:prstTxWarp>
          </a:bodyPr>
          <a:lstStyle>
            <a:lvl1pPr eaLnBrk="1" hangingPunct="1">
              <a:lnSpc>
                <a:spcPct val="90000"/>
              </a:lnSpc>
              <a:spcBef>
                <a:spcPct val="50000"/>
              </a:spcBef>
              <a:buClr>
                <a:schemeClr val="tx2"/>
              </a:buClr>
              <a:buSzPct val="75000"/>
              <a:buFont typeface="Wingdings" panose="05000000000000000000" pitchFamily="2" charset="2"/>
              <a:buNone/>
              <a:defRPr/>
            </a:lvl1pPr>
          </a:lstStyle>
          <a:p>
            <a:pPr>
              <a:defRPr/>
            </a:pPr>
            <a:endParaRPr lang="en-DE" altLang="en-DE"/>
          </a:p>
        </p:txBody>
      </p:sp>
      <p:sp>
        <p:nvSpPr>
          <p:cNvPr id="6" name="Foliennummernplatzhalter 5">
            <a:extLst>
              <a:ext uri="{FF2B5EF4-FFF2-40B4-BE49-F238E27FC236}">
                <a16:creationId xmlns:a16="http://schemas.microsoft.com/office/drawing/2014/main" id="{C1DB54B8-EBE4-4A2D-9CDB-B828314D3924}"/>
              </a:ext>
            </a:extLst>
          </p:cNvPr>
          <p:cNvSpPr>
            <a:spLocks noGrp="1"/>
          </p:cNvSpPr>
          <p:nvPr>
            <p:ph type="sldNum" sz="quarter" idx="14"/>
          </p:nvPr>
        </p:nvSpPr>
        <p:spPr/>
        <p:txBody>
          <a:bodyPr/>
          <a:lstStyle>
            <a:lvl1pPr>
              <a:defRPr/>
            </a:lvl1pPr>
          </a:lstStyle>
          <a:p>
            <a:pPr>
              <a:defRPr/>
            </a:pPr>
            <a:fld id="{23303309-4D28-4527-8A2B-B27476975EEC}" type="slidenum">
              <a:rPr lang="de-DE" altLang="en-DE"/>
              <a:pPr>
                <a:defRPr/>
              </a:pPr>
              <a:t>‹Nr.›</a:t>
            </a:fld>
            <a:endParaRPr lang="de-DE" altLang="en-DE"/>
          </a:p>
        </p:txBody>
      </p:sp>
      <p:sp>
        <p:nvSpPr>
          <p:cNvPr id="8" name="Fußzeilenplatzhalter 12">
            <a:extLst>
              <a:ext uri="{FF2B5EF4-FFF2-40B4-BE49-F238E27FC236}">
                <a16:creationId xmlns:a16="http://schemas.microsoft.com/office/drawing/2014/main" id="{64BC5693-9B37-4292-95C3-FF9243DAC8E0}"/>
              </a:ext>
            </a:extLst>
          </p:cNvPr>
          <p:cNvSpPr>
            <a:spLocks noGrp="1"/>
          </p:cNvSpPr>
          <p:nvPr>
            <p:ph type="ftr" sz="quarter" idx="15"/>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1775306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und Text un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4" name="Inhaltsplatzhalter 3"/>
          <p:cNvSpPr>
            <a:spLocks noGrp="1"/>
          </p:cNvSpPr>
          <p:nvPr>
            <p:ph sz="half" idx="2"/>
          </p:nvPr>
        </p:nvSpPr>
        <p:spPr>
          <a:xfrm>
            <a:off x="406400" y="2959103"/>
            <a:ext cx="11381317" cy="2984499"/>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liennummernplatzhalter 5">
            <a:extLst>
              <a:ext uri="{FF2B5EF4-FFF2-40B4-BE49-F238E27FC236}">
                <a16:creationId xmlns:a16="http://schemas.microsoft.com/office/drawing/2014/main" id="{F6830160-95C6-43C2-B545-77E7CE918B3B}"/>
              </a:ext>
            </a:extLst>
          </p:cNvPr>
          <p:cNvSpPr>
            <a:spLocks noGrp="1"/>
          </p:cNvSpPr>
          <p:nvPr>
            <p:ph type="sldNum" sz="quarter" idx="10"/>
          </p:nvPr>
        </p:nvSpPr>
        <p:spPr/>
        <p:txBody>
          <a:bodyPr/>
          <a:lstStyle>
            <a:lvl1pPr>
              <a:defRPr/>
            </a:lvl1pPr>
          </a:lstStyle>
          <a:p>
            <a:pPr>
              <a:defRPr/>
            </a:pPr>
            <a:fld id="{4DBF1DC2-20A8-4039-9819-0E3093460F21}"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B55475CF-F454-436F-94A0-AEC684A8F3B5}"/>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574136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aster">
    <p:spTree>
      <p:nvGrpSpPr>
        <p:cNvPr id="1" name=""/>
        <p:cNvGrpSpPr/>
        <p:nvPr/>
      </p:nvGrpSpPr>
      <p:grpSpPr>
        <a:xfrm>
          <a:off x="0" y="0"/>
          <a:ext cx="0" cy="0"/>
          <a:chOff x="0" y="0"/>
          <a:chExt cx="0" cy="0"/>
        </a:xfrm>
      </p:grpSpPr>
      <p:cxnSp>
        <p:nvCxnSpPr>
          <p:cNvPr id="3" name="Gerade Verbindung 11">
            <a:extLst>
              <a:ext uri="{FF2B5EF4-FFF2-40B4-BE49-F238E27FC236}">
                <a16:creationId xmlns:a16="http://schemas.microsoft.com/office/drawing/2014/main" id="{0ABF15F8-4CE7-43EA-A054-D06D0697BED7}"/>
              </a:ext>
            </a:extLst>
          </p:cNvPr>
          <p:cNvCxnSpPr>
            <a:cxnSpLocks noChangeShapeType="1"/>
          </p:cNvCxnSpPr>
          <p:nvPr userDrawn="1"/>
        </p:nvCxnSpPr>
        <p:spPr bwMode="auto">
          <a:xfrm rot="5400000">
            <a:off x="8223250" y="3502025"/>
            <a:ext cx="7118351"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 name="Gerade Verbindung 13">
            <a:extLst>
              <a:ext uri="{FF2B5EF4-FFF2-40B4-BE49-F238E27FC236}">
                <a16:creationId xmlns:a16="http://schemas.microsoft.com/office/drawing/2014/main" id="{55CD66E8-77A0-44A3-B251-D863597142C7}"/>
              </a:ext>
            </a:extLst>
          </p:cNvPr>
          <p:cNvCxnSpPr>
            <a:cxnSpLocks noChangeShapeType="1"/>
          </p:cNvCxnSpPr>
          <p:nvPr userDrawn="1"/>
        </p:nvCxnSpPr>
        <p:spPr bwMode="auto">
          <a:xfrm rot="5400000">
            <a:off x="5657851" y="3503612"/>
            <a:ext cx="7118350"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 name="Gerade Verbindung 15">
            <a:extLst>
              <a:ext uri="{FF2B5EF4-FFF2-40B4-BE49-F238E27FC236}">
                <a16:creationId xmlns:a16="http://schemas.microsoft.com/office/drawing/2014/main" id="{2000FCD6-DE78-489C-8334-DAAF0AFDB181}"/>
              </a:ext>
            </a:extLst>
          </p:cNvPr>
          <p:cNvCxnSpPr>
            <a:cxnSpLocks noChangeShapeType="1"/>
          </p:cNvCxnSpPr>
          <p:nvPr userDrawn="1"/>
        </p:nvCxnSpPr>
        <p:spPr bwMode="auto">
          <a:xfrm rot="5400000">
            <a:off x="5314951" y="3503612"/>
            <a:ext cx="7118350"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6" name="Gerade Verbindung 17">
            <a:extLst>
              <a:ext uri="{FF2B5EF4-FFF2-40B4-BE49-F238E27FC236}">
                <a16:creationId xmlns:a16="http://schemas.microsoft.com/office/drawing/2014/main" id="{1C61A478-286D-45E7-816C-29353A960D74}"/>
              </a:ext>
            </a:extLst>
          </p:cNvPr>
          <p:cNvCxnSpPr>
            <a:cxnSpLocks noChangeShapeType="1"/>
          </p:cNvCxnSpPr>
          <p:nvPr userDrawn="1"/>
        </p:nvCxnSpPr>
        <p:spPr bwMode="auto">
          <a:xfrm rot="5400000">
            <a:off x="2707482" y="3507581"/>
            <a:ext cx="711835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7" name="Gerade Verbindung 18">
            <a:extLst>
              <a:ext uri="{FF2B5EF4-FFF2-40B4-BE49-F238E27FC236}">
                <a16:creationId xmlns:a16="http://schemas.microsoft.com/office/drawing/2014/main" id="{13CC3A80-5397-4238-B257-AC2939B6FD19}"/>
              </a:ext>
            </a:extLst>
          </p:cNvPr>
          <p:cNvCxnSpPr>
            <a:cxnSpLocks noChangeShapeType="1"/>
          </p:cNvCxnSpPr>
          <p:nvPr userDrawn="1"/>
        </p:nvCxnSpPr>
        <p:spPr bwMode="auto">
          <a:xfrm rot="5400000">
            <a:off x="2345532" y="3507581"/>
            <a:ext cx="711835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 name="Gerade Verbindung 19">
            <a:extLst>
              <a:ext uri="{FF2B5EF4-FFF2-40B4-BE49-F238E27FC236}">
                <a16:creationId xmlns:a16="http://schemas.microsoft.com/office/drawing/2014/main" id="{A09F0344-47D3-431E-AAD3-CFECE563954E}"/>
              </a:ext>
            </a:extLst>
          </p:cNvPr>
          <p:cNvCxnSpPr>
            <a:cxnSpLocks noChangeShapeType="1"/>
          </p:cNvCxnSpPr>
          <p:nvPr userDrawn="1"/>
        </p:nvCxnSpPr>
        <p:spPr bwMode="auto">
          <a:xfrm rot="5400000">
            <a:off x="-234949" y="3506787"/>
            <a:ext cx="7118350"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9" name="Gerade Verbindung 20">
            <a:extLst>
              <a:ext uri="{FF2B5EF4-FFF2-40B4-BE49-F238E27FC236}">
                <a16:creationId xmlns:a16="http://schemas.microsoft.com/office/drawing/2014/main" id="{D86FC4C7-D3D6-4257-B3F7-22B9F091729F}"/>
              </a:ext>
            </a:extLst>
          </p:cNvPr>
          <p:cNvCxnSpPr>
            <a:cxnSpLocks noChangeShapeType="1"/>
          </p:cNvCxnSpPr>
          <p:nvPr userDrawn="1"/>
        </p:nvCxnSpPr>
        <p:spPr bwMode="auto">
          <a:xfrm rot="5400000">
            <a:off x="-584200" y="3505200"/>
            <a:ext cx="7118351"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0" name="Gerade Verbindung 21">
            <a:extLst>
              <a:ext uri="{FF2B5EF4-FFF2-40B4-BE49-F238E27FC236}">
                <a16:creationId xmlns:a16="http://schemas.microsoft.com/office/drawing/2014/main" id="{B648DAAC-5CB5-44EA-B592-C7ECA07F5715}"/>
              </a:ext>
            </a:extLst>
          </p:cNvPr>
          <p:cNvCxnSpPr>
            <a:cxnSpLocks noChangeShapeType="1"/>
          </p:cNvCxnSpPr>
          <p:nvPr userDrawn="1"/>
        </p:nvCxnSpPr>
        <p:spPr bwMode="auto">
          <a:xfrm rot="5400000">
            <a:off x="-3156743" y="3556793"/>
            <a:ext cx="7118350" cy="476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1" name="Gerade Verbindung 22">
            <a:extLst>
              <a:ext uri="{FF2B5EF4-FFF2-40B4-BE49-F238E27FC236}">
                <a16:creationId xmlns:a16="http://schemas.microsoft.com/office/drawing/2014/main" id="{2F06D561-79A8-4949-95E9-3E70BDD135C1}"/>
              </a:ext>
            </a:extLst>
          </p:cNvPr>
          <p:cNvCxnSpPr>
            <a:cxnSpLocks noChangeShapeType="1"/>
          </p:cNvCxnSpPr>
          <p:nvPr userDrawn="1"/>
        </p:nvCxnSpPr>
        <p:spPr bwMode="auto">
          <a:xfrm rot="10800000">
            <a:off x="0" y="228600"/>
            <a:ext cx="121920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2" name="Gerade Verbindung 23">
            <a:extLst>
              <a:ext uri="{FF2B5EF4-FFF2-40B4-BE49-F238E27FC236}">
                <a16:creationId xmlns:a16="http://schemas.microsoft.com/office/drawing/2014/main" id="{4CBBDFE1-212C-43B2-A60A-2D52917B7350}"/>
              </a:ext>
            </a:extLst>
          </p:cNvPr>
          <p:cNvCxnSpPr>
            <a:cxnSpLocks noChangeShapeType="1"/>
          </p:cNvCxnSpPr>
          <p:nvPr userDrawn="1"/>
        </p:nvCxnSpPr>
        <p:spPr bwMode="auto">
          <a:xfrm rot="10800000">
            <a:off x="-101600" y="595313"/>
            <a:ext cx="121920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3" name="Gerade Verbindung 24">
            <a:extLst>
              <a:ext uri="{FF2B5EF4-FFF2-40B4-BE49-F238E27FC236}">
                <a16:creationId xmlns:a16="http://schemas.microsoft.com/office/drawing/2014/main" id="{2DEDD142-F292-47CF-989C-459D248EF8EE}"/>
              </a:ext>
            </a:extLst>
          </p:cNvPr>
          <p:cNvCxnSpPr>
            <a:cxnSpLocks noChangeShapeType="1"/>
          </p:cNvCxnSpPr>
          <p:nvPr userDrawn="1"/>
        </p:nvCxnSpPr>
        <p:spPr bwMode="auto">
          <a:xfrm rot="10800000">
            <a:off x="-101600" y="1493838"/>
            <a:ext cx="121920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4" name="Gerade Verbindung 25">
            <a:extLst>
              <a:ext uri="{FF2B5EF4-FFF2-40B4-BE49-F238E27FC236}">
                <a16:creationId xmlns:a16="http://schemas.microsoft.com/office/drawing/2014/main" id="{6B862CA2-03EE-45B0-8AC8-2A9AD2C7779F}"/>
              </a:ext>
            </a:extLst>
          </p:cNvPr>
          <p:cNvCxnSpPr>
            <a:cxnSpLocks noChangeShapeType="1"/>
          </p:cNvCxnSpPr>
          <p:nvPr userDrawn="1"/>
        </p:nvCxnSpPr>
        <p:spPr bwMode="auto">
          <a:xfrm rot="10800000">
            <a:off x="-120650" y="6692900"/>
            <a:ext cx="121920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 name="Gerade Verbindung 26">
            <a:extLst>
              <a:ext uri="{FF2B5EF4-FFF2-40B4-BE49-F238E27FC236}">
                <a16:creationId xmlns:a16="http://schemas.microsoft.com/office/drawing/2014/main" id="{CB0A11DD-D9A5-4B71-8A20-64FB95B19748}"/>
              </a:ext>
            </a:extLst>
          </p:cNvPr>
          <p:cNvCxnSpPr>
            <a:cxnSpLocks noChangeShapeType="1"/>
          </p:cNvCxnSpPr>
          <p:nvPr userDrawn="1"/>
        </p:nvCxnSpPr>
        <p:spPr bwMode="auto">
          <a:xfrm rot="10800000">
            <a:off x="-101600" y="5175250"/>
            <a:ext cx="121920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6" name="Gerade Verbindung 27">
            <a:extLst>
              <a:ext uri="{FF2B5EF4-FFF2-40B4-BE49-F238E27FC236}">
                <a16:creationId xmlns:a16="http://schemas.microsoft.com/office/drawing/2014/main" id="{F033A9DB-88DA-4275-978B-4532B91611CF}"/>
              </a:ext>
            </a:extLst>
          </p:cNvPr>
          <p:cNvCxnSpPr>
            <a:cxnSpLocks noChangeShapeType="1"/>
          </p:cNvCxnSpPr>
          <p:nvPr userDrawn="1"/>
        </p:nvCxnSpPr>
        <p:spPr bwMode="auto">
          <a:xfrm rot="10800000">
            <a:off x="-101600" y="5946775"/>
            <a:ext cx="121920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7" name="Gerade Verbindung 28">
            <a:extLst>
              <a:ext uri="{FF2B5EF4-FFF2-40B4-BE49-F238E27FC236}">
                <a16:creationId xmlns:a16="http://schemas.microsoft.com/office/drawing/2014/main" id="{51267937-E7B3-45CB-89C3-3FEF90434A2B}"/>
              </a:ext>
            </a:extLst>
          </p:cNvPr>
          <p:cNvCxnSpPr>
            <a:cxnSpLocks noChangeShapeType="1"/>
          </p:cNvCxnSpPr>
          <p:nvPr userDrawn="1"/>
        </p:nvCxnSpPr>
        <p:spPr bwMode="auto">
          <a:xfrm rot="10800000">
            <a:off x="-101600" y="6408738"/>
            <a:ext cx="121920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8" name="Gerade Verbindung 29">
            <a:extLst>
              <a:ext uri="{FF2B5EF4-FFF2-40B4-BE49-F238E27FC236}">
                <a16:creationId xmlns:a16="http://schemas.microsoft.com/office/drawing/2014/main" id="{FE914045-9CB5-413A-B90D-99787C002C82}"/>
              </a:ext>
            </a:extLst>
          </p:cNvPr>
          <p:cNvCxnSpPr>
            <a:cxnSpLocks noChangeShapeType="1"/>
          </p:cNvCxnSpPr>
          <p:nvPr userDrawn="1"/>
        </p:nvCxnSpPr>
        <p:spPr bwMode="auto">
          <a:xfrm rot="10800000">
            <a:off x="-84138" y="4733925"/>
            <a:ext cx="12192001"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9" name="Gerade Verbindung 30">
            <a:extLst>
              <a:ext uri="{FF2B5EF4-FFF2-40B4-BE49-F238E27FC236}">
                <a16:creationId xmlns:a16="http://schemas.microsoft.com/office/drawing/2014/main" id="{C307599E-652E-413B-81E9-A6EEBBD5E95A}"/>
              </a:ext>
            </a:extLst>
          </p:cNvPr>
          <p:cNvCxnSpPr>
            <a:cxnSpLocks noChangeShapeType="1"/>
          </p:cNvCxnSpPr>
          <p:nvPr userDrawn="1"/>
        </p:nvCxnSpPr>
        <p:spPr bwMode="auto">
          <a:xfrm rot="10800000">
            <a:off x="0" y="3716338"/>
            <a:ext cx="121920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0" name="Gerade Verbindung 31">
            <a:extLst>
              <a:ext uri="{FF2B5EF4-FFF2-40B4-BE49-F238E27FC236}">
                <a16:creationId xmlns:a16="http://schemas.microsoft.com/office/drawing/2014/main" id="{D1E093F7-74B6-46A1-B811-1C60D7CC4D2B}"/>
              </a:ext>
            </a:extLst>
          </p:cNvPr>
          <p:cNvCxnSpPr>
            <a:cxnSpLocks noChangeShapeType="1"/>
          </p:cNvCxnSpPr>
          <p:nvPr userDrawn="1"/>
        </p:nvCxnSpPr>
        <p:spPr bwMode="auto">
          <a:xfrm rot="10800000">
            <a:off x="-109538" y="785813"/>
            <a:ext cx="12192001"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1" name="Gerade Verbindung 32">
            <a:extLst>
              <a:ext uri="{FF2B5EF4-FFF2-40B4-BE49-F238E27FC236}">
                <a16:creationId xmlns:a16="http://schemas.microsoft.com/office/drawing/2014/main" id="{DAEA7320-4EFC-4364-AA93-33E0A0C7A93C}"/>
              </a:ext>
            </a:extLst>
          </p:cNvPr>
          <p:cNvCxnSpPr>
            <a:cxnSpLocks noChangeShapeType="1"/>
          </p:cNvCxnSpPr>
          <p:nvPr userDrawn="1"/>
        </p:nvCxnSpPr>
        <p:spPr bwMode="auto">
          <a:xfrm rot="10800000">
            <a:off x="-96838" y="976313"/>
            <a:ext cx="12192001"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2" name="Titel 1"/>
          <p:cNvSpPr>
            <a:spLocks noGrp="1"/>
          </p:cNvSpPr>
          <p:nvPr>
            <p:ph type="title"/>
          </p:nvPr>
        </p:nvSpPr>
        <p:spPr>
          <a:xfrm>
            <a:off x="406402" y="238125"/>
            <a:ext cx="11377084" cy="1162050"/>
          </a:xfrm>
        </p:spPr>
        <p:txBody>
          <a:bodyPr/>
          <a:lstStyle>
            <a:lvl1pPr>
              <a:defRPr baseline="0"/>
            </a:lvl1pPr>
          </a:lstStyle>
          <a:p>
            <a:r>
              <a:rPr lang="de-DE"/>
              <a:t>Mastertitelformat bearbeiten</a:t>
            </a:r>
            <a:endParaRPr lang="en-US" dirty="0"/>
          </a:p>
        </p:txBody>
      </p:sp>
      <p:sp>
        <p:nvSpPr>
          <p:cNvPr id="22" name="Foliennummernplatzhalter 3">
            <a:extLst>
              <a:ext uri="{FF2B5EF4-FFF2-40B4-BE49-F238E27FC236}">
                <a16:creationId xmlns:a16="http://schemas.microsoft.com/office/drawing/2014/main" id="{C36D8088-33C3-4DC2-BB1F-B1E9D4AEAE2B}"/>
              </a:ext>
            </a:extLst>
          </p:cNvPr>
          <p:cNvSpPr>
            <a:spLocks noGrp="1"/>
          </p:cNvSpPr>
          <p:nvPr>
            <p:ph type="sldNum" sz="quarter" idx="10"/>
          </p:nvPr>
        </p:nvSpPr>
        <p:spPr/>
        <p:txBody>
          <a:bodyPr/>
          <a:lstStyle>
            <a:lvl1pPr>
              <a:defRPr/>
            </a:lvl1pPr>
          </a:lstStyle>
          <a:p>
            <a:pPr>
              <a:defRPr/>
            </a:pPr>
            <a:fld id="{263A15DC-E663-456F-9EE1-B35ABE24EA6D}" type="slidenum">
              <a:rPr lang="de-DE" altLang="en-DE"/>
              <a:pPr>
                <a:defRPr/>
              </a:pPr>
              <a:t>‹Nr.›</a:t>
            </a:fld>
            <a:endParaRPr lang="de-DE" altLang="en-DE"/>
          </a:p>
        </p:txBody>
      </p:sp>
      <p:sp>
        <p:nvSpPr>
          <p:cNvPr id="23" name="Fußzeilenplatzhalter 4">
            <a:extLst>
              <a:ext uri="{FF2B5EF4-FFF2-40B4-BE49-F238E27FC236}">
                <a16:creationId xmlns:a16="http://schemas.microsoft.com/office/drawing/2014/main" id="{EDE58C35-C396-4930-80C1-1204FB9299FC}"/>
              </a:ext>
            </a:extLst>
          </p:cNvPr>
          <p:cNvSpPr>
            <a:spLocks noGrp="1"/>
          </p:cNvSpPr>
          <p:nvPr>
            <p:ph type="ftr" sz="quarter" idx="11"/>
          </p:nvPr>
        </p:nvSpPr>
        <p:spPr/>
        <p:txBody>
          <a:bodyPr/>
          <a:lstStyle>
            <a:lvl1pPr>
              <a:defRPr/>
            </a:lvl1pPr>
          </a:lstStyle>
          <a:p>
            <a:pPr>
              <a:defRPr/>
            </a:pPr>
            <a:endParaRPr lang="en-US" altLang="en-DE"/>
          </a:p>
        </p:txBody>
      </p:sp>
    </p:spTree>
    <p:extLst>
      <p:ext uri="{BB962C8B-B14F-4D97-AF65-F5344CB8AC3E}">
        <p14:creationId xmlns:p14="http://schemas.microsoft.com/office/powerpoint/2010/main" val="177903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Titel 7"/>
          <p:cNvSpPr>
            <a:spLocks noGrp="1"/>
          </p:cNvSpPr>
          <p:nvPr>
            <p:ph type="title"/>
          </p:nvPr>
        </p:nvSpPr>
        <p:spPr>
          <a:xfrm>
            <a:off x="406402" y="238125"/>
            <a:ext cx="11377084" cy="1162050"/>
          </a:xfrm>
        </p:spPr>
        <p:txBody>
          <a:bodyPr/>
          <a:lstStyle/>
          <a:p>
            <a:r>
              <a:rPr lang="de-DE"/>
              <a:t>Titelmasterformat durch Klicken bearbeiten</a:t>
            </a:r>
            <a:endParaRPr lang="en-US" dirty="0"/>
          </a:p>
        </p:txBody>
      </p:sp>
      <p:sp>
        <p:nvSpPr>
          <p:cNvPr id="4" name="Foliennummernplatzhalter 4">
            <a:extLst>
              <a:ext uri="{FF2B5EF4-FFF2-40B4-BE49-F238E27FC236}">
                <a16:creationId xmlns:a16="http://schemas.microsoft.com/office/drawing/2014/main" id="{95A4E125-959A-4B44-BEAF-EDC546CF62A0}"/>
              </a:ext>
            </a:extLst>
          </p:cNvPr>
          <p:cNvSpPr>
            <a:spLocks noGrp="1"/>
          </p:cNvSpPr>
          <p:nvPr>
            <p:ph type="sldNum" sz="quarter" idx="10"/>
          </p:nvPr>
        </p:nvSpPr>
        <p:spPr/>
        <p:txBody>
          <a:bodyPr/>
          <a:lstStyle>
            <a:lvl1pPr>
              <a:defRPr/>
            </a:lvl1pPr>
          </a:lstStyle>
          <a:p>
            <a:pPr>
              <a:defRPr/>
            </a:pPr>
            <a:fld id="{A193750B-3276-40BD-8964-99BE54379D7B}" type="slidenum">
              <a:rPr lang="de-DE" altLang="en-DE"/>
              <a:pPr>
                <a:defRPr/>
              </a:pPr>
              <a:t>‹Nr.›</a:t>
            </a:fld>
            <a:endParaRPr lang="de-DE" altLang="en-DE"/>
          </a:p>
        </p:txBody>
      </p:sp>
      <p:sp>
        <p:nvSpPr>
          <p:cNvPr id="5" name="Fußzeilenplatzhalter 12">
            <a:extLst>
              <a:ext uri="{FF2B5EF4-FFF2-40B4-BE49-F238E27FC236}">
                <a16:creationId xmlns:a16="http://schemas.microsoft.com/office/drawing/2014/main" id="{780083D5-6821-43CF-8882-6E5C11B8C231}"/>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545093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2" name="Titel 1"/>
          <p:cNvSpPr>
            <a:spLocks noGrp="1"/>
          </p:cNvSpPr>
          <p:nvPr>
            <p:ph type="title"/>
          </p:nvPr>
        </p:nvSpPr>
        <p:spPr>
          <a:xfrm>
            <a:off x="408519" y="238125"/>
            <a:ext cx="11374967" cy="577850"/>
          </a:xfrm>
        </p:spPr>
        <p:txBody>
          <a:bodyPr/>
          <a:lstStyle/>
          <a:p>
            <a:r>
              <a:rPr lang="de-DE"/>
              <a:t>Mastertitelformat bearbeiten</a:t>
            </a:r>
            <a:endParaRPr lang="en-US" dirty="0"/>
          </a:p>
        </p:txBody>
      </p:sp>
      <p:sp>
        <p:nvSpPr>
          <p:cNvPr id="8" name="Textplatzhalter 7"/>
          <p:cNvSpPr>
            <a:spLocks noGrp="1"/>
          </p:cNvSpPr>
          <p:nvPr>
            <p:ph type="body" sz="quarter" idx="12"/>
          </p:nvPr>
        </p:nvSpPr>
        <p:spPr>
          <a:xfrm>
            <a:off x="336002" y="723902"/>
            <a:ext cx="11373113" cy="695325"/>
          </a:xfrm>
        </p:spPr>
        <p:txBody>
          <a:bodyPr/>
          <a:lstStyle>
            <a:lvl5pPr marL="230188" indent="-230188" algn="l">
              <a:buFont typeface="Arial"/>
              <a:buNone/>
              <a:defRPr b="1" baseline="0">
                <a:solidFill>
                  <a:schemeClr val="tx1"/>
                </a:solidFill>
                <a:latin typeface="Verdana"/>
                <a:cs typeface="Verdana"/>
              </a:defRPr>
            </a:lvl5pPr>
          </a:lstStyle>
          <a:p>
            <a:pPr lvl="0"/>
            <a:r>
              <a:rPr lang="de-DE"/>
              <a:t>Mastertextformat bearbeiten</a:t>
            </a:r>
          </a:p>
          <a:p>
            <a:pPr lvl="1"/>
            <a:r>
              <a:rPr lang="de-DE"/>
              <a:t>Zweite Ebene</a:t>
            </a:r>
          </a:p>
        </p:txBody>
      </p:sp>
      <p:sp>
        <p:nvSpPr>
          <p:cNvPr id="5" name="Foliennummernplatzhalter 4">
            <a:extLst>
              <a:ext uri="{FF2B5EF4-FFF2-40B4-BE49-F238E27FC236}">
                <a16:creationId xmlns:a16="http://schemas.microsoft.com/office/drawing/2014/main" id="{B64D2D1E-2A33-4AE6-AAD3-A2C85967CB7C}"/>
              </a:ext>
            </a:extLst>
          </p:cNvPr>
          <p:cNvSpPr>
            <a:spLocks noGrp="1"/>
          </p:cNvSpPr>
          <p:nvPr>
            <p:ph type="sldNum" sz="quarter" idx="13"/>
          </p:nvPr>
        </p:nvSpPr>
        <p:spPr/>
        <p:txBody>
          <a:bodyPr/>
          <a:lstStyle>
            <a:lvl1pPr>
              <a:defRPr/>
            </a:lvl1pPr>
          </a:lstStyle>
          <a:p>
            <a:pPr>
              <a:defRPr/>
            </a:pPr>
            <a:fld id="{B75D5A9D-EEBC-42B9-9CC7-B65E38EB21DA}"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7E2732CE-04D8-44B8-A836-ABBC5AA366FA}"/>
              </a:ext>
            </a:extLst>
          </p:cNvPr>
          <p:cNvSpPr>
            <a:spLocks noGrp="1"/>
          </p:cNvSpPr>
          <p:nvPr>
            <p:ph type="ftr" sz="quarter" idx="14"/>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37904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und Quell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dirty="0"/>
          </a:p>
        </p:txBody>
      </p:sp>
      <p:sp>
        <p:nvSpPr>
          <p:cNvPr id="3" name="Inhaltsplatzhalter 2"/>
          <p:cNvSpPr>
            <a:spLocks noGrp="1"/>
          </p:cNvSpPr>
          <p:nvPr>
            <p:ph idx="1"/>
          </p:nvPr>
        </p:nvSpPr>
        <p:spPr>
          <a:xfrm>
            <a:off x="400053" y="1495425"/>
            <a:ext cx="11383433" cy="4172052"/>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Textplatzhalter 8"/>
          <p:cNvSpPr>
            <a:spLocks noGrp="1"/>
          </p:cNvSpPr>
          <p:nvPr>
            <p:ph type="body" sz="quarter" idx="12"/>
          </p:nvPr>
        </p:nvSpPr>
        <p:spPr>
          <a:xfrm>
            <a:off x="408519" y="5679235"/>
            <a:ext cx="11374967" cy="268186"/>
          </a:xfrm>
        </p:spPr>
        <p:txBody>
          <a:bodyPr/>
          <a:lstStyle>
            <a:lvl1pPr>
              <a:buNone/>
              <a:defRPr sz="1200"/>
            </a:lvl1pPr>
          </a:lstStyle>
          <a:p>
            <a:pPr lvl="0"/>
            <a:r>
              <a:rPr lang="de-DE"/>
              <a:t>Mastertextformat bearbeiten</a:t>
            </a:r>
          </a:p>
        </p:txBody>
      </p:sp>
      <p:sp>
        <p:nvSpPr>
          <p:cNvPr id="5" name="Foliennummernplatzhalter 4">
            <a:extLst>
              <a:ext uri="{FF2B5EF4-FFF2-40B4-BE49-F238E27FC236}">
                <a16:creationId xmlns:a16="http://schemas.microsoft.com/office/drawing/2014/main" id="{24CAAAF3-C0BE-4311-B5BE-1E663C69D340}"/>
              </a:ext>
            </a:extLst>
          </p:cNvPr>
          <p:cNvSpPr>
            <a:spLocks noGrp="1"/>
          </p:cNvSpPr>
          <p:nvPr>
            <p:ph type="sldNum" sz="quarter" idx="13"/>
          </p:nvPr>
        </p:nvSpPr>
        <p:spPr/>
        <p:txBody>
          <a:bodyPr/>
          <a:lstStyle>
            <a:lvl1pPr>
              <a:defRPr/>
            </a:lvl1pPr>
          </a:lstStyle>
          <a:p>
            <a:pPr>
              <a:defRPr/>
            </a:pPr>
            <a:fld id="{3A9CFBA5-80BA-413B-9936-9804DB11379F}"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98832AF6-BF7E-4F9E-B8A3-191486669ABA}"/>
              </a:ext>
            </a:extLst>
          </p:cNvPr>
          <p:cNvSpPr>
            <a:spLocks noGrp="1"/>
          </p:cNvSpPr>
          <p:nvPr>
            <p:ph type="ftr" sz="quarter" idx="14"/>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742867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p:spPr>
        <p:txBody>
          <a:bodyPr/>
          <a:lstStyle>
            <a:lvl1pPr algn="l">
              <a:defRPr sz="3200" b="1" cap="none"/>
            </a:lvl1pPr>
          </a:lstStyle>
          <a:p>
            <a:r>
              <a:rPr lang="de-DE"/>
              <a:t>Titelmasterformat durch Klicken bearbeiten</a:t>
            </a:r>
            <a:endParaRPr lang="en-US" dirty="0"/>
          </a:p>
        </p:txBody>
      </p:sp>
      <p:sp>
        <p:nvSpPr>
          <p:cNvPr id="3" name="Textplatzhalter 2"/>
          <p:cNvSpPr>
            <a:spLocks noGrp="1"/>
          </p:cNvSpPr>
          <p:nvPr>
            <p:ph type="body" idx="1"/>
          </p:nvPr>
        </p:nvSpPr>
        <p:spPr>
          <a:xfrm>
            <a:off x="963084" y="2867103"/>
            <a:ext cx="10363200" cy="1500187"/>
          </a:xfrm>
          <a:solidFill>
            <a:srgbClr val="FFFFFF"/>
          </a:solidFill>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Foliennummernplatzhalter 4">
            <a:extLst>
              <a:ext uri="{FF2B5EF4-FFF2-40B4-BE49-F238E27FC236}">
                <a16:creationId xmlns:a16="http://schemas.microsoft.com/office/drawing/2014/main" id="{0889AA4C-1C59-4694-9150-4D395F84DB8E}"/>
              </a:ext>
            </a:extLst>
          </p:cNvPr>
          <p:cNvSpPr>
            <a:spLocks noGrp="1"/>
          </p:cNvSpPr>
          <p:nvPr>
            <p:ph type="sldNum" sz="quarter" idx="10"/>
          </p:nvPr>
        </p:nvSpPr>
        <p:spPr/>
        <p:txBody>
          <a:bodyPr/>
          <a:lstStyle>
            <a:lvl1pPr>
              <a:defRPr/>
            </a:lvl1pPr>
          </a:lstStyle>
          <a:p>
            <a:pPr>
              <a:defRPr/>
            </a:pPr>
            <a:fld id="{FD376959-7B8F-42B2-8986-D3DE330B939E}" type="slidenum">
              <a:rPr lang="de-DE" altLang="en-DE"/>
              <a:pPr>
                <a:defRPr/>
              </a:pPr>
              <a:t>‹Nr.›</a:t>
            </a:fld>
            <a:endParaRPr lang="de-DE" altLang="en-DE"/>
          </a:p>
        </p:txBody>
      </p:sp>
      <p:sp>
        <p:nvSpPr>
          <p:cNvPr id="5" name="Fußzeilenplatzhalter 12">
            <a:extLst>
              <a:ext uri="{FF2B5EF4-FFF2-40B4-BE49-F238E27FC236}">
                <a16:creationId xmlns:a16="http://schemas.microsoft.com/office/drawing/2014/main" id="{C6CE0D1B-02D1-4FA1-997C-8191F6868ABE}"/>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813900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406401" y="1498600"/>
            <a:ext cx="5496984" cy="445770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buNone/>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267452" y="1498600"/>
            <a:ext cx="5516033" cy="44577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Textplatzhalter 8"/>
          <p:cNvSpPr>
            <a:spLocks noGrp="1"/>
          </p:cNvSpPr>
          <p:nvPr>
            <p:ph type="body" sz="quarter" idx="12"/>
          </p:nvPr>
        </p:nvSpPr>
        <p:spPr>
          <a:xfrm>
            <a:off x="408519" y="5679235"/>
            <a:ext cx="11374967" cy="268186"/>
          </a:xfrm>
        </p:spPr>
        <p:txBody>
          <a:bodyPr/>
          <a:lstStyle>
            <a:lvl1pPr>
              <a:buNone/>
              <a:defRPr sz="1200"/>
            </a:lvl1pPr>
          </a:lstStyle>
          <a:p>
            <a:pPr lvl="0"/>
            <a:r>
              <a:rPr lang="de-DE"/>
              <a:t>Mastertextformat bearbeiten</a:t>
            </a:r>
          </a:p>
        </p:txBody>
      </p:sp>
      <p:sp>
        <p:nvSpPr>
          <p:cNvPr id="6" name="Foliennummernplatzhalter 5">
            <a:extLst>
              <a:ext uri="{FF2B5EF4-FFF2-40B4-BE49-F238E27FC236}">
                <a16:creationId xmlns:a16="http://schemas.microsoft.com/office/drawing/2014/main" id="{AFC47C2F-0EFD-46F8-A61E-9BC37974FFB4}"/>
              </a:ext>
            </a:extLst>
          </p:cNvPr>
          <p:cNvSpPr>
            <a:spLocks noGrp="1"/>
          </p:cNvSpPr>
          <p:nvPr>
            <p:ph type="sldNum" sz="quarter" idx="13"/>
          </p:nvPr>
        </p:nvSpPr>
        <p:spPr/>
        <p:txBody>
          <a:bodyPr/>
          <a:lstStyle>
            <a:lvl1pPr>
              <a:defRPr/>
            </a:lvl1pPr>
          </a:lstStyle>
          <a:p>
            <a:pPr>
              <a:defRPr/>
            </a:pPr>
            <a:fld id="{DCFA74AF-4D45-4418-B8FA-4AF72B683505}" type="slidenum">
              <a:rPr lang="de-DE" altLang="en-DE"/>
              <a:pPr>
                <a:defRPr/>
              </a:pPr>
              <a:t>‹Nr.›</a:t>
            </a:fld>
            <a:endParaRPr lang="de-DE" altLang="en-DE"/>
          </a:p>
        </p:txBody>
      </p:sp>
      <p:sp>
        <p:nvSpPr>
          <p:cNvPr id="7" name="Fußzeilenplatzhalter 12">
            <a:extLst>
              <a:ext uri="{FF2B5EF4-FFF2-40B4-BE49-F238E27FC236}">
                <a16:creationId xmlns:a16="http://schemas.microsoft.com/office/drawing/2014/main" id="{BE1400F4-3301-4A48-B9D2-BC2CEEB55F6F}"/>
              </a:ext>
            </a:extLst>
          </p:cNvPr>
          <p:cNvSpPr>
            <a:spLocks noGrp="1"/>
          </p:cNvSpPr>
          <p:nvPr>
            <p:ph type="ftr" sz="quarter" idx="14"/>
          </p:nvPr>
        </p:nvSpPr>
        <p:spPr>
          <a:xfrm>
            <a:off x="4776788" y="6419850"/>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315989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08517" y="236538"/>
            <a:ext cx="11377083" cy="1143000"/>
          </a:xfrm>
        </p:spPr>
        <p:txBody>
          <a:bodyPr/>
          <a:lstStyle>
            <a:lvl1pPr>
              <a:defRPr/>
            </a:lvl1pPr>
          </a:lstStyle>
          <a:p>
            <a:r>
              <a:rPr lang="de-DE"/>
              <a:t>Titelmasterformat durch Klicken bearbeiten</a:t>
            </a:r>
            <a:endParaRPr lang="en-US" dirty="0"/>
          </a:p>
        </p:txBody>
      </p:sp>
      <p:sp>
        <p:nvSpPr>
          <p:cNvPr id="3" name="Textplatzhalter 2"/>
          <p:cNvSpPr>
            <a:spLocks noGrp="1"/>
          </p:cNvSpPr>
          <p:nvPr>
            <p:ph type="body" idx="1"/>
          </p:nvPr>
        </p:nvSpPr>
        <p:spPr>
          <a:xfrm>
            <a:off x="402169" y="1499733"/>
            <a:ext cx="5501217" cy="675142"/>
          </a:xfrm>
        </p:spPr>
        <p:txBody>
          <a:bodyPr anchor="b"/>
          <a:lstStyle>
            <a:lvl1pPr marL="0" indent="0">
              <a:buNone/>
              <a:defRPr sz="2400" b="1">
                <a:latin typeface="Verdana"/>
                <a:cs typeface="Verdan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08517" y="2174875"/>
            <a:ext cx="5494867" cy="3768725"/>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platzhalter 4"/>
          <p:cNvSpPr>
            <a:spLocks noGrp="1"/>
          </p:cNvSpPr>
          <p:nvPr>
            <p:ph type="body" sz="quarter" idx="3"/>
          </p:nvPr>
        </p:nvSpPr>
        <p:spPr>
          <a:xfrm>
            <a:off x="6267452" y="1499733"/>
            <a:ext cx="5520267" cy="675142"/>
          </a:xfrm>
        </p:spPr>
        <p:txBody>
          <a:bodyPr anchor="b"/>
          <a:lstStyle>
            <a:lvl1pPr marL="0" indent="0">
              <a:buNone/>
              <a:defRPr sz="2400" b="1">
                <a:latin typeface="Verdana"/>
                <a:cs typeface="Verdan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6267452" y="2174875"/>
            <a:ext cx="5520267" cy="3768725"/>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platzhalter 8"/>
          <p:cNvSpPr>
            <a:spLocks noGrp="1"/>
          </p:cNvSpPr>
          <p:nvPr>
            <p:ph type="body" sz="quarter" idx="13"/>
          </p:nvPr>
        </p:nvSpPr>
        <p:spPr>
          <a:xfrm>
            <a:off x="408519" y="5679235"/>
            <a:ext cx="11374967" cy="268186"/>
          </a:xfrm>
        </p:spPr>
        <p:txBody>
          <a:bodyPr/>
          <a:lstStyle>
            <a:lvl1pPr>
              <a:buNone/>
              <a:defRPr sz="1200"/>
            </a:lvl1pPr>
          </a:lstStyle>
          <a:p>
            <a:pPr lvl="0"/>
            <a:r>
              <a:rPr lang="de-DE"/>
              <a:t>Mastertextformat bearbeiten</a:t>
            </a:r>
          </a:p>
        </p:txBody>
      </p:sp>
      <p:sp>
        <p:nvSpPr>
          <p:cNvPr id="8" name="Foliennummernplatzhalter 7">
            <a:extLst>
              <a:ext uri="{FF2B5EF4-FFF2-40B4-BE49-F238E27FC236}">
                <a16:creationId xmlns:a16="http://schemas.microsoft.com/office/drawing/2014/main" id="{D85D534B-C930-4A3A-8D6C-56C71FA05A98}"/>
              </a:ext>
            </a:extLst>
          </p:cNvPr>
          <p:cNvSpPr>
            <a:spLocks noGrp="1"/>
          </p:cNvSpPr>
          <p:nvPr>
            <p:ph type="sldNum" sz="quarter" idx="14"/>
          </p:nvPr>
        </p:nvSpPr>
        <p:spPr/>
        <p:txBody>
          <a:bodyPr/>
          <a:lstStyle>
            <a:lvl1pPr>
              <a:defRPr/>
            </a:lvl1pPr>
          </a:lstStyle>
          <a:p>
            <a:pPr>
              <a:defRPr/>
            </a:pPr>
            <a:fld id="{DF5F6709-701E-4DA0-991A-E2631F36A65A}" type="slidenum">
              <a:rPr lang="de-DE" altLang="en-DE"/>
              <a:pPr>
                <a:defRPr/>
              </a:pPr>
              <a:t>‹Nr.›</a:t>
            </a:fld>
            <a:endParaRPr lang="de-DE" altLang="en-DE"/>
          </a:p>
        </p:txBody>
      </p:sp>
      <p:sp>
        <p:nvSpPr>
          <p:cNvPr id="9" name="Fußzeilenplatzhalter 12">
            <a:extLst>
              <a:ext uri="{FF2B5EF4-FFF2-40B4-BE49-F238E27FC236}">
                <a16:creationId xmlns:a16="http://schemas.microsoft.com/office/drawing/2014/main" id="{8733742C-D4E4-4CA7-9543-707D246B0970}"/>
              </a:ext>
            </a:extLst>
          </p:cNvPr>
          <p:cNvSpPr>
            <a:spLocks noGrp="1"/>
          </p:cNvSpPr>
          <p:nvPr>
            <p:ph type="ftr" sz="quarter" idx="15"/>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02067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gleich 2">
    <p:spTree>
      <p:nvGrpSpPr>
        <p:cNvPr id="1" name=""/>
        <p:cNvGrpSpPr/>
        <p:nvPr/>
      </p:nvGrpSpPr>
      <p:grpSpPr>
        <a:xfrm>
          <a:off x="0" y="0"/>
          <a:ext cx="0" cy="0"/>
          <a:chOff x="0" y="0"/>
          <a:chExt cx="0" cy="0"/>
        </a:xfrm>
      </p:grpSpPr>
      <p:sp>
        <p:nvSpPr>
          <p:cNvPr id="2" name="Titel 1"/>
          <p:cNvSpPr>
            <a:spLocks noGrp="1"/>
          </p:cNvSpPr>
          <p:nvPr>
            <p:ph type="title"/>
          </p:nvPr>
        </p:nvSpPr>
        <p:spPr>
          <a:xfrm>
            <a:off x="408517" y="246820"/>
            <a:ext cx="11377083" cy="1143000"/>
          </a:xfrm>
        </p:spPr>
        <p:txBody>
          <a:bodyPr/>
          <a:lstStyle>
            <a:lvl1pPr>
              <a:defRPr/>
            </a:lvl1pPr>
          </a:lstStyle>
          <a:p>
            <a:r>
              <a:rPr lang="de-DE"/>
              <a:t>Titelmasterformat durch Klicken bearbeiten</a:t>
            </a:r>
            <a:endParaRPr lang="en-US" dirty="0"/>
          </a:p>
        </p:txBody>
      </p:sp>
      <p:sp>
        <p:nvSpPr>
          <p:cNvPr id="3" name="Textplatzhalter 2"/>
          <p:cNvSpPr>
            <a:spLocks noGrp="1"/>
          </p:cNvSpPr>
          <p:nvPr>
            <p:ph type="body" idx="1"/>
          </p:nvPr>
        </p:nvSpPr>
        <p:spPr>
          <a:xfrm>
            <a:off x="408517" y="1499733"/>
            <a:ext cx="5494867" cy="1072782"/>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08517" y="2585216"/>
            <a:ext cx="5494867" cy="3358384"/>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platzhalter 2"/>
          <p:cNvSpPr>
            <a:spLocks noGrp="1"/>
          </p:cNvSpPr>
          <p:nvPr>
            <p:ph type="body" idx="12"/>
          </p:nvPr>
        </p:nvSpPr>
        <p:spPr>
          <a:xfrm>
            <a:off x="6290737" y="1499736"/>
            <a:ext cx="5496983" cy="1072781"/>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12" name="Inhaltsplatzhalter 3"/>
          <p:cNvSpPr>
            <a:spLocks noGrp="1"/>
          </p:cNvSpPr>
          <p:nvPr>
            <p:ph sz="half" idx="13"/>
          </p:nvPr>
        </p:nvSpPr>
        <p:spPr>
          <a:xfrm>
            <a:off x="6290737" y="2585218"/>
            <a:ext cx="5496983" cy="3358411"/>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platzhalter 8"/>
          <p:cNvSpPr>
            <a:spLocks noGrp="1"/>
          </p:cNvSpPr>
          <p:nvPr>
            <p:ph type="body" sz="quarter" idx="14"/>
          </p:nvPr>
        </p:nvSpPr>
        <p:spPr>
          <a:xfrm>
            <a:off x="408519" y="5679235"/>
            <a:ext cx="11374967" cy="268186"/>
          </a:xfrm>
        </p:spPr>
        <p:txBody>
          <a:bodyPr/>
          <a:lstStyle>
            <a:lvl1pPr>
              <a:buNone/>
              <a:defRPr sz="1200"/>
            </a:lvl1pPr>
          </a:lstStyle>
          <a:p>
            <a:pPr lvl="0"/>
            <a:r>
              <a:rPr lang="de-DE"/>
              <a:t>Mastertextformat bearbeiten</a:t>
            </a:r>
          </a:p>
        </p:txBody>
      </p:sp>
      <p:sp>
        <p:nvSpPr>
          <p:cNvPr id="8" name="Foliennummernplatzhalter 7">
            <a:extLst>
              <a:ext uri="{FF2B5EF4-FFF2-40B4-BE49-F238E27FC236}">
                <a16:creationId xmlns:a16="http://schemas.microsoft.com/office/drawing/2014/main" id="{AA305DCF-D431-4CD8-9B9E-7D88AE184A20}"/>
              </a:ext>
            </a:extLst>
          </p:cNvPr>
          <p:cNvSpPr>
            <a:spLocks noGrp="1"/>
          </p:cNvSpPr>
          <p:nvPr>
            <p:ph type="sldNum" sz="quarter" idx="15"/>
          </p:nvPr>
        </p:nvSpPr>
        <p:spPr/>
        <p:txBody>
          <a:bodyPr/>
          <a:lstStyle>
            <a:lvl1pPr>
              <a:defRPr/>
            </a:lvl1pPr>
          </a:lstStyle>
          <a:p>
            <a:pPr>
              <a:defRPr/>
            </a:pPr>
            <a:fld id="{CEC1F079-61AC-458D-B42A-94231AF7307A}" type="slidenum">
              <a:rPr lang="de-DE" altLang="en-DE"/>
              <a:pPr>
                <a:defRPr/>
              </a:pPr>
              <a:t>‹Nr.›</a:t>
            </a:fld>
            <a:endParaRPr lang="de-DE" altLang="en-DE"/>
          </a:p>
        </p:txBody>
      </p:sp>
      <p:sp>
        <p:nvSpPr>
          <p:cNvPr id="9" name="Fußzeilenplatzhalter 12">
            <a:extLst>
              <a:ext uri="{FF2B5EF4-FFF2-40B4-BE49-F238E27FC236}">
                <a16:creationId xmlns:a16="http://schemas.microsoft.com/office/drawing/2014/main" id="{EB939D37-962D-4EB0-879E-27744FABC8D8}"/>
              </a:ext>
            </a:extLst>
          </p:cNvPr>
          <p:cNvSpPr>
            <a:spLocks noGrp="1"/>
          </p:cNvSpPr>
          <p:nvPr>
            <p:ph type="ftr" sz="quarter" idx="16"/>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16554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A8132B7-EAFD-4A6C-B846-DBD68FDE5607}"/>
              </a:ext>
            </a:extLst>
          </p:cNvPr>
          <p:cNvSpPr>
            <a:spLocks noGrp="1" noChangeArrowheads="1"/>
          </p:cNvSpPr>
          <p:nvPr>
            <p:ph type="title"/>
          </p:nvPr>
        </p:nvSpPr>
        <p:spPr bwMode="gray">
          <a:xfrm>
            <a:off x="406400" y="238125"/>
            <a:ext cx="11377613"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en-US"/>
              <a:t>Mastertitelformat bearbeiten</a:t>
            </a:r>
          </a:p>
        </p:txBody>
      </p:sp>
      <p:sp>
        <p:nvSpPr>
          <p:cNvPr id="1030" name="Rectangle 6">
            <a:extLst>
              <a:ext uri="{FF2B5EF4-FFF2-40B4-BE49-F238E27FC236}">
                <a16:creationId xmlns:a16="http://schemas.microsoft.com/office/drawing/2014/main" id="{9DA40873-A81F-4EBC-9B23-8F63F841D015}"/>
              </a:ext>
            </a:extLst>
          </p:cNvPr>
          <p:cNvSpPr>
            <a:spLocks noGrp="1" noChangeArrowheads="1"/>
          </p:cNvSpPr>
          <p:nvPr>
            <p:ph type="sldNum" sz="quarter" idx="4"/>
          </p:nvPr>
        </p:nvSpPr>
        <p:spPr bwMode="auto">
          <a:xfrm>
            <a:off x="10755313" y="6429375"/>
            <a:ext cx="1031875" cy="26035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1" hangingPunct="1">
              <a:lnSpc>
                <a:spcPct val="90000"/>
              </a:lnSpc>
              <a:spcBef>
                <a:spcPct val="50000"/>
              </a:spcBef>
              <a:buClr>
                <a:schemeClr val="tx2"/>
              </a:buClr>
              <a:buSzPct val="75000"/>
              <a:buFont typeface="Wingdings" panose="05000000000000000000" pitchFamily="2" charset="2"/>
              <a:buNone/>
              <a:defRPr sz="1200" b="1">
                <a:latin typeface="Verdana" panose="020B0604030504040204" pitchFamily="34" charset="0"/>
              </a:defRPr>
            </a:lvl1pPr>
          </a:lstStyle>
          <a:p>
            <a:pPr>
              <a:defRPr/>
            </a:pPr>
            <a:fld id="{DEB2688C-EF1B-48E2-8266-F81FD75FEC0A}" type="slidenum">
              <a:rPr lang="de-DE" altLang="en-DE"/>
              <a:pPr>
                <a:defRPr/>
              </a:pPr>
              <a:t>‹Nr.›</a:t>
            </a:fld>
            <a:endParaRPr lang="de-DE" altLang="en-DE"/>
          </a:p>
        </p:txBody>
      </p:sp>
      <p:sp>
        <p:nvSpPr>
          <p:cNvPr id="1028" name="Rectangle 35">
            <a:extLst>
              <a:ext uri="{FF2B5EF4-FFF2-40B4-BE49-F238E27FC236}">
                <a16:creationId xmlns:a16="http://schemas.microsoft.com/office/drawing/2014/main" id="{7FF28323-C561-49EE-A799-AEA1EF3415FC}"/>
              </a:ext>
            </a:extLst>
          </p:cNvPr>
          <p:cNvSpPr>
            <a:spLocks noGrp="1" noChangeArrowheads="1"/>
          </p:cNvSpPr>
          <p:nvPr>
            <p:ph type="body" idx="1"/>
          </p:nvPr>
        </p:nvSpPr>
        <p:spPr bwMode="gray">
          <a:xfrm>
            <a:off x="407988" y="1498600"/>
            <a:ext cx="1137602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en-US"/>
              <a:t>Erste Ebene in Verdana 20pt</a:t>
            </a:r>
          </a:p>
          <a:p>
            <a:pPr lvl="1"/>
            <a:r>
              <a:rPr lang="de-DE" altLang="en-US"/>
              <a:t>Zweite und folgende Ebenen in Verdana 18pt</a:t>
            </a:r>
          </a:p>
          <a:p>
            <a:pPr lvl="2"/>
            <a:r>
              <a:rPr lang="de-DE" altLang="en-US"/>
              <a:t>dritte</a:t>
            </a:r>
          </a:p>
          <a:p>
            <a:pPr lvl="3"/>
            <a:r>
              <a:rPr lang="de-DE" altLang="en-US"/>
              <a:t>vierte</a:t>
            </a:r>
          </a:p>
          <a:p>
            <a:pPr lvl="4"/>
            <a:r>
              <a:rPr lang="de-DE" altLang="en-US"/>
              <a:t>fünfte</a:t>
            </a:r>
          </a:p>
          <a:p>
            <a:pPr lvl="4"/>
            <a:r>
              <a:rPr lang="de-DE" altLang="en-US"/>
              <a:t>sechste</a:t>
            </a:r>
          </a:p>
          <a:p>
            <a:pPr lvl="4"/>
            <a:r>
              <a:rPr lang="de-DE" altLang="en-US"/>
              <a:t>siebente</a:t>
            </a:r>
          </a:p>
          <a:p>
            <a:pPr lvl="4"/>
            <a:r>
              <a:rPr lang="de-DE" altLang="en-US"/>
              <a:t>achte</a:t>
            </a:r>
          </a:p>
          <a:p>
            <a:pPr lvl="4"/>
            <a:r>
              <a:rPr lang="de-DE" altLang="en-US"/>
              <a:t>neunte</a:t>
            </a:r>
          </a:p>
          <a:p>
            <a:pPr lvl="4"/>
            <a:endParaRPr lang="de-DE" altLang="en-US"/>
          </a:p>
        </p:txBody>
      </p:sp>
      <p:sp>
        <p:nvSpPr>
          <p:cNvPr id="13" name="Fußzeilenplatzhalter 12">
            <a:extLst>
              <a:ext uri="{FF2B5EF4-FFF2-40B4-BE49-F238E27FC236}">
                <a16:creationId xmlns:a16="http://schemas.microsoft.com/office/drawing/2014/main" id="{2AEC8384-66EB-4658-8CEB-9BEFE13046D8}"/>
              </a:ext>
            </a:extLst>
          </p:cNvPr>
          <p:cNvSpPr>
            <a:spLocks noGrp="1"/>
          </p:cNvSpPr>
          <p:nvPr>
            <p:ph type="ftr" sz="quarter" idx="3"/>
          </p:nvPr>
        </p:nvSpPr>
        <p:spPr>
          <a:xfrm>
            <a:off x="4776788" y="6421438"/>
            <a:ext cx="5861050" cy="269875"/>
          </a:xfrm>
          <a:prstGeom prst="rect">
            <a:avLst/>
          </a:prstGeom>
        </p:spPr>
        <p:txBody>
          <a:bodyPr vert="horz" wrap="square" lIns="91440" tIns="45720" rIns="91440" bIns="45720" numCol="1" anchor="ctr" anchorCtr="0" compatLnSpc="1">
            <a:prstTxWarp prst="textNoShape">
              <a:avLst/>
            </a:prstTxWarp>
          </a:bodyPr>
          <a:lstStyle>
            <a:lvl1pPr algn="ctr" eaLnBrk="1" hangingPunct="1">
              <a:lnSpc>
                <a:spcPct val="90000"/>
              </a:lnSpc>
              <a:spcBef>
                <a:spcPct val="50000"/>
              </a:spcBef>
              <a:buClr>
                <a:schemeClr val="tx2"/>
              </a:buClr>
              <a:buSzPct val="75000"/>
              <a:buFont typeface="Wingdings" panose="05000000000000000000" pitchFamily="2" charset="2"/>
              <a:buNone/>
              <a:defRPr sz="1200">
                <a:solidFill>
                  <a:srgbClr val="898989"/>
                </a:solidFill>
                <a:latin typeface="Verdana" panose="020B0604030504040204" pitchFamily="34" charset="0"/>
              </a:defRPr>
            </a:lvl1pPr>
          </a:lstStyle>
          <a:p>
            <a:pPr>
              <a:defRPr/>
            </a:pPr>
            <a:endParaRPr lang="en-US" altLang="en-DE"/>
          </a:p>
        </p:txBody>
      </p:sp>
      <p:sp>
        <p:nvSpPr>
          <p:cNvPr id="17" name="Freihandform 16">
            <a:extLst>
              <a:ext uri="{FF2B5EF4-FFF2-40B4-BE49-F238E27FC236}">
                <a16:creationId xmlns:a16="http://schemas.microsoft.com/office/drawing/2014/main" id="{BABDD13C-01B4-447E-B476-6F876BD6745F}"/>
              </a:ext>
            </a:extLst>
          </p:cNvPr>
          <p:cNvSpPr/>
          <p:nvPr/>
        </p:nvSpPr>
        <p:spPr bwMode="auto">
          <a:xfrm>
            <a:off x="4764088" y="6388100"/>
            <a:ext cx="6985000" cy="46038"/>
          </a:xfrm>
          <a:custGeom>
            <a:avLst/>
            <a:gdLst>
              <a:gd name="connsiteX0" fmla="*/ 0 w 4022000"/>
              <a:gd name="connsiteY0" fmla="*/ 0 h 0"/>
              <a:gd name="connsiteX1" fmla="*/ 4022000 w 4022000"/>
              <a:gd name="connsiteY1" fmla="*/ 0 h 0"/>
              <a:gd name="connsiteX2" fmla="*/ 4022000 w 4022000"/>
              <a:gd name="connsiteY2" fmla="*/ 0 h 0"/>
            </a:gdLst>
            <a:ahLst/>
            <a:cxnLst>
              <a:cxn ang="0">
                <a:pos x="connsiteX0" y="connsiteY0"/>
              </a:cxn>
              <a:cxn ang="0">
                <a:pos x="connsiteX1" y="connsiteY1"/>
              </a:cxn>
              <a:cxn ang="0">
                <a:pos x="connsiteX2" y="connsiteY2"/>
              </a:cxn>
            </a:cxnLst>
            <a:rect l="l" t="t" r="r" b="b"/>
            <a:pathLst>
              <a:path w="4022000">
                <a:moveTo>
                  <a:pt x="0" y="0"/>
                </a:moveTo>
                <a:lnTo>
                  <a:pt x="4022000" y="0"/>
                </a:lnTo>
                <a:lnTo>
                  <a:pt x="4022000" y="0"/>
                </a:lnTo>
              </a:path>
            </a:pathLst>
          </a:custGeom>
          <a:solidFill>
            <a:srgbClr val="B90000"/>
          </a:solidFill>
          <a:ln w="60960" cap="rnd" cmpd="sng" algn="ctr">
            <a:solidFill>
              <a:srgbClr val="A90000"/>
            </a:solid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latin typeface="Verdana" panose="020B0604030504040204" pitchFamily="34" charset="0"/>
            </a:endParaRPr>
          </a:p>
        </p:txBody>
      </p:sp>
      <p:pic>
        <p:nvPicPr>
          <p:cNvPr id="1031" name="Bild 9" descr="Logo_paluno_RGB.jpg">
            <a:extLst>
              <a:ext uri="{FF2B5EF4-FFF2-40B4-BE49-F238E27FC236}">
                <a16:creationId xmlns:a16="http://schemas.microsoft.com/office/drawing/2014/main" id="{6A9FC136-2274-4638-A23C-4870FFC1192F}"/>
              </a:ext>
            </a:extLst>
          </p:cNvPr>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404813" y="6249988"/>
            <a:ext cx="41925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feld 8">
            <a:extLst>
              <a:ext uri="{FF2B5EF4-FFF2-40B4-BE49-F238E27FC236}">
                <a16:creationId xmlns:a16="http://schemas.microsoft.com/office/drawing/2014/main" id="{1116BB72-E7B2-435E-BC11-EEB569ACAAFB}"/>
              </a:ext>
            </a:extLst>
          </p:cNvPr>
          <p:cNvSpPr txBox="1"/>
          <p:nvPr/>
        </p:nvSpPr>
        <p:spPr>
          <a:xfrm>
            <a:off x="10355263" y="2735263"/>
            <a:ext cx="184150" cy="258762"/>
          </a:xfrm>
          <a:prstGeom prst="rect">
            <a:avLst/>
          </a:prstGeom>
          <a:noFill/>
        </p:spPr>
        <p:txBody>
          <a:bodyPr wrap="none">
            <a:spAutoFit/>
          </a:bodyPr>
          <a:lstStyle>
            <a:lvl1pPr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sz="1200">
              <a:latin typeface="Verdana" panose="020B0604030504040204" pitchFamily="34" charset="0"/>
            </a:endParaRPr>
          </a:p>
        </p:txBody>
      </p:sp>
      <p:sp>
        <p:nvSpPr>
          <p:cNvPr id="15" name="Freihandform 14">
            <a:extLst>
              <a:ext uri="{FF2B5EF4-FFF2-40B4-BE49-F238E27FC236}">
                <a16:creationId xmlns:a16="http://schemas.microsoft.com/office/drawing/2014/main" id="{B022E83B-A7D1-4B0E-9EDD-2F49680D0A69}"/>
              </a:ext>
            </a:extLst>
          </p:cNvPr>
          <p:cNvSpPr/>
          <p:nvPr userDrawn="1"/>
        </p:nvSpPr>
        <p:spPr bwMode="auto">
          <a:xfrm>
            <a:off x="1282700" y="6386513"/>
            <a:ext cx="319088" cy="46037"/>
          </a:xfrm>
          <a:custGeom>
            <a:avLst/>
            <a:gdLst>
              <a:gd name="connsiteX0" fmla="*/ 0 w 4022000"/>
              <a:gd name="connsiteY0" fmla="*/ 0 h 0"/>
              <a:gd name="connsiteX1" fmla="*/ 4022000 w 4022000"/>
              <a:gd name="connsiteY1" fmla="*/ 0 h 0"/>
              <a:gd name="connsiteX2" fmla="*/ 4022000 w 4022000"/>
              <a:gd name="connsiteY2" fmla="*/ 0 h 0"/>
            </a:gdLst>
            <a:ahLst/>
            <a:cxnLst>
              <a:cxn ang="0">
                <a:pos x="connsiteX0" y="connsiteY0"/>
              </a:cxn>
              <a:cxn ang="0">
                <a:pos x="connsiteX1" y="connsiteY1"/>
              </a:cxn>
              <a:cxn ang="0">
                <a:pos x="connsiteX2" y="connsiteY2"/>
              </a:cxn>
            </a:cxnLst>
            <a:rect l="l" t="t" r="r" b="b"/>
            <a:pathLst>
              <a:path w="4022000">
                <a:moveTo>
                  <a:pt x="0" y="0"/>
                </a:moveTo>
                <a:lnTo>
                  <a:pt x="4022000" y="0"/>
                </a:lnTo>
                <a:lnTo>
                  <a:pt x="4022000" y="0"/>
                </a:lnTo>
              </a:path>
            </a:pathLst>
          </a:custGeom>
          <a:solidFill>
            <a:srgbClr val="B90000"/>
          </a:solidFill>
          <a:ln w="60960" cap="rnd" cmpd="sng" algn="ctr">
            <a:solidFill>
              <a:srgbClr val="A90000"/>
            </a:solid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latin typeface="Verdana" panose="020B0604030504040204" pitchFamily="34" charset="0"/>
            </a:endParaRPr>
          </a:p>
        </p:txBody>
      </p:sp>
      <p:sp>
        <p:nvSpPr>
          <p:cNvPr id="11" name="Textplatzhalter 8">
            <a:extLst>
              <a:ext uri="{FF2B5EF4-FFF2-40B4-BE49-F238E27FC236}">
                <a16:creationId xmlns:a16="http://schemas.microsoft.com/office/drawing/2014/main" id="{4ECB8F9B-5BEA-43F9-A876-E5D149286E39}"/>
              </a:ext>
            </a:extLst>
          </p:cNvPr>
          <p:cNvSpPr txBox="1">
            <a:spLocks/>
          </p:cNvSpPr>
          <p:nvPr userDrawn="1"/>
        </p:nvSpPr>
        <p:spPr bwMode="gray">
          <a:xfrm rot="16200000">
            <a:off x="11555413" y="6081713"/>
            <a:ext cx="944562" cy="328612"/>
          </a:xfrm>
          <a:prstGeom prst="rect">
            <a:avLst/>
          </a:prstGeom>
          <a:noFill/>
          <a:ln w="9525">
            <a:noFill/>
            <a:miter lim="800000"/>
            <a:headEnd/>
            <a:tailEnd/>
          </a:ln>
          <a:effectLst/>
        </p:spPr>
        <p:txBody>
          <a:bodyPr lIns="0" tIns="0" rIns="0" bIns="0"/>
          <a:lstStyle>
            <a:lvl1pPr marL="358775" indent="-287338"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25000"/>
              </a:spcBef>
              <a:buClr>
                <a:srgbClr val="304090"/>
              </a:buClr>
              <a:buSzPct val="100000"/>
              <a:buFont typeface="Arial" panose="020B0604020202020204" pitchFamily="34" charset="0"/>
              <a:buNone/>
              <a:defRPr/>
            </a:pPr>
            <a:r>
              <a:rPr lang="en-US" altLang="en-DE" sz="1200">
                <a:solidFill>
                  <a:srgbClr val="B3B3B3"/>
                </a:solidFill>
                <a:latin typeface="Verdana" panose="020B0604030504040204" pitchFamily="34" charset="0"/>
              </a:rPr>
              <a:t>© paluno</a:t>
            </a:r>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 id="2147483888" r:id="rId20"/>
    <p:sldLayoutId id="2147483889" r:id="rId21"/>
    <p:sldLayoutId id="2147483890" r:id="rId22"/>
  </p:sldLayoutIdLst>
  <p:hf hdr="0" ftr="0" dt="0"/>
  <p:txStyles>
    <p:titleStyle>
      <a:lvl1pPr algn="l" rtl="0" eaLnBrk="0" fontAlgn="base" hangingPunct="0">
        <a:lnSpc>
          <a:spcPct val="90000"/>
        </a:lnSpc>
        <a:spcBef>
          <a:spcPct val="0"/>
        </a:spcBef>
        <a:spcAft>
          <a:spcPct val="0"/>
        </a:spcAft>
        <a:defRPr sz="2800" b="1">
          <a:solidFill>
            <a:srgbClr val="304090"/>
          </a:solidFill>
          <a:latin typeface="Verdana"/>
          <a:ea typeface="ＭＳ Ｐゴシック" panose="020B0600070205080204" pitchFamily="34" charset="-128"/>
          <a:cs typeface="Verdana"/>
        </a:defRPr>
      </a:lvl1pPr>
      <a:lvl2pPr algn="l" rtl="0" eaLnBrk="0" fontAlgn="base" hangingPunct="0">
        <a:lnSpc>
          <a:spcPct val="90000"/>
        </a:lnSpc>
        <a:spcBef>
          <a:spcPct val="0"/>
        </a:spcBef>
        <a:spcAft>
          <a:spcPct val="0"/>
        </a:spcAft>
        <a:defRPr sz="2800" b="1">
          <a:solidFill>
            <a:srgbClr val="304090"/>
          </a:solidFill>
          <a:latin typeface="Verdana" panose="020B0604030504040204" pitchFamily="34" charset="0"/>
          <a:ea typeface="ＭＳ Ｐゴシック" panose="020B0600070205080204" pitchFamily="34" charset="-128"/>
          <a:cs typeface="Verdana" panose="020B0604030504040204" pitchFamily="34" charset="0"/>
        </a:defRPr>
      </a:lvl2pPr>
      <a:lvl3pPr algn="l" rtl="0" eaLnBrk="0" fontAlgn="base" hangingPunct="0">
        <a:lnSpc>
          <a:spcPct val="90000"/>
        </a:lnSpc>
        <a:spcBef>
          <a:spcPct val="0"/>
        </a:spcBef>
        <a:spcAft>
          <a:spcPct val="0"/>
        </a:spcAft>
        <a:defRPr sz="2800" b="1">
          <a:solidFill>
            <a:srgbClr val="304090"/>
          </a:solidFill>
          <a:latin typeface="Verdana" panose="020B0604030504040204" pitchFamily="34" charset="0"/>
          <a:ea typeface="ＭＳ Ｐゴシック" panose="020B0600070205080204" pitchFamily="34" charset="-128"/>
          <a:cs typeface="Verdana" panose="020B0604030504040204" pitchFamily="34" charset="0"/>
        </a:defRPr>
      </a:lvl3pPr>
      <a:lvl4pPr algn="l" rtl="0" eaLnBrk="0" fontAlgn="base" hangingPunct="0">
        <a:lnSpc>
          <a:spcPct val="90000"/>
        </a:lnSpc>
        <a:spcBef>
          <a:spcPct val="0"/>
        </a:spcBef>
        <a:spcAft>
          <a:spcPct val="0"/>
        </a:spcAft>
        <a:defRPr sz="2800" b="1">
          <a:solidFill>
            <a:srgbClr val="304090"/>
          </a:solidFill>
          <a:latin typeface="Verdana" panose="020B0604030504040204" pitchFamily="34" charset="0"/>
          <a:ea typeface="ＭＳ Ｐゴシック" panose="020B0600070205080204" pitchFamily="34" charset="-128"/>
          <a:cs typeface="Verdana" panose="020B0604030504040204" pitchFamily="34" charset="0"/>
        </a:defRPr>
      </a:lvl4pPr>
      <a:lvl5pPr algn="l" rtl="0" eaLnBrk="0" fontAlgn="base" hangingPunct="0">
        <a:lnSpc>
          <a:spcPct val="90000"/>
        </a:lnSpc>
        <a:spcBef>
          <a:spcPct val="0"/>
        </a:spcBef>
        <a:spcAft>
          <a:spcPct val="0"/>
        </a:spcAft>
        <a:defRPr sz="2800" b="1">
          <a:solidFill>
            <a:srgbClr val="304090"/>
          </a:solidFill>
          <a:latin typeface="Verdana" panose="020B0604030504040204" pitchFamily="34" charset="0"/>
          <a:ea typeface="ＭＳ Ｐゴシック" panose="020B0600070205080204" pitchFamily="34" charset="-128"/>
          <a:cs typeface="Verdana" panose="020B0604030504040204" pitchFamily="34" charset="0"/>
        </a:defRPr>
      </a:lvl5pPr>
      <a:lvl6pPr marL="457200" algn="l" rtl="0" eaLnBrk="1" fontAlgn="base" hangingPunct="1">
        <a:lnSpc>
          <a:spcPct val="90000"/>
        </a:lnSpc>
        <a:spcBef>
          <a:spcPct val="0"/>
        </a:spcBef>
        <a:spcAft>
          <a:spcPct val="0"/>
        </a:spcAft>
        <a:defRPr sz="2800">
          <a:solidFill>
            <a:schemeClr val="tx2"/>
          </a:solidFill>
          <a:latin typeface="Arial" pitchFamily="2" charset="0"/>
        </a:defRPr>
      </a:lvl6pPr>
      <a:lvl7pPr marL="914400" algn="l" rtl="0" eaLnBrk="1" fontAlgn="base" hangingPunct="1">
        <a:lnSpc>
          <a:spcPct val="90000"/>
        </a:lnSpc>
        <a:spcBef>
          <a:spcPct val="0"/>
        </a:spcBef>
        <a:spcAft>
          <a:spcPct val="0"/>
        </a:spcAft>
        <a:defRPr sz="2800">
          <a:solidFill>
            <a:schemeClr val="tx2"/>
          </a:solidFill>
          <a:latin typeface="Arial" pitchFamily="2" charset="0"/>
        </a:defRPr>
      </a:lvl7pPr>
      <a:lvl8pPr marL="1371600" algn="l" rtl="0" eaLnBrk="1" fontAlgn="base" hangingPunct="1">
        <a:lnSpc>
          <a:spcPct val="90000"/>
        </a:lnSpc>
        <a:spcBef>
          <a:spcPct val="0"/>
        </a:spcBef>
        <a:spcAft>
          <a:spcPct val="0"/>
        </a:spcAft>
        <a:defRPr sz="2800">
          <a:solidFill>
            <a:schemeClr val="tx2"/>
          </a:solidFill>
          <a:latin typeface="Arial" pitchFamily="2" charset="0"/>
        </a:defRPr>
      </a:lvl8pPr>
      <a:lvl9pPr marL="1828800" algn="l" rtl="0" eaLnBrk="1" fontAlgn="base" hangingPunct="1">
        <a:lnSpc>
          <a:spcPct val="90000"/>
        </a:lnSpc>
        <a:spcBef>
          <a:spcPct val="0"/>
        </a:spcBef>
        <a:spcAft>
          <a:spcPct val="0"/>
        </a:spcAft>
        <a:defRPr sz="2800">
          <a:solidFill>
            <a:schemeClr val="tx2"/>
          </a:solidFill>
          <a:latin typeface="Arial" pitchFamily="2" charset="0"/>
        </a:defRPr>
      </a:lvl9pPr>
    </p:titleStyle>
    <p:bodyStyle>
      <a:lvl1pPr marL="358775"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sz="2000">
          <a:solidFill>
            <a:schemeClr val="tx1"/>
          </a:solidFill>
          <a:latin typeface="Verdana"/>
          <a:ea typeface="ＭＳ Ｐゴシック" panose="020B0600070205080204" pitchFamily="34" charset="-128"/>
          <a:cs typeface="Verdana"/>
        </a:defRPr>
      </a:lvl1pPr>
      <a:lvl2pPr marL="719138"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a:ea typeface="ＭＳ Ｐゴシック" charset="-128"/>
          <a:cs typeface="Verdana"/>
        </a:defRPr>
      </a:lvl2pPr>
      <a:lvl3pPr marL="1079500"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a:ea typeface="ＭＳ Ｐゴシック" charset="-128"/>
          <a:cs typeface="Verdana"/>
        </a:defRPr>
      </a:lvl3pPr>
      <a:lvl4pPr marL="1439863"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a:ea typeface="ＭＳ Ｐゴシック" charset="-128"/>
          <a:cs typeface="Verdana"/>
        </a:defRPr>
      </a:lvl4pPr>
      <a:lvl5pPr marL="1798638"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a:ea typeface="ＭＳ Ｐゴシック" charset="-128"/>
          <a:cs typeface="Verdana"/>
        </a:defRPr>
      </a:lvl5pPr>
      <a:lvl6pPr marL="2160000" indent="-288000" algn="l" rtl="0" eaLnBrk="1" fontAlgn="base" hangingPunct="1">
        <a:lnSpc>
          <a:spcPct val="90000"/>
        </a:lnSpc>
        <a:spcBef>
          <a:spcPct val="25000"/>
        </a:spcBef>
        <a:spcAft>
          <a:spcPct val="0"/>
        </a:spcAft>
        <a:buClr>
          <a:srgbClr val="304090"/>
        </a:buClr>
        <a:buSzPct val="100000"/>
        <a:buFont typeface="Arial"/>
        <a:buChar char="•"/>
        <a:defRPr sz="1800">
          <a:solidFill>
            <a:schemeClr val="tx1"/>
          </a:solidFill>
          <a:latin typeface="Verdana"/>
          <a:ea typeface="ＭＳ Ｐゴシック" charset="-128"/>
          <a:cs typeface="Verdana"/>
        </a:defRPr>
      </a:lvl6pPr>
      <a:lvl7pPr marL="2520000" indent="-288000" algn="l" rtl="0" eaLnBrk="1" fontAlgn="base" hangingPunct="1">
        <a:lnSpc>
          <a:spcPct val="90000"/>
        </a:lnSpc>
        <a:spcBef>
          <a:spcPct val="25000"/>
        </a:spcBef>
        <a:spcAft>
          <a:spcPct val="0"/>
        </a:spcAft>
        <a:buClr>
          <a:srgbClr val="304090"/>
        </a:buClr>
        <a:buSzPct val="100000"/>
        <a:buFont typeface="Arial"/>
        <a:buChar char="•"/>
        <a:defRPr sz="1800">
          <a:solidFill>
            <a:schemeClr val="tx1"/>
          </a:solidFill>
          <a:latin typeface="Verdana"/>
          <a:ea typeface="ＭＳ Ｐゴシック" charset="-128"/>
          <a:cs typeface="Verdana"/>
        </a:defRPr>
      </a:lvl7pPr>
      <a:lvl8pPr marL="2880000" indent="-288000" algn="l" rtl="0" eaLnBrk="1" fontAlgn="base" hangingPunct="1">
        <a:lnSpc>
          <a:spcPct val="90000"/>
        </a:lnSpc>
        <a:spcBef>
          <a:spcPct val="25000"/>
        </a:spcBef>
        <a:spcAft>
          <a:spcPct val="0"/>
        </a:spcAft>
        <a:buClr>
          <a:srgbClr val="304090"/>
        </a:buClr>
        <a:buSzPct val="100000"/>
        <a:buFont typeface="Arial"/>
        <a:buChar char="•"/>
        <a:defRPr sz="1800">
          <a:solidFill>
            <a:schemeClr val="tx1"/>
          </a:solidFill>
          <a:latin typeface="Verdana"/>
          <a:ea typeface="ＭＳ Ｐゴシック" charset="-128"/>
          <a:cs typeface="Verdana"/>
        </a:defRPr>
      </a:lvl8pPr>
      <a:lvl9pPr marL="3240000" indent="-288000" algn="l" rtl="0" eaLnBrk="1" fontAlgn="base" hangingPunct="1">
        <a:lnSpc>
          <a:spcPct val="90000"/>
        </a:lnSpc>
        <a:spcBef>
          <a:spcPct val="25000"/>
        </a:spcBef>
        <a:spcAft>
          <a:spcPct val="0"/>
        </a:spcAft>
        <a:buClr>
          <a:srgbClr val="304090"/>
        </a:buClr>
        <a:buSzPct val="100000"/>
        <a:buFont typeface="Arial"/>
        <a:buChar char="•"/>
        <a:defRPr sz="1800" baseline="0">
          <a:solidFill>
            <a:schemeClr val="tx1"/>
          </a:solidFill>
          <a:latin typeface="Verdana"/>
          <a:ea typeface="ＭＳ Ｐゴシック" charset="-128"/>
          <a:cs typeface="Verdan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a:extLst>
              <a:ext uri="{FF2B5EF4-FFF2-40B4-BE49-F238E27FC236}">
                <a16:creationId xmlns:a16="http://schemas.microsoft.com/office/drawing/2014/main" id="{ECE69413-C468-489C-8AC3-EE4EE4825CB2}"/>
              </a:ext>
            </a:extLst>
          </p:cNvPr>
          <p:cNvSpPr>
            <a:spLocks noGrp="1" noChangeArrowheads="1"/>
          </p:cNvSpPr>
          <p:nvPr>
            <p:ph type="ctrTitle"/>
          </p:nvPr>
        </p:nvSpPr>
        <p:spPr>
          <a:xfrm>
            <a:off x="1827213" y="4197350"/>
            <a:ext cx="8534400" cy="1841500"/>
          </a:xfrm>
        </p:spPr>
        <p:txBody>
          <a:bodyPr/>
          <a:lstStyle/>
          <a:p>
            <a:pPr eaLnBrk="1" hangingPunct="1"/>
            <a:r>
              <a:rPr lang="de-DE" altLang="en-US" dirty="0">
                <a:latin typeface="Verdana" panose="020B0604030504040204" pitchFamily="34" charset="0"/>
                <a:cs typeface="Verdana" panose="020B0604030504040204" pitchFamily="34" charset="0"/>
              </a:rPr>
              <a:t>Supreme Eating </a:t>
            </a:r>
            <a:r>
              <a:rPr lang="de-DE" altLang="en-US" dirty="0" err="1">
                <a:latin typeface="Verdana" panose="020B0604030504040204" pitchFamily="34" charset="0"/>
                <a:cs typeface="Verdana" panose="020B0604030504040204" pitchFamily="34" charset="0"/>
              </a:rPr>
              <a:t>Program</a:t>
            </a:r>
            <a:br>
              <a:rPr lang="de-DE" altLang="en-US" dirty="0">
                <a:latin typeface="Verdana" panose="020B0604030504040204" pitchFamily="34" charset="0"/>
                <a:cs typeface="Verdana" panose="020B0604030504040204" pitchFamily="34" charset="0"/>
              </a:rPr>
            </a:br>
            <a:endParaRPr lang="en-US" altLang="en-US" dirty="0">
              <a:latin typeface="Verdana" panose="020B0604030504040204" pitchFamily="34" charset="0"/>
              <a:cs typeface="Verdana" panose="020B0604030504040204" pitchFamily="34" charset="0"/>
            </a:endParaRPr>
          </a:p>
        </p:txBody>
      </p:sp>
      <p:sp>
        <p:nvSpPr>
          <p:cNvPr id="26627" name="Untertitel 2">
            <a:extLst>
              <a:ext uri="{FF2B5EF4-FFF2-40B4-BE49-F238E27FC236}">
                <a16:creationId xmlns:a16="http://schemas.microsoft.com/office/drawing/2014/main" id="{DBF3DC7E-C45D-469E-B58B-A0DFB8139BB7}"/>
              </a:ext>
            </a:extLst>
          </p:cNvPr>
          <p:cNvSpPr>
            <a:spLocks noGrp="1" noChangeArrowheads="1"/>
          </p:cNvSpPr>
          <p:nvPr>
            <p:ph type="subTitle" idx="1"/>
          </p:nvPr>
        </p:nvSpPr>
        <p:spPr>
          <a:xfrm>
            <a:off x="1827213" y="4837113"/>
            <a:ext cx="8534400" cy="1712912"/>
          </a:xfrm>
        </p:spPr>
        <p:txBody>
          <a:bodyPr/>
          <a:lstStyle/>
          <a:p>
            <a:pPr eaLnBrk="1" hangingPunct="1">
              <a:buFont typeface="Wingdings" panose="05000000000000000000" pitchFamily="2" charset="2"/>
              <a:buNone/>
            </a:pPr>
            <a:r>
              <a:rPr lang="de-DE" altLang="en-US" dirty="0">
                <a:latin typeface="Verdana" panose="020B0604030504040204" pitchFamily="34" charset="0"/>
                <a:cs typeface="Verdana" panose="020B0604030504040204" pitchFamily="34" charset="0"/>
              </a:rPr>
              <a:t>Abnahme des 2. Zyklus</a:t>
            </a:r>
            <a:br>
              <a:rPr lang="de-DE" altLang="en-US" dirty="0">
                <a:latin typeface="Verdana" panose="020B0604030504040204" pitchFamily="34" charset="0"/>
                <a:cs typeface="Verdana" panose="020B0604030504040204" pitchFamily="34" charset="0"/>
              </a:rPr>
            </a:br>
            <a:r>
              <a:rPr lang="de-DE" altLang="en-US" dirty="0">
                <a:latin typeface="Verdana" panose="020B0604030504040204" pitchFamily="34" charset="0"/>
                <a:cs typeface="Verdana" panose="020B0604030504040204" pitchFamily="34" charset="0"/>
              </a:rPr>
              <a:t> </a:t>
            </a:r>
            <a:endParaRPr lang="en-US" altLang="en-US"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a:latin typeface="Verdana" panose="020B0604030504040204" pitchFamily="34" charset="0"/>
                <a:cs typeface="Verdana" panose="020B0604030504040204" pitchFamily="34" charset="0"/>
              </a:rPr>
              <a:t>Nicklas </a:t>
            </a:r>
            <a:r>
              <a:rPr lang="en-US" altLang="en-US" sz="1100" dirty="0" err="1">
                <a:latin typeface="Verdana" panose="020B0604030504040204" pitchFamily="34" charset="0"/>
                <a:cs typeface="Verdana" panose="020B0604030504040204" pitchFamily="34" charset="0"/>
              </a:rPr>
              <a:t>Czorny</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a:latin typeface="Verdana" panose="020B0604030504040204" pitchFamily="34" charset="0"/>
                <a:cs typeface="Verdana" panose="020B0604030504040204" pitchFamily="34" charset="0"/>
              </a:rPr>
              <a:t>Leon </a:t>
            </a:r>
            <a:r>
              <a:rPr lang="en-US" altLang="en-US" sz="1100" dirty="0" err="1">
                <a:latin typeface="Verdana" panose="020B0604030504040204" pitchFamily="34" charset="0"/>
                <a:cs typeface="Verdana" panose="020B0604030504040204" pitchFamily="34" charset="0"/>
              </a:rPr>
              <a:t>Gashi</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err="1">
                <a:latin typeface="Verdana" panose="020B0604030504040204" pitchFamily="34" charset="0"/>
                <a:cs typeface="Verdana" panose="020B0604030504040204" pitchFamily="34" charset="0"/>
              </a:rPr>
              <a:t>Oguzhan</a:t>
            </a:r>
            <a:r>
              <a:rPr lang="en-US" altLang="en-US" sz="1100" dirty="0">
                <a:latin typeface="Verdana" panose="020B0604030504040204" pitchFamily="34" charset="0"/>
                <a:cs typeface="Verdana" panose="020B0604030504040204" pitchFamily="34" charset="0"/>
              </a:rPr>
              <a:t> </a:t>
            </a:r>
            <a:r>
              <a:rPr lang="en-US" altLang="en-US" sz="1100" dirty="0" err="1">
                <a:latin typeface="Verdana" panose="020B0604030504040204" pitchFamily="34" charset="0"/>
                <a:cs typeface="Verdana" panose="020B0604030504040204" pitchFamily="34" charset="0"/>
              </a:rPr>
              <a:t>Kaluk</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a:latin typeface="Verdana" panose="020B0604030504040204" pitchFamily="34" charset="0"/>
                <a:cs typeface="Verdana" panose="020B0604030504040204" pitchFamily="34" charset="0"/>
              </a:rPr>
              <a:t>Alexandra Klein</a:t>
            </a:r>
          </a:p>
          <a:p>
            <a:pPr eaLnBrk="1" hangingPunct="1">
              <a:buFont typeface="Wingdings" panose="05000000000000000000" pitchFamily="2" charset="2"/>
              <a:buNone/>
            </a:pPr>
            <a:r>
              <a:rPr lang="en-US" altLang="en-US" sz="1100" dirty="0" err="1">
                <a:latin typeface="Verdana" panose="020B0604030504040204" pitchFamily="34" charset="0"/>
                <a:cs typeface="Verdana" panose="020B0604030504040204" pitchFamily="34" charset="0"/>
              </a:rPr>
              <a:t>Dursun</a:t>
            </a:r>
            <a:r>
              <a:rPr lang="en-US" altLang="en-US" sz="1100" dirty="0">
                <a:latin typeface="Verdana" panose="020B0604030504040204" pitchFamily="34" charset="0"/>
                <a:cs typeface="Verdana" panose="020B0604030504040204" pitchFamily="34" charset="0"/>
              </a:rPr>
              <a:t> </a:t>
            </a:r>
            <a:r>
              <a:rPr lang="en-US" altLang="en-US" sz="1100" dirty="0" err="1">
                <a:latin typeface="Verdana" panose="020B0604030504040204" pitchFamily="34" charset="0"/>
                <a:cs typeface="Verdana" panose="020B0604030504040204" pitchFamily="34" charset="0"/>
              </a:rPr>
              <a:t>Berat</a:t>
            </a:r>
            <a:r>
              <a:rPr lang="en-US" altLang="en-US" sz="1100" dirty="0">
                <a:latin typeface="Verdana" panose="020B0604030504040204" pitchFamily="34" charset="0"/>
                <a:cs typeface="Verdana" panose="020B0604030504040204" pitchFamily="34" charset="0"/>
              </a:rPr>
              <a:t> </a:t>
            </a:r>
            <a:r>
              <a:rPr lang="en-US" altLang="en-US" sz="1100" dirty="0" err="1">
                <a:latin typeface="Verdana" panose="020B0604030504040204" pitchFamily="34" charset="0"/>
                <a:cs typeface="Verdana" panose="020B0604030504040204" pitchFamily="34" charset="0"/>
              </a:rPr>
              <a:t>Saral</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a:latin typeface="Verdana" panose="020B0604030504040204" pitchFamily="34" charset="0"/>
                <a:cs typeface="Verdana" panose="020B0604030504040204" pitchFamily="34" charset="0"/>
              </a:rPr>
              <a:t>Nick </a:t>
            </a:r>
            <a:r>
              <a:rPr lang="en-US" altLang="en-US" sz="1100" dirty="0" err="1">
                <a:latin typeface="Verdana" panose="020B0604030504040204" pitchFamily="34" charset="0"/>
                <a:cs typeface="Verdana" panose="020B0604030504040204" pitchFamily="34" charset="0"/>
              </a:rPr>
              <a:t>Waldschmidt</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endParaRPr lang="en-US" altLang="en-US" sz="1400" dirty="0">
              <a:latin typeface="Verdana" panose="020B0604030504040204" pitchFamily="34" charset="0"/>
              <a:cs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el 1">
            <a:extLst>
              <a:ext uri="{FF2B5EF4-FFF2-40B4-BE49-F238E27FC236}">
                <a16:creationId xmlns:a16="http://schemas.microsoft.com/office/drawing/2014/main" id="{EAF0D156-E4E6-43DD-B8A2-CA827293EE86}"/>
              </a:ext>
            </a:extLst>
          </p:cNvPr>
          <p:cNvSpPr>
            <a:spLocks noGrp="1" noChangeArrowheads="1"/>
          </p:cNvSpPr>
          <p:nvPr>
            <p:ph type="title"/>
          </p:nvPr>
        </p:nvSpPr>
        <p:spPr>
          <a:xfrm>
            <a:off x="963613" y="4406900"/>
            <a:ext cx="10363200" cy="1362075"/>
          </a:xfrm>
        </p:spPr>
        <p:txBody>
          <a:bodyPr/>
          <a:lstStyle/>
          <a:p>
            <a:pPr eaLnBrk="1" hangingPunct="1"/>
            <a:r>
              <a:rPr lang="en-US" altLang="en-US">
                <a:latin typeface="Verdana" panose="020B0604030504040204" pitchFamily="34" charset="0"/>
                <a:cs typeface="Verdana" panose="020B0604030504040204" pitchFamily="34" charset="0"/>
              </a:rPr>
              <a:t>Qualitätssicherung</a:t>
            </a:r>
          </a:p>
        </p:txBody>
      </p:sp>
      <p:sp>
        <p:nvSpPr>
          <p:cNvPr id="44035" name="Textplatzhalter 2">
            <a:extLst>
              <a:ext uri="{FF2B5EF4-FFF2-40B4-BE49-F238E27FC236}">
                <a16:creationId xmlns:a16="http://schemas.microsoft.com/office/drawing/2014/main" id="{039F76E5-35AE-4A59-B709-FBA0130D69F0}"/>
              </a:ext>
            </a:extLst>
          </p:cNvPr>
          <p:cNvSpPr>
            <a:spLocks noGrp="1" noChangeArrowheads="1"/>
          </p:cNvSpPr>
          <p:nvPr>
            <p:ph type="body" idx="1"/>
          </p:nvPr>
        </p:nvSpPr>
        <p:spPr>
          <a:xfrm>
            <a:off x="2246313" y="2867025"/>
            <a:ext cx="7772400" cy="1500188"/>
          </a:xfrm>
        </p:spPr>
        <p:txBody>
          <a:bodyPr/>
          <a:lstStyle/>
          <a:p>
            <a:pPr eaLnBrk="1" hangingPunct="1"/>
            <a:r>
              <a:rPr lang="en-US" altLang="en-US" dirty="0">
                <a:latin typeface="Verdana" panose="020B0604030504040204" pitchFamily="34" charset="0"/>
                <a:cs typeface="Verdana" panose="020B0604030504040204" pitchFamily="34" charset="0"/>
              </a:rPr>
              <a:t>Kapitel 1.4:</a:t>
            </a:r>
          </a:p>
        </p:txBody>
      </p:sp>
      <p:sp>
        <p:nvSpPr>
          <p:cNvPr id="44036" name="Foliennummernplatzhalter 6">
            <a:extLst>
              <a:ext uri="{FF2B5EF4-FFF2-40B4-BE49-F238E27FC236}">
                <a16:creationId xmlns:a16="http://schemas.microsoft.com/office/drawing/2014/main" id="{161F4447-2D3D-4176-A475-52FBB1FDE6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5766AE9-FB5C-463B-AEC9-396E2BD3B0F5}" type="slidenum">
              <a:rPr lang="de-DE" altLang="en-US" sz="1200" smtClean="0"/>
              <a:pPr>
                <a:spcBef>
                  <a:spcPct val="50000"/>
                </a:spcBef>
                <a:buClr>
                  <a:schemeClr val="tx2"/>
                </a:buClr>
                <a:buSzPct val="75000"/>
                <a:buFont typeface="Wingdings" panose="05000000000000000000" pitchFamily="2" charset="2"/>
                <a:buNone/>
              </a:pPr>
              <a:t>10</a:t>
            </a:fld>
            <a:endParaRPr lang="de-DE"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el 1">
            <a:extLst>
              <a:ext uri="{FF2B5EF4-FFF2-40B4-BE49-F238E27FC236}">
                <a16:creationId xmlns:a16="http://schemas.microsoft.com/office/drawing/2014/main" id="{0BAFFDF6-BBFD-4564-8B1C-3FBBFC1CB8FA}"/>
              </a:ext>
            </a:extLst>
          </p:cNvPr>
          <p:cNvSpPr>
            <a:spLocks noGrp="1" noChangeArrowheads="1"/>
          </p:cNvSpPr>
          <p:nvPr>
            <p:ph type="title"/>
          </p:nvPr>
        </p:nvSpPr>
        <p:spPr>
          <a:xfrm>
            <a:off x="406400" y="238125"/>
            <a:ext cx="11377613" cy="456467"/>
          </a:xfrm>
        </p:spPr>
        <p:txBody>
          <a:bodyPr/>
          <a:lstStyle/>
          <a:p>
            <a:pPr eaLnBrk="1" hangingPunct="1"/>
            <a:r>
              <a:rPr lang="de-DE" altLang="en-US" dirty="0">
                <a:latin typeface="Verdana" panose="020B0604030504040204" pitchFamily="34" charset="0"/>
                <a:cs typeface="Verdana" panose="020B0604030504040204" pitchFamily="34" charset="0"/>
              </a:rPr>
              <a:t>Testfälle und Protokolle der Testdurchführung</a:t>
            </a:r>
            <a:br>
              <a:rPr lang="de-DE" altLang="en-US" dirty="0">
                <a:latin typeface="Verdana" panose="020B0604030504040204" pitchFamily="34" charset="0"/>
                <a:cs typeface="Verdana" panose="020B0604030504040204" pitchFamily="34" charset="0"/>
              </a:rPr>
            </a:br>
            <a:r>
              <a:rPr lang="de-DE" altLang="en-US" sz="1400" dirty="0">
                <a:latin typeface="Verdana" panose="020B0604030504040204" pitchFamily="34" charset="0"/>
                <a:cs typeface="Verdana" panose="020B0604030504040204" pitchFamily="34" charset="0"/>
              </a:rPr>
              <a:t>Restaurants anzeigen und Alternativadresse eingeben</a:t>
            </a:r>
            <a:endParaRPr lang="en-US" altLang="en-US" sz="1400" dirty="0">
              <a:latin typeface="Verdana" panose="020B0604030504040204" pitchFamily="34" charset="0"/>
              <a:cs typeface="Verdana" panose="020B0604030504040204" pitchFamily="34" charset="0"/>
            </a:endParaRPr>
          </a:p>
        </p:txBody>
      </p:sp>
      <p:sp>
        <p:nvSpPr>
          <p:cNvPr id="45059" name="Foliennummernplatzhalter 7">
            <a:extLst>
              <a:ext uri="{FF2B5EF4-FFF2-40B4-BE49-F238E27FC236}">
                <a16:creationId xmlns:a16="http://schemas.microsoft.com/office/drawing/2014/main" id="{9FC4269D-3676-473B-BCD9-E3367149C633}"/>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C6C598F0-CBDD-401A-977F-20587AD26B4E}" type="slidenum">
              <a:rPr lang="de-DE" altLang="en-US" sz="1200" smtClean="0"/>
              <a:pPr>
                <a:spcBef>
                  <a:spcPct val="50000"/>
                </a:spcBef>
                <a:buClr>
                  <a:schemeClr val="tx2"/>
                </a:buClr>
                <a:buSzPct val="75000"/>
                <a:buFont typeface="Wingdings" panose="05000000000000000000" pitchFamily="2" charset="2"/>
                <a:buNone/>
              </a:pPr>
              <a:t>11</a:t>
            </a:fld>
            <a:endParaRPr lang="de-DE" altLang="en-US" sz="1200"/>
          </a:p>
        </p:txBody>
      </p:sp>
      <p:graphicFrame>
        <p:nvGraphicFramePr>
          <p:cNvPr id="2" name="Tabelle 1">
            <a:extLst>
              <a:ext uri="{FF2B5EF4-FFF2-40B4-BE49-F238E27FC236}">
                <a16:creationId xmlns:a16="http://schemas.microsoft.com/office/drawing/2014/main" id="{62F98CC0-C229-4500-85E9-47541472DA73}"/>
              </a:ext>
            </a:extLst>
          </p:cNvPr>
          <p:cNvGraphicFramePr>
            <a:graphicFrameLocks noGrp="1"/>
          </p:cNvGraphicFramePr>
          <p:nvPr>
            <p:extLst>
              <p:ext uri="{D42A27DB-BD31-4B8C-83A1-F6EECF244321}">
                <p14:modId xmlns:p14="http://schemas.microsoft.com/office/powerpoint/2010/main" val="3451896385"/>
              </p:ext>
            </p:extLst>
          </p:nvPr>
        </p:nvGraphicFramePr>
        <p:xfrm>
          <a:off x="3199459" y="1089891"/>
          <a:ext cx="5257372" cy="5142477"/>
        </p:xfrm>
        <a:graphic>
          <a:graphicData uri="http://schemas.openxmlformats.org/drawingml/2006/table">
            <a:tbl>
              <a:tblPr>
                <a:tableStyleId>{5C22544A-7EE6-4342-B048-85BDC9FD1C3A}</a:tableStyleId>
              </a:tblPr>
              <a:tblGrid>
                <a:gridCol w="879614">
                  <a:extLst>
                    <a:ext uri="{9D8B030D-6E8A-4147-A177-3AD203B41FA5}">
                      <a16:colId xmlns:a16="http://schemas.microsoft.com/office/drawing/2014/main" val="2177814821"/>
                    </a:ext>
                  </a:extLst>
                </a:gridCol>
                <a:gridCol w="1378530">
                  <a:extLst>
                    <a:ext uri="{9D8B030D-6E8A-4147-A177-3AD203B41FA5}">
                      <a16:colId xmlns:a16="http://schemas.microsoft.com/office/drawing/2014/main" val="2329907904"/>
                    </a:ext>
                  </a:extLst>
                </a:gridCol>
                <a:gridCol w="2554994">
                  <a:extLst>
                    <a:ext uri="{9D8B030D-6E8A-4147-A177-3AD203B41FA5}">
                      <a16:colId xmlns:a16="http://schemas.microsoft.com/office/drawing/2014/main" val="2986958231"/>
                    </a:ext>
                  </a:extLst>
                </a:gridCol>
                <a:gridCol w="444234">
                  <a:extLst>
                    <a:ext uri="{9D8B030D-6E8A-4147-A177-3AD203B41FA5}">
                      <a16:colId xmlns:a16="http://schemas.microsoft.com/office/drawing/2014/main" val="1402874225"/>
                    </a:ext>
                  </a:extLst>
                </a:gridCol>
              </a:tblGrid>
              <a:tr h="165923">
                <a:tc>
                  <a:txBody>
                    <a:bodyPr/>
                    <a:lstStyle/>
                    <a:p>
                      <a:pPr>
                        <a:lnSpc>
                          <a:spcPct val="107000"/>
                        </a:lnSpc>
                        <a:spcAft>
                          <a:spcPts val="800"/>
                        </a:spcAft>
                      </a:pPr>
                      <a:r>
                        <a:rPr lang="de-DE" sz="900">
                          <a:effectLst/>
                        </a:rPr>
                        <a:t>Datum</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gridSpan="3">
                  <a:txBody>
                    <a:bodyPr/>
                    <a:lstStyle/>
                    <a:p>
                      <a:pPr>
                        <a:lnSpc>
                          <a:spcPct val="107000"/>
                        </a:lnSpc>
                        <a:spcAft>
                          <a:spcPts val="800"/>
                        </a:spcAft>
                      </a:pPr>
                      <a:r>
                        <a:rPr lang="de-DE" sz="900">
                          <a:effectLst/>
                        </a:rPr>
                        <a:t>16.12.2021</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795972420"/>
                  </a:ext>
                </a:extLst>
              </a:tr>
              <a:tr h="165923">
                <a:tc>
                  <a:txBody>
                    <a:bodyPr/>
                    <a:lstStyle/>
                    <a:p>
                      <a:pPr>
                        <a:lnSpc>
                          <a:spcPct val="107000"/>
                        </a:lnSpc>
                        <a:spcAft>
                          <a:spcPts val="800"/>
                        </a:spcAft>
                      </a:pPr>
                      <a:r>
                        <a:rPr lang="de-DE" sz="900">
                          <a:effectLst/>
                        </a:rPr>
                        <a:t>Tester</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gridSpan="3">
                  <a:txBody>
                    <a:bodyPr/>
                    <a:lstStyle/>
                    <a:p>
                      <a:pPr>
                        <a:lnSpc>
                          <a:spcPct val="107000"/>
                        </a:lnSpc>
                        <a:spcAft>
                          <a:spcPts val="800"/>
                        </a:spcAft>
                      </a:pPr>
                      <a:r>
                        <a:rPr lang="de-DE" sz="900">
                          <a:effectLst/>
                        </a:rPr>
                        <a:t>Leon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935166572"/>
                  </a:ext>
                </a:extLst>
              </a:tr>
              <a:tr h="203587">
                <a:tc>
                  <a:txBody>
                    <a:bodyPr/>
                    <a:lstStyle/>
                    <a:p>
                      <a:pPr>
                        <a:lnSpc>
                          <a:spcPct val="107000"/>
                        </a:lnSpc>
                        <a:spcAft>
                          <a:spcPts val="800"/>
                        </a:spcAft>
                      </a:pPr>
                      <a:r>
                        <a:rPr lang="de-DE" sz="900">
                          <a:effectLst/>
                        </a:rPr>
                        <a:t>SW-Version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gridSpan="3">
                  <a:txBody>
                    <a:bodyPr/>
                    <a:lstStyle/>
                    <a:p>
                      <a:pPr>
                        <a:lnSpc>
                          <a:spcPct val="107000"/>
                        </a:lnSpc>
                        <a:spcAft>
                          <a:spcPts val="800"/>
                        </a:spcAft>
                      </a:pPr>
                      <a:r>
                        <a:rPr lang="de-DE" sz="900">
                          <a:effectLst/>
                        </a:rPr>
                        <a:t>V 0.1.2</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114163181"/>
                  </a:ext>
                </a:extLst>
              </a:tr>
              <a:tr h="594539">
                <a:tc>
                  <a:txBody>
                    <a:bodyPr/>
                    <a:lstStyle/>
                    <a:p>
                      <a:pPr>
                        <a:lnSpc>
                          <a:spcPct val="107000"/>
                        </a:lnSpc>
                        <a:spcAft>
                          <a:spcPts val="800"/>
                        </a:spcAft>
                      </a:pPr>
                      <a:r>
                        <a:rPr lang="de-DE" sz="900">
                          <a:effectLst/>
                        </a:rPr>
                        <a:t>Vorbedin-gung(en)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gridSpan="3">
                  <a:txBody>
                    <a:bodyPr/>
                    <a:lstStyle/>
                    <a:p>
                      <a:pPr>
                        <a:lnSpc>
                          <a:spcPct val="107000"/>
                        </a:lnSpc>
                        <a:spcAft>
                          <a:spcPts val="800"/>
                        </a:spcAft>
                      </a:pPr>
                      <a:r>
                        <a:rPr lang="de-DE" sz="900">
                          <a:effectLst/>
                        </a:rPr>
                        <a:t>Es wurden Restaurantbesitzer, Restaurants und Speisekarten erstellt. Der Nutzer „Max Mustermann“ ist am System mit Passwort „geheim“ registriert und eingeloggt. Der Benutzer befindet sich auf der Kundenstartseite.</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930039560"/>
                  </a:ext>
                </a:extLst>
              </a:tr>
              <a:tr h="307704">
                <a:tc>
                  <a:txBody>
                    <a:bodyPr/>
                    <a:lstStyle/>
                    <a:p>
                      <a:pPr>
                        <a:lnSpc>
                          <a:spcPct val="107000"/>
                        </a:lnSpc>
                        <a:spcAft>
                          <a:spcPts val="800"/>
                        </a:spcAft>
                      </a:pPr>
                      <a:r>
                        <a:rPr lang="de-DE" sz="900">
                          <a:effectLst/>
                        </a:rPr>
                        <a:t>Schritt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Aktion (User)</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Erwartete Reaktion (System)</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 / X</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extLst>
                  <a:ext uri="{0D108BD9-81ED-4DB2-BD59-A6C34878D82A}">
                    <a16:rowId xmlns:a16="http://schemas.microsoft.com/office/drawing/2014/main" val="784932883"/>
                  </a:ext>
                </a:extLst>
              </a:tr>
              <a:tr h="548158">
                <a:tc>
                  <a:txBody>
                    <a:bodyPr/>
                    <a:lstStyle/>
                    <a:p>
                      <a:pPr>
                        <a:lnSpc>
                          <a:spcPct val="107000"/>
                        </a:lnSpc>
                        <a:spcAft>
                          <a:spcPts val="800"/>
                        </a:spcAft>
                      </a:pPr>
                      <a:r>
                        <a:rPr lang="de-DE" sz="900">
                          <a:effectLst/>
                        </a:rPr>
                        <a:t>1</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Der Benutzer klickt auf „Restaurant suchen“.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Der Benutzer wird auf die View der Restaurantliste weitergeleitet.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extLst>
                  <a:ext uri="{0D108BD9-81ED-4DB2-BD59-A6C34878D82A}">
                    <a16:rowId xmlns:a16="http://schemas.microsoft.com/office/drawing/2014/main" val="4076339229"/>
                  </a:ext>
                </a:extLst>
              </a:tr>
              <a:tr h="529836">
                <a:tc>
                  <a:txBody>
                    <a:bodyPr/>
                    <a:lstStyle/>
                    <a:p>
                      <a:pPr>
                        <a:lnSpc>
                          <a:spcPct val="107000"/>
                        </a:lnSpc>
                        <a:spcAft>
                          <a:spcPts val="800"/>
                        </a:spcAft>
                      </a:pPr>
                      <a:r>
                        <a:rPr lang="en-GB" sz="900">
                          <a:effectLst/>
                        </a:rPr>
                        <a:t>2</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Der Benutzer klickt auf „Alternativadresse“.</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Der Radiobutton ist ausgewählt.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extLst>
                  <a:ext uri="{0D108BD9-81ED-4DB2-BD59-A6C34878D82A}">
                    <a16:rowId xmlns:a16="http://schemas.microsoft.com/office/drawing/2014/main" val="3759200848"/>
                  </a:ext>
                </a:extLst>
              </a:tr>
              <a:tr h="451121">
                <a:tc>
                  <a:txBody>
                    <a:bodyPr/>
                    <a:lstStyle/>
                    <a:p>
                      <a:pPr>
                        <a:lnSpc>
                          <a:spcPct val="107000"/>
                        </a:lnSpc>
                        <a:spcAft>
                          <a:spcPts val="800"/>
                        </a:spcAft>
                      </a:pPr>
                      <a:r>
                        <a:rPr lang="de-DE" sz="900">
                          <a:effectLst/>
                        </a:rPr>
                        <a:t>3</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Der Benutzer klickt auf den Button „aendern“.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dirty="0">
                          <a:effectLst/>
                        </a:rPr>
                        <a:t>Der Benutzer wird auf die View der Alternativadresse weitergeleitet.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extLst>
                  <a:ext uri="{0D108BD9-81ED-4DB2-BD59-A6C34878D82A}">
                    <a16:rowId xmlns:a16="http://schemas.microsoft.com/office/drawing/2014/main" val="676772285"/>
                  </a:ext>
                </a:extLst>
              </a:tr>
              <a:tr h="1024791">
                <a:tc>
                  <a:txBody>
                    <a:bodyPr/>
                    <a:lstStyle/>
                    <a:p>
                      <a:pPr>
                        <a:lnSpc>
                          <a:spcPct val="107000"/>
                        </a:lnSpc>
                        <a:spcAft>
                          <a:spcPts val="800"/>
                        </a:spcAft>
                      </a:pPr>
                      <a:r>
                        <a:rPr lang="de-DE" sz="900">
                          <a:effectLst/>
                        </a:rPr>
                        <a:t>4</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Der Benutzer gibt die Attribute „Alternative Straße“, „Alternative Nummer“, „Alternative PLZ“ und „Alternative Stadt“ ein.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Die Textfelder sind gefüllt.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extLst>
                  <a:ext uri="{0D108BD9-81ED-4DB2-BD59-A6C34878D82A}">
                    <a16:rowId xmlns:a16="http://schemas.microsoft.com/office/drawing/2014/main" val="837940149"/>
                  </a:ext>
                </a:extLst>
              </a:tr>
              <a:tr h="594539">
                <a:tc>
                  <a:txBody>
                    <a:bodyPr/>
                    <a:lstStyle/>
                    <a:p>
                      <a:pPr>
                        <a:lnSpc>
                          <a:spcPct val="107000"/>
                        </a:lnSpc>
                        <a:spcAft>
                          <a:spcPts val="800"/>
                        </a:spcAft>
                      </a:pPr>
                      <a:r>
                        <a:rPr lang="de-DE" sz="900">
                          <a:effectLst/>
                        </a:rPr>
                        <a:t>5</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Der Benutzer klickt auf den Button „Speichern“.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Die Daten wurden gespeichert und werden an die Datenbank übermittelt. Der Benutzer wird wieder auf die View der Restaurantliste weitergeleitet.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extLst>
                  <a:ext uri="{0D108BD9-81ED-4DB2-BD59-A6C34878D82A}">
                    <a16:rowId xmlns:a16="http://schemas.microsoft.com/office/drawing/2014/main" val="1784110966"/>
                  </a:ext>
                </a:extLst>
              </a:tr>
              <a:tr h="309708">
                <a:tc>
                  <a:txBody>
                    <a:bodyPr/>
                    <a:lstStyle/>
                    <a:p>
                      <a:pPr>
                        <a:lnSpc>
                          <a:spcPct val="107000"/>
                        </a:lnSpc>
                        <a:spcAft>
                          <a:spcPts val="800"/>
                        </a:spcAft>
                      </a:pPr>
                      <a:r>
                        <a:rPr lang="de-DE" sz="900">
                          <a:effectLst/>
                        </a:rPr>
                        <a:t>Nachbe-dingung(en)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gridSpan="2">
                  <a:txBody>
                    <a:bodyPr/>
                    <a:lstStyle/>
                    <a:p>
                      <a:pPr>
                        <a:lnSpc>
                          <a:spcPct val="107000"/>
                        </a:lnSpc>
                        <a:spcAft>
                          <a:spcPts val="800"/>
                        </a:spcAft>
                      </a:pPr>
                      <a:r>
                        <a:rPr lang="de-DE" sz="900">
                          <a:effectLst/>
                        </a:rPr>
                        <a:t>Die Alternativadresse wurde im System gespeichert und dem Nutzer werden die Restaurants in seiner Nähe angezeigt.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hMerge="1">
                  <a:txBody>
                    <a:bodyPr/>
                    <a:lstStyle/>
                    <a:p>
                      <a:endParaRPr lang="de-DE"/>
                    </a:p>
                  </a:txBody>
                  <a:tcP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extLst>
                  <a:ext uri="{0D108BD9-81ED-4DB2-BD59-A6C34878D82A}">
                    <a16:rowId xmlns:a16="http://schemas.microsoft.com/office/drawing/2014/main" val="3755001572"/>
                  </a:ext>
                </a:extLst>
              </a:tr>
              <a:tr h="165923">
                <a:tc>
                  <a:txBody>
                    <a:bodyPr/>
                    <a:lstStyle/>
                    <a:p>
                      <a:pPr>
                        <a:lnSpc>
                          <a:spcPct val="107000"/>
                        </a:lnSpc>
                        <a:spcAft>
                          <a:spcPts val="800"/>
                        </a:spcAft>
                      </a:pPr>
                      <a:r>
                        <a:rPr lang="de-DE" sz="900">
                          <a:effectLst/>
                        </a:rPr>
                        <a:t>Testurteil</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gridSpan="3">
                  <a:txBody>
                    <a:bodyPr/>
                    <a:lstStyle/>
                    <a:p>
                      <a:pPr>
                        <a:lnSpc>
                          <a:spcPct val="107000"/>
                        </a:lnSpc>
                        <a:spcAft>
                          <a:spcPts val="800"/>
                        </a:spcAft>
                      </a:pPr>
                      <a:r>
                        <a:rPr lang="de-DE" sz="900" dirty="0">
                          <a:effectLst/>
                        </a:rPr>
                        <a:t>Test bestanden</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78026885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2. Essensbestellung</a:t>
            </a: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12</a:t>
            </a:fld>
            <a:endParaRPr lang="de-DE" altLang="en-US" sz="1200"/>
          </a:p>
        </p:txBody>
      </p:sp>
    </p:spTree>
    <p:extLst>
      <p:ext uri="{BB962C8B-B14F-4D97-AF65-F5344CB8AC3E}">
        <p14:creationId xmlns:p14="http://schemas.microsoft.com/office/powerpoint/2010/main" val="3016654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Anforderungsanalyse</a:t>
            </a: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13</a:t>
            </a:fld>
            <a:endParaRPr lang="de-DE" altLang="en-US" sz="1200"/>
          </a:p>
        </p:txBody>
      </p:sp>
      <p:sp>
        <p:nvSpPr>
          <p:cNvPr id="6" name="Textplatzhalter 2">
            <a:extLst>
              <a:ext uri="{FF2B5EF4-FFF2-40B4-BE49-F238E27FC236}">
                <a16:creationId xmlns:a16="http://schemas.microsoft.com/office/drawing/2014/main" id="{0B5C8680-2C09-49D7-A216-95DCF06845A5}"/>
              </a:ext>
            </a:extLst>
          </p:cNvPr>
          <p:cNvSpPr>
            <a:spLocks noGrp="1" noChangeArrowheads="1"/>
          </p:cNvSpPr>
          <p:nvPr>
            <p:ph type="body" idx="1"/>
          </p:nvPr>
        </p:nvSpPr>
        <p:spPr>
          <a:xfrm>
            <a:off x="963613" y="2906712"/>
            <a:ext cx="7772400" cy="1500188"/>
          </a:xfrm>
        </p:spPr>
        <p:txBody>
          <a:bodyPr/>
          <a:lstStyle/>
          <a:p>
            <a:pPr eaLnBrk="1" hangingPunct="1"/>
            <a:r>
              <a:rPr lang="en-US" altLang="en-US" dirty="0">
                <a:latin typeface="Verdana" panose="020B0604030504040204" pitchFamily="34" charset="0"/>
                <a:cs typeface="Verdana" panose="020B0604030504040204" pitchFamily="34" charset="0"/>
              </a:rPr>
              <a:t>Kapitel 2.1:</a:t>
            </a:r>
          </a:p>
        </p:txBody>
      </p:sp>
    </p:spTree>
    <p:extLst>
      <p:ext uri="{BB962C8B-B14F-4D97-AF65-F5344CB8AC3E}">
        <p14:creationId xmlns:p14="http://schemas.microsoft.com/office/powerpoint/2010/main" val="283658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a:extLst>
              <a:ext uri="{FF2B5EF4-FFF2-40B4-BE49-F238E27FC236}">
                <a16:creationId xmlns:a16="http://schemas.microsoft.com/office/drawing/2014/main" id="{7F9D041E-91B5-4B85-8CE2-F862793EA400}"/>
              </a:ext>
            </a:extLst>
          </p:cNvPr>
          <p:cNvSpPr>
            <a:spLocks noGrp="1" noChangeArrowheads="1"/>
          </p:cNvSpPr>
          <p:nvPr>
            <p:ph type="title"/>
          </p:nvPr>
        </p:nvSpPr>
        <p:spPr/>
        <p:txBody>
          <a:bodyPr/>
          <a:lstStyle/>
          <a:p>
            <a:pPr eaLnBrk="1" hangingPunct="1"/>
            <a:r>
              <a:rPr lang="en-US" altLang="en-US">
                <a:latin typeface="Verdana" panose="020B0604030504040204" pitchFamily="34" charset="0"/>
                <a:cs typeface="Verdana" panose="020B0604030504040204" pitchFamily="34" charset="0"/>
              </a:rPr>
              <a:t>User Stories</a:t>
            </a:r>
          </a:p>
        </p:txBody>
      </p:sp>
      <p:sp>
        <p:nvSpPr>
          <p:cNvPr id="29699" name="Foliennummernplatzhalter 7">
            <a:extLst>
              <a:ext uri="{FF2B5EF4-FFF2-40B4-BE49-F238E27FC236}">
                <a16:creationId xmlns:a16="http://schemas.microsoft.com/office/drawing/2014/main" id="{E5F88E6C-23A4-49C8-9A52-C1C847205D21}"/>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491A96F-E4C7-4568-A1A2-73BBA68622EC}" type="slidenum">
              <a:rPr lang="de-DE" altLang="en-US" sz="1200" smtClean="0"/>
              <a:pPr>
                <a:spcBef>
                  <a:spcPct val="50000"/>
                </a:spcBef>
                <a:buClr>
                  <a:schemeClr val="tx2"/>
                </a:buClr>
                <a:buSzPct val="75000"/>
                <a:buFont typeface="Wingdings" panose="05000000000000000000" pitchFamily="2" charset="2"/>
                <a:buNone/>
              </a:pPr>
              <a:t>14</a:t>
            </a:fld>
            <a:endParaRPr lang="de-DE" altLang="en-US" sz="1200"/>
          </a:p>
        </p:txBody>
      </p:sp>
      <p:graphicFrame>
        <p:nvGraphicFramePr>
          <p:cNvPr id="2" name="Tabelle 1">
            <a:extLst>
              <a:ext uri="{FF2B5EF4-FFF2-40B4-BE49-F238E27FC236}">
                <a16:creationId xmlns:a16="http://schemas.microsoft.com/office/drawing/2014/main" id="{9A22E77C-DD86-4936-9E44-20088796CC90}"/>
              </a:ext>
            </a:extLst>
          </p:cNvPr>
          <p:cNvGraphicFramePr>
            <a:graphicFrameLocks noGrp="1"/>
          </p:cNvGraphicFramePr>
          <p:nvPr>
            <p:extLst>
              <p:ext uri="{D42A27DB-BD31-4B8C-83A1-F6EECF244321}">
                <p14:modId xmlns:p14="http://schemas.microsoft.com/office/powerpoint/2010/main" val="992551359"/>
              </p:ext>
            </p:extLst>
          </p:nvPr>
        </p:nvGraphicFramePr>
        <p:xfrm>
          <a:off x="406400" y="1115220"/>
          <a:ext cx="582930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944136058"/>
                    </a:ext>
                  </a:extLst>
                </a:gridCol>
                <a:gridCol w="4411980">
                  <a:extLst>
                    <a:ext uri="{9D8B030D-6E8A-4147-A177-3AD203B41FA5}">
                      <a16:colId xmlns:a16="http://schemas.microsoft.com/office/drawing/2014/main" val="642496163"/>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6.3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726773"/>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Als Kunde möchte ich Gerichte aus der Speisekarte zu meiner Bestellung hinzufügen, damit ich einen Überblick im Warenkorb habe.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3139815"/>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7695436"/>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1526647"/>
                  </a:ext>
                </a:extLst>
              </a:tr>
              <a:tr h="0">
                <a:tc>
                  <a:txBody>
                    <a:bodyPr/>
                    <a:lstStyle/>
                    <a:p>
                      <a:pPr>
                        <a:lnSpc>
                          <a:spcPct val="107000"/>
                        </a:lnSpc>
                        <a:spcAft>
                          <a:spcPts val="800"/>
                        </a:spcAft>
                      </a:pPr>
                      <a:r>
                        <a:rPr lang="de-DE" sz="1100">
                          <a:effectLst/>
                        </a:rPr>
                        <a:t>Autor(en)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Nick Waldschmidt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3765355"/>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077959"/>
                  </a:ext>
                </a:extLst>
              </a:tr>
            </a:tbl>
          </a:graphicData>
        </a:graphic>
      </p:graphicFrame>
      <p:graphicFrame>
        <p:nvGraphicFramePr>
          <p:cNvPr id="4" name="Tabelle 3">
            <a:extLst>
              <a:ext uri="{FF2B5EF4-FFF2-40B4-BE49-F238E27FC236}">
                <a16:creationId xmlns:a16="http://schemas.microsoft.com/office/drawing/2014/main" id="{A5B3B977-E5E3-4F46-B2CE-F1088F19534B}"/>
              </a:ext>
            </a:extLst>
          </p:cNvPr>
          <p:cNvGraphicFramePr>
            <a:graphicFrameLocks noGrp="1"/>
          </p:cNvGraphicFramePr>
          <p:nvPr>
            <p:extLst>
              <p:ext uri="{D42A27DB-BD31-4B8C-83A1-F6EECF244321}">
                <p14:modId xmlns:p14="http://schemas.microsoft.com/office/powerpoint/2010/main" val="3794560124"/>
              </p:ext>
            </p:extLst>
          </p:nvPr>
        </p:nvGraphicFramePr>
        <p:xfrm>
          <a:off x="406400" y="3937931"/>
          <a:ext cx="582930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4197375460"/>
                    </a:ext>
                  </a:extLst>
                </a:gridCol>
                <a:gridCol w="4411980">
                  <a:extLst>
                    <a:ext uri="{9D8B030D-6E8A-4147-A177-3AD203B41FA5}">
                      <a16:colId xmlns:a16="http://schemas.microsoft.com/office/drawing/2014/main" val="441179374"/>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6.5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5143212"/>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nach dem Bestellvorgang eine Bestätigungsmail erhalten, um sicher zu gehen, dass meine Bestellung eingegangen ist.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7548118"/>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5661515"/>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8050584"/>
                  </a:ext>
                </a:extLst>
              </a:tr>
              <a:tr h="0">
                <a:tc>
                  <a:txBody>
                    <a:bodyPr/>
                    <a:lstStyle/>
                    <a:p>
                      <a:pPr>
                        <a:lnSpc>
                          <a:spcPct val="107000"/>
                        </a:lnSpc>
                        <a:spcAft>
                          <a:spcPts val="800"/>
                        </a:spcAft>
                      </a:pPr>
                      <a:r>
                        <a:rPr lang="de-DE" sz="1100">
                          <a:effectLst/>
                        </a:rPr>
                        <a:t>Autor(en)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Dursun Berat Saral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7008466"/>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3.7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9964440"/>
                  </a:ext>
                </a:extLst>
              </a:tr>
            </a:tbl>
          </a:graphicData>
        </a:graphic>
      </p:graphicFrame>
      <p:graphicFrame>
        <p:nvGraphicFramePr>
          <p:cNvPr id="5" name="Tabelle 4">
            <a:extLst>
              <a:ext uri="{FF2B5EF4-FFF2-40B4-BE49-F238E27FC236}">
                <a16:creationId xmlns:a16="http://schemas.microsoft.com/office/drawing/2014/main" id="{71DB2D42-5192-48A7-898F-AFE31C5B6979}"/>
              </a:ext>
            </a:extLst>
          </p:cNvPr>
          <p:cNvGraphicFramePr>
            <a:graphicFrameLocks noGrp="1"/>
          </p:cNvGraphicFramePr>
          <p:nvPr>
            <p:extLst>
              <p:ext uri="{D42A27DB-BD31-4B8C-83A1-F6EECF244321}">
                <p14:modId xmlns:p14="http://schemas.microsoft.com/office/powerpoint/2010/main" val="3289061480"/>
              </p:ext>
            </p:extLst>
          </p:nvPr>
        </p:nvGraphicFramePr>
        <p:xfrm>
          <a:off x="6506210" y="1115219"/>
          <a:ext cx="568579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3481155107"/>
                    </a:ext>
                  </a:extLst>
                </a:gridCol>
                <a:gridCol w="4268470">
                  <a:extLst>
                    <a:ext uri="{9D8B030D-6E8A-4147-A177-3AD203B41FA5}">
                      <a16:colId xmlns:a16="http://schemas.microsoft.com/office/drawing/2014/main" val="1366570154"/>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6.6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8270003"/>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Als Kunde soll meine Bestellung in einer Bestellhistorie aufzufinden sein, um meine letzten Bestellungen nachzuverfolgen.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9120442"/>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 Tag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2201827"/>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8492235"/>
                  </a:ext>
                </a:extLst>
              </a:tr>
              <a:tr h="0">
                <a:tc>
                  <a:txBody>
                    <a:bodyPr/>
                    <a:lstStyle/>
                    <a:p>
                      <a:pPr>
                        <a:lnSpc>
                          <a:spcPct val="107000"/>
                        </a:lnSpc>
                        <a:spcAft>
                          <a:spcPts val="800"/>
                        </a:spcAft>
                      </a:pPr>
                      <a:r>
                        <a:rPr lang="de-DE" sz="1100">
                          <a:effectLst/>
                        </a:rPr>
                        <a:t>Autor(en)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Nick Waldschmidt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8140552"/>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3.6, 3.8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2062908"/>
                  </a:ext>
                </a:extLst>
              </a:tr>
            </a:tbl>
          </a:graphicData>
        </a:graphic>
      </p:graphicFrame>
      <p:graphicFrame>
        <p:nvGraphicFramePr>
          <p:cNvPr id="8" name="Tabelle 7">
            <a:extLst>
              <a:ext uri="{FF2B5EF4-FFF2-40B4-BE49-F238E27FC236}">
                <a16:creationId xmlns:a16="http://schemas.microsoft.com/office/drawing/2014/main" id="{093F3953-CA22-4867-B510-F0B6C49B3926}"/>
              </a:ext>
            </a:extLst>
          </p:cNvPr>
          <p:cNvGraphicFramePr>
            <a:graphicFrameLocks noGrp="1"/>
          </p:cNvGraphicFramePr>
          <p:nvPr>
            <p:extLst>
              <p:ext uri="{D42A27DB-BD31-4B8C-83A1-F6EECF244321}">
                <p14:modId xmlns:p14="http://schemas.microsoft.com/office/powerpoint/2010/main" val="789412564"/>
              </p:ext>
            </p:extLst>
          </p:nvPr>
        </p:nvGraphicFramePr>
        <p:xfrm>
          <a:off x="6362700" y="3796264"/>
          <a:ext cx="5829300" cy="2274507"/>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498638138"/>
                    </a:ext>
                  </a:extLst>
                </a:gridCol>
                <a:gridCol w="4411980">
                  <a:extLst>
                    <a:ext uri="{9D8B030D-6E8A-4147-A177-3AD203B41FA5}">
                      <a16:colId xmlns:a16="http://schemas.microsoft.com/office/drawing/2014/main" val="3716581269"/>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6.7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3157945"/>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will ich in der Bestellhistorie Name des Restaurants, die Bestellten Gerichte, deren Bestelldatum und Preise angezeigt bekommen, um mein Konsumverhalten im Überblick zu haben.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936985"/>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3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9839039"/>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niedrig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4586996"/>
                  </a:ext>
                </a:extLst>
              </a:tr>
              <a:tr h="0">
                <a:tc>
                  <a:txBody>
                    <a:bodyPr/>
                    <a:lstStyle/>
                    <a:p>
                      <a:pPr>
                        <a:lnSpc>
                          <a:spcPct val="107000"/>
                        </a:lnSpc>
                        <a:spcAft>
                          <a:spcPts val="800"/>
                        </a:spcAft>
                      </a:pPr>
                      <a:r>
                        <a:rPr lang="de-DE" sz="1100">
                          <a:effectLst/>
                        </a:rPr>
                        <a:t>Autor(en)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Dursun Berat Saral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7503364"/>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3.7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1631929"/>
                  </a:ext>
                </a:extLst>
              </a:tr>
            </a:tbl>
          </a:graphicData>
        </a:graphic>
      </p:graphicFrame>
    </p:spTree>
    <p:extLst>
      <p:ext uri="{BB962C8B-B14F-4D97-AF65-F5344CB8AC3E}">
        <p14:creationId xmlns:p14="http://schemas.microsoft.com/office/powerpoint/2010/main" val="292925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B01E34E2-A537-4D8B-A53A-42F71DC73CA9}"/>
              </a:ext>
            </a:extLst>
          </p:cNvPr>
          <p:cNvSpPr>
            <a:spLocks noGrp="1" noChangeArrowheads="1"/>
          </p:cNvSpPr>
          <p:nvPr>
            <p:ph type="title"/>
          </p:nvPr>
        </p:nvSpPr>
        <p:spPr>
          <a:xfrm>
            <a:off x="458788" y="255631"/>
            <a:ext cx="8532812" cy="528637"/>
          </a:xfrm>
        </p:spPr>
        <p:txBody>
          <a:bodyPr/>
          <a:lstStyle/>
          <a:p>
            <a:pPr eaLnBrk="1" hangingPunct="1"/>
            <a:r>
              <a:rPr lang="en-US" altLang="en-US" dirty="0" err="1">
                <a:latin typeface="Verdana" panose="020B0604030504040204" pitchFamily="34" charset="0"/>
                <a:cs typeface="Verdana" panose="020B0604030504040204" pitchFamily="34" charset="0"/>
              </a:rPr>
              <a:t>bMSC</a:t>
            </a:r>
            <a:r>
              <a:rPr lang="en-US" altLang="en-US" dirty="0">
                <a:latin typeface="Verdana" panose="020B0604030504040204" pitchFamily="34" charset="0"/>
                <a:cs typeface="Verdana" panose="020B0604030504040204" pitchFamily="34" charset="0"/>
              </a:rPr>
              <a:t> – </a:t>
            </a:r>
            <a:r>
              <a:rPr lang="en-US" altLang="en-US" dirty="0" err="1">
                <a:latin typeface="Verdana" panose="020B0604030504040204" pitchFamily="34" charset="0"/>
                <a:cs typeface="Verdana" panose="020B0604030504040204" pitchFamily="34" charset="0"/>
              </a:rPr>
              <a:t>Bestellung</a:t>
            </a:r>
            <a:r>
              <a:rPr lang="en-US" altLang="en-US" dirty="0">
                <a:latin typeface="Verdana" panose="020B0604030504040204" pitchFamily="34" charset="0"/>
                <a:cs typeface="Verdana" panose="020B0604030504040204" pitchFamily="34" charset="0"/>
              </a:rPr>
              <a:t> </a:t>
            </a:r>
            <a:r>
              <a:rPr lang="en-US" altLang="en-US" dirty="0" err="1">
                <a:latin typeface="Verdana" panose="020B0604030504040204" pitchFamily="34" charset="0"/>
                <a:cs typeface="Verdana" panose="020B0604030504040204" pitchFamily="34" charset="0"/>
              </a:rPr>
              <a:t>hinzufügen</a:t>
            </a:r>
            <a:endParaRPr lang="en-US" altLang="en-US" dirty="0">
              <a:latin typeface="Verdana" panose="020B0604030504040204" pitchFamily="34" charset="0"/>
              <a:cs typeface="Verdana" panose="020B0604030504040204" pitchFamily="34" charset="0"/>
            </a:endParaRPr>
          </a:p>
        </p:txBody>
      </p:sp>
      <p:sp>
        <p:nvSpPr>
          <p:cNvPr id="34819" name="Foliennummernplatzhalter 10">
            <a:extLst>
              <a:ext uri="{FF2B5EF4-FFF2-40B4-BE49-F238E27FC236}">
                <a16:creationId xmlns:a16="http://schemas.microsoft.com/office/drawing/2014/main" id="{4C3A93B2-ED9E-4CA1-8B6E-3CE258FD23C5}"/>
              </a:ext>
            </a:extLst>
          </p:cNvPr>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716EE3-E75F-4E89-88F8-A402BF608D65}" type="slidenum">
              <a:rPr lang="de-DE" altLang="en-US" sz="1200" smtClean="0"/>
              <a:pPr>
                <a:spcBef>
                  <a:spcPct val="50000"/>
                </a:spcBef>
                <a:buClr>
                  <a:schemeClr val="tx2"/>
                </a:buClr>
                <a:buSzPct val="75000"/>
                <a:buFont typeface="Wingdings" panose="05000000000000000000" pitchFamily="2" charset="2"/>
                <a:buNone/>
              </a:pPr>
              <a:t>15</a:t>
            </a:fld>
            <a:endParaRPr lang="de-DE" altLang="en-US" sz="1200"/>
          </a:p>
        </p:txBody>
      </p:sp>
      <p:sp>
        <p:nvSpPr>
          <p:cNvPr id="8" name="Textfeld 7">
            <a:extLst>
              <a:ext uri="{FF2B5EF4-FFF2-40B4-BE49-F238E27FC236}">
                <a16:creationId xmlns:a16="http://schemas.microsoft.com/office/drawing/2014/main" id="{9CB9F601-5112-4F63-893E-9B1F587F1CDE}"/>
              </a:ext>
            </a:extLst>
          </p:cNvPr>
          <p:cNvSpPr txBox="1"/>
          <p:nvPr/>
        </p:nvSpPr>
        <p:spPr>
          <a:xfrm>
            <a:off x="458788" y="1709113"/>
            <a:ext cx="6096000" cy="2764859"/>
          </a:xfrm>
          <a:prstGeom prst="rect">
            <a:avLst/>
          </a:prstGeom>
          <a:noFill/>
        </p:spPr>
        <p:txBody>
          <a:bodyPr wrap="square">
            <a:spAutoFit/>
          </a:bodyPr>
          <a:lstStyle/>
          <a:p>
            <a:pPr>
              <a:lnSpc>
                <a:spcPct val="107000"/>
              </a:lnSpc>
              <a:spcAft>
                <a:spcPts val="800"/>
              </a:spcAft>
            </a:pPr>
            <a:r>
              <a:rPr lang="de-DE"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Hauptszenario: </a:t>
            </a:r>
            <a:r>
              <a:rPr lang="de-DE"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Der Kunde will eine Speise in die Bestellung aufnehmen und die Bestellung abschließen. Das System schickt dem Kunden eine Bestätigung der Bestellung. Zusätzlich schickt das System eine Bestätigungs-E-Mail an den Kunden.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r>
              <a:rPr lang="de-DE" sz="2000" b="1" dirty="0">
                <a:solidFill>
                  <a:srgbClr val="000000"/>
                </a:solidFill>
                <a:effectLst/>
                <a:latin typeface="Calibri" panose="020F0502020204030204" pitchFamily="34" charset="0"/>
                <a:ea typeface="Calibri" panose="020F0502020204030204" pitchFamily="34" charset="0"/>
              </a:rPr>
              <a:t>Ausnahmeszenario: </a:t>
            </a:r>
            <a:r>
              <a:rPr lang="de-DE" sz="2000" dirty="0">
                <a:solidFill>
                  <a:srgbClr val="000000"/>
                </a:solidFill>
                <a:effectLst/>
                <a:latin typeface="Calibri" panose="020F0502020204030204" pitchFamily="34" charset="0"/>
                <a:ea typeface="Calibri" panose="020F0502020204030204" pitchFamily="34" charset="0"/>
              </a:rPr>
              <a:t>Wenn der Kunde zu wenig Guthaben auf seinem Konto hat oder den mindestbestellwert nicht erreicht, dann ist die Bestätigung fehlgeschlagen.</a:t>
            </a:r>
            <a:endParaRPr lang="de-DE" dirty="0"/>
          </a:p>
        </p:txBody>
      </p:sp>
      <p:pic>
        <p:nvPicPr>
          <p:cNvPr id="6" name="Grafik 5">
            <a:extLst>
              <a:ext uri="{FF2B5EF4-FFF2-40B4-BE49-F238E27FC236}">
                <a16:creationId xmlns:a16="http://schemas.microsoft.com/office/drawing/2014/main" id="{84CDD8DF-6525-4D2A-A0FE-E1328B8D61A0}"/>
              </a:ext>
            </a:extLst>
          </p:cNvPr>
          <p:cNvPicPr>
            <a:picLocks noChangeAspect="1"/>
          </p:cNvPicPr>
          <p:nvPr/>
        </p:nvPicPr>
        <p:blipFill>
          <a:blip r:embed="rId3"/>
          <a:stretch>
            <a:fillRect/>
          </a:stretch>
        </p:blipFill>
        <p:spPr>
          <a:xfrm>
            <a:off x="7152521" y="255631"/>
            <a:ext cx="4580691" cy="5551055"/>
          </a:xfrm>
          <a:prstGeom prst="rect">
            <a:avLst/>
          </a:prstGeom>
        </p:spPr>
      </p:pic>
    </p:spTree>
    <p:extLst>
      <p:ext uri="{BB962C8B-B14F-4D97-AF65-F5344CB8AC3E}">
        <p14:creationId xmlns:p14="http://schemas.microsoft.com/office/powerpoint/2010/main" val="1490120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nummernplatzhalter 6">
            <a:extLst>
              <a:ext uri="{FF2B5EF4-FFF2-40B4-BE49-F238E27FC236}">
                <a16:creationId xmlns:a16="http://schemas.microsoft.com/office/drawing/2014/main" id="{AD36A61C-1424-4C31-BAA8-AC16F92FC0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99B34C8-31F5-4CF5-BF20-BD5BBEDE527D}" type="slidenum">
              <a:rPr lang="de-DE" altLang="en-US" sz="1200" smtClean="0"/>
              <a:pPr>
                <a:spcBef>
                  <a:spcPct val="50000"/>
                </a:spcBef>
                <a:buClr>
                  <a:schemeClr val="tx2"/>
                </a:buClr>
                <a:buSzPct val="75000"/>
                <a:buFont typeface="Wingdings" panose="05000000000000000000" pitchFamily="2" charset="2"/>
                <a:buNone/>
              </a:pPr>
              <a:t>16</a:t>
            </a:fld>
            <a:endParaRPr lang="de-DE" altLang="en-US" sz="1200"/>
          </a:p>
        </p:txBody>
      </p:sp>
      <p:sp>
        <p:nvSpPr>
          <p:cNvPr id="36867" name="Titel 5">
            <a:extLst>
              <a:ext uri="{FF2B5EF4-FFF2-40B4-BE49-F238E27FC236}">
                <a16:creationId xmlns:a16="http://schemas.microsoft.com/office/drawing/2014/main" id="{953CC948-9D77-46CF-ACEB-670A5D2388C7}"/>
              </a:ext>
            </a:extLst>
          </p:cNvPr>
          <p:cNvSpPr>
            <a:spLocks noGrp="1" noChangeArrowheads="1"/>
          </p:cNvSpPr>
          <p:nvPr>
            <p:ph type="title"/>
          </p:nvPr>
        </p:nvSpPr>
        <p:spPr>
          <a:xfrm>
            <a:off x="406400" y="238125"/>
            <a:ext cx="11377613" cy="1162050"/>
          </a:xfrm>
        </p:spPr>
        <p:txBody>
          <a:bodyPr/>
          <a:lstStyle/>
          <a:p>
            <a:pPr eaLnBrk="1" hangingPunct="1"/>
            <a:r>
              <a:rPr lang="en-US" altLang="en-US">
                <a:latin typeface="Verdana" panose="020B0604030504040204" pitchFamily="34" charset="0"/>
                <a:cs typeface="Verdana" panose="020B0604030504040204" pitchFamily="34" charset="0"/>
              </a:rPr>
              <a:t>Papierprototypen</a:t>
            </a:r>
          </a:p>
        </p:txBody>
      </p:sp>
      <p:sp>
        <p:nvSpPr>
          <p:cNvPr id="36868" name="Rectangle 6">
            <a:extLst>
              <a:ext uri="{FF2B5EF4-FFF2-40B4-BE49-F238E27FC236}">
                <a16:creationId xmlns:a16="http://schemas.microsoft.com/office/drawing/2014/main" id="{552060EB-B8B6-416C-9AB9-DEF6EA2404DA}"/>
              </a:ext>
            </a:extLst>
          </p:cNvPr>
          <p:cNvSpPr>
            <a:spLocks noChangeArrowheads="1"/>
          </p:cNvSpPr>
          <p:nvPr/>
        </p:nvSpPr>
        <p:spPr bwMode="auto">
          <a:xfrm>
            <a:off x="312952" y="623433"/>
            <a:ext cx="13412788"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6" name="Grafik 5" descr="Ein Bild, das Text enthält.&#10;&#10;Automatisch generierte Beschreibung">
            <a:extLst>
              <a:ext uri="{FF2B5EF4-FFF2-40B4-BE49-F238E27FC236}">
                <a16:creationId xmlns:a16="http://schemas.microsoft.com/office/drawing/2014/main" id="{D048173D-5602-4D4C-9FAE-311A6239D07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137" y="1400175"/>
            <a:ext cx="2550160" cy="3606800"/>
          </a:xfrm>
          <a:prstGeom prst="rect">
            <a:avLst/>
          </a:prstGeom>
          <a:noFill/>
          <a:ln>
            <a:noFill/>
          </a:ln>
        </p:spPr>
      </p:pic>
      <p:sp>
        <p:nvSpPr>
          <p:cNvPr id="8" name="Textfeld 7">
            <a:extLst>
              <a:ext uri="{FF2B5EF4-FFF2-40B4-BE49-F238E27FC236}">
                <a16:creationId xmlns:a16="http://schemas.microsoft.com/office/drawing/2014/main" id="{40B149F0-5B29-404A-A22A-C6AEC7B3FFFA}"/>
              </a:ext>
            </a:extLst>
          </p:cNvPr>
          <p:cNvSpPr txBox="1"/>
          <p:nvPr/>
        </p:nvSpPr>
        <p:spPr>
          <a:xfrm>
            <a:off x="406400" y="4655412"/>
            <a:ext cx="1962331" cy="249684"/>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Calibri" panose="020F0502020204030204" pitchFamily="34" charset="0"/>
              </a:rPr>
              <a:t>Abbildung 2: Guthaben aufladen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Grafik 9" descr="Ein Bild, das Platz enthält.&#10;&#10;Automatisch generierte Beschreibung">
            <a:extLst>
              <a:ext uri="{FF2B5EF4-FFF2-40B4-BE49-F238E27FC236}">
                <a16:creationId xmlns:a16="http://schemas.microsoft.com/office/drawing/2014/main" id="{4420D4D6-7FEB-4DE2-970D-4B8761ADB8A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7025" y="1396071"/>
            <a:ext cx="2823845" cy="3994150"/>
          </a:xfrm>
          <a:prstGeom prst="rect">
            <a:avLst/>
          </a:prstGeom>
          <a:noFill/>
          <a:ln>
            <a:noFill/>
          </a:ln>
        </p:spPr>
      </p:pic>
      <p:sp>
        <p:nvSpPr>
          <p:cNvPr id="11" name="Textfeld 10">
            <a:extLst>
              <a:ext uri="{FF2B5EF4-FFF2-40B4-BE49-F238E27FC236}">
                <a16:creationId xmlns:a16="http://schemas.microsoft.com/office/drawing/2014/main" id="{9E1C46AC-B5D5-4D0F-BB27-AE234CD4D1F7}"/>
              </a:ext>
            </a:extLst>
          </p:cNvPr>
          <p:cNvSpPr txBox="1"/>
          <p:nvPr/>
        </p:nvSpPr>
        <p:spPr>
          <a:xfrm>
            <a:off x="4416697" y="5427775"/>
            <a:ext cx="1962331" cy="249684"/>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Calibri" panose="020F0502020204030204" pitchFamily="34" charset="0"/>
              </a:rPr>
              <a:t>Abbildung </a:t>
            </a:r>
            <a:r>
              <a:rPr lang="de-DE" sz="1000" dirty="0">
                <a:latin typeface="Calibri" panose="020F0502020204030204" pitchFamily="34" charset="0"/>
                <a:ea typeface="Calibri" panose="020F0502020204030204" pitchFamily="34" charset="0"/>
                <a:cs typeface="Calibri" panose="020F0502020204030204" pitchFamily="34" charset="0"/>
              </a:rPr>
              <a:t>3</a:t>
            </a:r>
            <a:r>
              <a:rPr lang="de-DE" sz="1000" dirty="0">
                <a:effectLst/>
                <a:latin typeface="Calibri" panose="020F0502020204030204" pitchFamily="34" charset="0"/>
                <a:ea typeface="Calibri" panose="020F0502020204030204" pitchFamily="34" charset="0"/>
                <a:cs typeface="Calibri" panose="020F0502020204030204" pitchFamily="34" charset="0"/>
              </a:rPr>
              <a:t>: Warenkorb</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Grafik 11" descr="Ein Bild, das Text enthält.&#10;&#10;Automatisch generierte Beschreibung">
            <a:extLst>
              <a:ext uri="{FF2B5EF4-FFF2-40B4-BE49-F238E27FC236}">
                <a16:creationId xmlns:a16="http://schemas.microsoft.com/office/drawing/2014/main" id="{B7EB67C5-F777-4454-951F-7F18471C796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6045" y="1396071"/>
            <a:ext cx="2641600" cy="3735070"/>
          </a:xfrm>
          <a:prstGeom prst="rect">
            <a:avLst/>
          </a:prstGeom>
          <a:noFill/>
          <a:ln>
            <a:noFill/>
          </a:ln>
        </p:spPr>
      </p:pic>
      <p:sp>
        <p:nvSpPr>
          <p:cNvPr id="13" name="Textfeld 12">
            <a:extLst>
              <a:ext uri="{FF2B5EF4-FFF2-40B4-BE49-F238E27FC236}">
                <a16:creationId xmlns:a16="http://schemas.microsoft.com/office/drawing/2014/main" id="{7DA88474-6CA4-454D-A9BE-0992A4A17102}"/>
              </a:ext>
            </a:extLst>
          </p:cNvPr>
          <p:cNvSpPr txBox="1"/>
          <p:nvPr/>
        </p:nvSpPr>
        <p:spPr>
          <a:xfrm>
            <a:off x="8276045" y="5229958"/>
            <a:ext cx="1962331" cy="249684"/>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Calibri" panose="020F0502020204030204" pitchFamily="34" charset="0"/>
              </a:rPr>
              <a:t>Abbildung 4: Bestellüberblick</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6712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el 1">
            <a:extLst>
              <a:ext uri="{FF2B5EF4-FFF2-40B4-BE49-F238E27FC236}">
                <a16:creationId xmlns:a16="http://schemas.microsoft.com/office/drawing/2014/main" id="{EAF0D156-E4E6-43DD-B8A2-CA827293EE86}"/>
              </a:ext>
            </a:extLst>
          </p:cNvPr>
          <p:cNvSpPr>
            <a:spLocks noGrp="1" noChangeArrowheads="1"/>
          </p:cNvSpPr>
          <p:nvPr>
            <p:ph type="title"/>
          </p:nvPr>
        </p:nvSpPr>
        <p:spPr>
          <a:xfrm>
            <a:off x="963613" y="4406900"/>
            <a:ext cx="10363200" cy="1362075"/>
          </a:xfrm>
        </p:spPr>
        <p:txBody>
          <a:bodyPr/>
          <a:lstStyle/>
          <a:p>
            <a:pPr eaLnBrk="1" hangingPunct="1"/>
            <a:r>
              <a:rPr lang="en-US" altLang="en-US">
                <a:latin typeface="Verdana" panose="020B0604030504040204" pitchFamily="34" charset="0"/>
                <a:cs typeface="Verdana" panose="020B0604030504040204" pitchFamily="34" charset="0"/>
              </a:rPr>
              <a:t>Qualitätssicherung</a:t>
            </a:r>
          </a:p>
        </p:txBody>
      </p:sp>
      <p:sp>
        <p:nvSpPr>
          <p:cNvPr id="44035" name="Textplatzhalter 2">
            <a:extLst>
              <a:ext uri="{FF2B5EF4-FFF2-40B4-BE49-F238E27FC236}">
                <a16:creationId xmlns:a16="http://schemas.microsoft.com/office/drawing/2014/main" id="{039F76E5-35AE-4A59-B709-FBA0130D69F0}"/>
              </a:ext>
            </a:extLst>
          </p:cNvPr>
          <p:cNvSpPr>
            <a:spLocks noGrp="1" noChangeArrowheads="1"/>
          </p:cNvSpPr>
          <p:nvPr>
            <p:ph type="body" idx="1"/>
          </p:nvPr>
        </p:nvSpPr>
        <p:spPr>
          <a:xfrm>
            <a:off x="2246313" y="2867025"/>
            <a:ext cx="7772400" cy="1500188"/>
          </a:xfrm>
        </p:spPr>
        <p:txBody>
          <a:bodyPr/>
          <a:lstStyle/>
          <a:p>
            <a:pPr eaLnBrk="1" hangingPunct="1"/>
            <a:r>
              <a:rPr lang="en-US" altLang="en-US" dirty="0">
                <a:latin typeface="Verdana" panose="020B0604030504040204" pitchFamily="34" charset="0"/>
                <a:cs typeface="Verdana" panose="020B0604030504040204" pitchFamily="34" charset="0"/>
              </a:rPr>
              <a:t>Kapitel 2.4:</a:t>
            </a:r>
          </a:p>
        </p:txBody>
      </p:sp>
      <p:sp>
        <p:nvSpPr>
          <p:cNvPr id="44036" name="Foliennummernplatzhalter 6">
            <a:extLst>
              <a:ext uri="{FF2B5EF4-FFF2-40B4-BE49-F238E27FC236}">
                <a16:creationId xmlns:a16="http://schemas.microsoft.com/office/drawing/2014/main" id="{161F4447-2D3D-4176-A475-52FBB1FDE6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5766AE9-FB5C-463B-AEC9-396E2BD3B0F5}" type="slidenum">
              <a:rPr lang="de-DE" altLang="en-US" sz="1200" smtClean="0"/>
              <a:pPr>
                <a:spcBef>
                  <a:spcPct val="50000"/>
                </a:spcBef>
                <a:buClr>
                  <a:schemeClr val="tx2"/>
                </a:buClr>
                <a:buSzPct val="75000"/>
                <a:buFont typeface="Wingdings" panose="05000000000000000000" pitchFamily="2" charset="2"/>
                <a:buNone/>
              </a:pPr>
              <a:t>17</a:t>
            </a:fld>
            <a:endParaRPr lang="de-DE" altLang="en-US" sz="1200"/>
          </a:p>
        </p:txBody>
      </p:sp>
    </p:spTree>
    <p:extLst>
      <p:ext uri="{BB962C8B-B14F-4D97-AF65-F5344CB8AC3E}">
        <p14:creationId xmlns:p14="http://schemas.microsoft.com/office/powerpoint/2010/main" val="3685483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el 1">
            <a:extLst>
              <a:ext uri="{FF2B5EF4-FFF2-40B4-BE49-F238E27FC236}">
                <a16:creationId xmlns:a16="http://schemas.microsoft.com/office/drawing/2014/main" id="{0BAFFDF6-BBFD-4564-8B1C-3FBBFC1CB8FA}"/>
              </a:ext>
            </a:extLst>
          </p:cNvPr>
          <p:cNvSpPr>
            <a:spLocks noGrp="1" noChangeArrowheads="1"/>
          </p:cNvSpPr>
          <p:nvPr>
            <p:ph type="title"/>
          </p:nvPr>
        </p:nvSpPr>
        <p:spPr>
          <a:xfrm>
            <a:off x="406400" y="238125"/>
            <a:ext cx="11377613" cy="456467"/>
          </a:xfrm>
        </p:spPr>
        <p:txBody>
          <a:bodyPr/>
          <a:lstStyle/>
          <a:p>
            <a:pPr eaLnBrk="1" hangingPunct="1"/>
            <a:r>
              <a:rPr lang="de-DE" altLang="en-US" dirty="0">
                <a:latin typeface="Verdana" panose="020B0604030504040204" pitchFamily="34" charset="0"/>
                <a:cs typeface="Verdana" panose="020B0604030504040204" pitchFamily="34" charset="0"/>
              </a:rPr>
              <a:t>Testfälle und Protokolle der Testdurchführung</a:t>
            </a:r>
            <a:br>
              <a:rPr lang="de-DE" altLang="en-US" dirty="0">
                <a:latin typeface="Verdana" panose="020B0604030504040204" pitchFamily="34" charset="0"/>
                <a:cs typeface="Verdana" panose="020B0604030504040204" pitchFamily="34" charset="0"/>
              </a:rPr>
            </a:br>
            <a:r>
              <a:rPr lang="de-DE" altLang="en-US" sz="1400" dirty="0">
                <a:latin typeface="Verdana" panose="020B0604030504040204" pitchFamily="34" charset="0"/>
                <a:cs typeface="Verdana" panose="020B0604030504040204" pitchFamily="34" charset="0"/>
              </a:rPr>
              <a:t>Bestellung hinzufügen</a:t>
            </a:r>
            <a:br>
              <a:rPr lang="de-DE" altLang="en-US" dirty="0">
                <a:latin typeface="Verdana" panose="020B0604030504040204" pitchFamily="34" charset="0"/>
                <a:cs typeface="Verdana" panose="020B0604030504040204" pitchFamily="34" charset="0"/>
              </a:rPr>
            </a:br>
            <a:endParaRPr lang="en-US" altLang="en-US" dirty="0">
              <a:latin typeface="Verdana" panose="020B0604030504040204" pitchFamily="34" charset="0"/>
              <a:cs typeface="Verdana" panose="020B0604030504040204" pitchFamily="34" charset="0"/>
            </a:endParaRPr>
          </a:p>
        </p:txBody>
      </p:sp>
      <p:sp>
        <p:nvSpPr>
          <p:cNvPr id="45059" name="Foliennummernplatzhalter 7">
            <a:extLst>
              <a:ext uri="{FF2B5EF4-FFF2-40B4-BE49-F238E27FC236}">
                <a16:creationId xmlns:a16="http://schemas.microsoft.com/office/drawing/2014/main" id="{9FC4269D-3676-473B-BCD9-E3367149C633}"/>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C6C598F0-CBDD-401A-977F-20587AD26B4E}" type="slidenum">
              <a:rPr lang="de-DE" altLang="en-US" sz="1200" smtClean="0"/>
              <a:pPr>
                <a:spcBef>
                  <a:spcPct val="50000"/>
                </a:spcBef>
                <a:buClr>
                  <a:schemeClr val="tx2"/>
                </a:buClr>
                <a:buSzPct val="75000"/>
                <a:buFont typeface="Wingdings" panose="05000000000000000000" pitchFamily="2" charset="2"/>
                <a:buNone/>
              </a:pPr>
              <a:t>18</a:t>
            </a:fld>
            <a:endParaRPr lang="de-DE" altLang="en-US" sz="1200"/>
          </a:p>
        </p:txBody>
      </p:sp>
      <p:graphicFrame>
        <p:nvGraphicFramePr>
          <p:cNvPr id="2" name="Tabelle 1">
            <a:extLst>
              <a:ext uri="{FF2B5EF4-FFF2-40B4-BE49-F238E27FC236}">
                <a16:creationId xmlns:a16="http://schemas.microsoft.com/office/drawing/2014/main" id="{20AFE242-D835-43BA-B2A2-1B792DEC4E44}"/>
              </a:ext>
            </a:extLst>
          </p:cNvPr>
          <p:cNvGraphicFramePr>
            <a:graphicFrameLocks noGrp="1"/>
          </p:cNvGraphicFramePr>
          <p:nvPr>
            <p:extLst>
              <p:ext uri="{D42A27DB-BD31-4B8C-83A1-F6EECF244321}">
                <p14:modId xmlns:p14="http://schemas.microsoft.com/office/powerpoint/2010/main" val="1080264533"/>
              </p:ext>
            </p:extLst>
          </p:nvPr>
        </p:nvGraphicFramePr>
        <p:xfrm>
          <a:off x="3527176" y="921079"/>
          <a:ext cx="5395738" cy="5281808"/>
        </p:xfrm>
        <a:graphic>
          <a:graphicData uri="http://schemas.openxmlformats.org/drawingml/2006/table">
            <a:tbl>
              <a:tblPr>
                <a:tableStyleId>{5C22544A-7EE6-4342-B048-85BDC9FD1C3A}</a:tableStyleId>
              </a:tblPr>
              <a:tblGrid>
                <a:gridCol w="902764">
                  <a:extLst>
                    <a:ext uri="{9D8B030D-6E8A-4147-A177-3AD203B41FA5}">
                      <a16:colId xmlns:a16="http://schemas.microsoft.com/office/drawing/2014/main" val="4100995997"/>
                    </a:ext>
                  </a:extLst>
                </a:gridCol>
                <a:gridCol w="1414811">
                  <a:extLst>
                    <a:ext uri="{9D8B030D-6E8A-4147-A177-3AD203B41FA5}">
                      <a16:colId xmlns:a16="http://schemas.microsoft.com/office/drawing/2014/main" val="2240638437"/>
                    </a:ext>
                  </a:extLst>
                </a:gridCol>
                <a:gridCol w="2622238">
                  <a:extLst>
                    <a:ext uri="{9D8B030D-6E8A-4147-A177-3AD203B41FA5}">
                      <a16:colId xmlns:a16="http://schemas.microsoft.com/office/drawing/2014/main" val="4155995835"/>
                    </a:ext>
                  </a:extLst>
                </a:gridCol>
                <a:gridCol w="455925">
                  <a:extLst>
                    <a:ext uri="{9D8B030D-6E8A-4147-A177-3AD203B41FA5}">
                      <a16:colId xmlns:a16="http://schemas.microsoft.com/office/drawing/2014/main" val="3553646196"/>
                    </a:ext>
                  </a:extLst>
                </a:gridCol>
              </a:tblGrid>
              <a:tr h="174246">
                <a:tc>
                  <a:txBody>
                    <a:bodyPr/>
                    <a:lstStyle/>
                    <a:p>
                      <a:pPr>
                        <a:lnSpc>
                          <a:spcPct val="107000"/>
                        </a:lnSpc>
                        <a:spcAft>
                          <a:spcPts val="800"/>
                        </a:spcAft>
                      </a:pPr>
                      <a:r>
                        <a:rPr lang="de-DE" sz="900">
                          <a:effectLst/>
                        </a:rPr>
                        <a:t>Datum</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gridSpan="3">
                  <a:txBody>
                    <a:bodyPr/>
                    <a:lstStyle/>
                    <a:p>
                      <a:pPr>
                        <a:lnSpc>
                          <a:spcPct val="107000"/>
                        </a:lnSpc>
                        <a:spcAft>
                          <a:spcPts val="800"/>
                        </a:spcAft>
                      </a:pPr>
                      <a:r>
                        <a:rPr lang="de-DE" sz="900">
                          <a:effectLst/>
                        </a:rPr>
                        <a:t>16.12.2021</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125946602"/>
                  </a:ext>
                </a:extLst>
              </a:tr>
              <a:tr h="174246">
                <a:tc>
                  <a:txBody>
                    <a:bodyPr/>
                    <a:lstStyle/>
                    <a:p>
                      <a:pPr>
                        <a:lnSpc>
                          <a:spcPct val="107000"/>
                        </a:lnSpc>
                        <a:spcAft>
                          <a:spcPts val="800"/>
                        </a:spcAft>
                      </a:pPr>
                      <a:r>
                        <a:rPr lang="de-DE" sz="900">
                          <a:effectLst/>
                        </a:rPr>
                        <a:t>Tester</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gridSpan="3">
                  <a:txBody>
                    <a:bodyPr/>
                    <a:lstStyle/>
                    <a:p>
                      <a:pPr>
                        <a:lnSpc>
                          <a:spcPct val="107000"/>
                        </a:lnSpc>
                        <a:spcAft>
                          <a:spcPts val="800"/>
                        </a:spcAft>
                      </a:pPr>
                      <a:r>
                        <a:rPr lang="de-DE" sz="900">
                          <a:effectLst/>
                        </a:rPr>
                        <a:t>Leon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474469775"/>
                  </a:ext>
                </a:extLst>
              </a:tr>
              <a:tr h="213798">
                <a:tc>
                  <a:txBody>
                    <a:bodyPr/>
                    <a:lstStyle/>
                    <a:p>
                      <a:pPr>
                        <a:lnSpc>
                          <a:spcPct val="107000"/>
                        </a:lnSpc>
                        <a:spcAft>
                          <a:spcPts val="800"/>
                        </a:spcAft>
                      </a:pPr>
                      <a:r>
                        <a:rPr lang="de-DE" sz="900">
                          <a:effectLst/>
                        </a:rPr>
                        <a:t>SW-Version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gridSpan="3">
                  <a:txBody>
                    <a:bodyPr/>
                    <a:lstStyle/>
                    <a:p>
                      <a:pPr>
                        <a:lnSpc>
                          <a:spcPct val="107000"/>
                        </a:lnSpc>
                        <a:spcAft>
                          <a:spcPts val="800"/>
                        </a:spcAft>
                      </a:pPr>
                      <a:r>
                        <a:rPr lang="de-DE" sz="900">
                          <a:effectLst/>
                        </a:rPr>
                        <a:t>V 0.1.2</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946339600"/>
                  </a:ext>
                </a:extLst>
              </a:tr>
              <a:tr h="627232">
                <a:tc>
                  <a:txBody>
                    <a:bodyPr/>
                    <a:lstStyle/>
                    <a:p>
                      <a:pPr>
                        <a:lnSpc>
                          <a:spcPct val="107000"/>
                        </a:lnSpc>
                        <a:spcAft>
                          <a:spcPts val="800"/>
                        </a:spcAft>
                      </a:pPr>
                      <a:r>
                        <a:rPr lang="de-DE" sz="900">
                          <a:effectLst/>
                        </a:rPr>
                        <a:t>Vorbedin-gung(en)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gridSpan="3">
                  <a:txBody>
                    <a:bodyPr/>
                    <a:lstStyle/>
                    <a:p>
                      <a:pPr>
                        <a:lnSpc>
                          <a:spcPct val="107000"/>
                        </a:lnSpc>
                        <a:spcAft>
                          <a:spcPts val="800"/>
                        </a:spcAft>
                      </a:pPr>
                      <a:r>
                        <a:rPr lang="de-DE" sz="900">
                          <a:effectLst/>
                        </a:rPr>
                        <a:t>Es wurden ein Restaurantbesitzer, Restaurant und eine Speisekarte erstellt. Der Nutzer „Max Mustermann“ ist am System mit Passwort „geheim“ registriert und eingeloggt. Der Benutzer befindet sich auf der Restaurantliste.</a:t>
                      </a:r>
                      <a:br>
                        <a:rPr lang="de-DE" sz="900">
                          <a:effectLst/>
                        </a:rPr>
                      </a:br>
                      <a:r>
                        <a:rPr lang="de-DE" sz="900">
                          <a:effectLst/>
                        </a:rPr>
                        <a:t>Wichtig: Der Benutzer hat Guthaben auf sein Guthabenkonto geladen.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39407485"/>
                  </a:ext>
                </a:extLst>
              </a:tr>
              <a:tr h="174246">
                <a:tc>
                  <a:txBody>
                    <a:bodyPr/>
                    <a:lstStyle/>
                    <a:p>
                      <a:pPr>
                        <a:lnSpc>
                          <a:spcPct val="107000"/>
                        </a:lnSpc>
                        <a:spcAft>
                          <a:spcPts val="800"/>
                        </a:spcAft>
                      </a:pPr>
                      <a:r>
                        <a:rPr lang="de-DE" sz="900">
                          <a:effectLst/>
                        </a:rPr>
                        <a:t>Schritt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Aktion (User)</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Erwartete Reaktion (System)</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 / X</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extLst>
                  <a:ext uri="{0D108BD9-81ED-4DB2-BD59-A6C34878D82A}">
                    <a16:rowId xmlns:a16="http://schemas.microsoft.com/office/drawing/2014/main" val="2321189143"/>
                  </a:ext>
                </a:extLst>
              </a:tr>
              <a:tr h="627232">
                <a:tc>
                  <a:txBody>
                    <a:bodyPr/>
                    <a:lstStyle/>
                    <a:p>
                      <a:pPr>
                        <a:lnSpc>
                          <a:spcPct val="107000"/>
                        </a:lnSpc>
                        <a:spcAft>
                          <a:spcPts val="800"/>
                        </a:spcAft>
                      </a:pPr>
                      <a:r>
                        <a:rPr lang="de-DE" sz="900">
                          <a:effectLst/>
                        </a:rPr>
                        <a:t>1</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Der Benutzer sucht sich ein Restaurant aus und klickt auf den Button „Bestellen“.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Der Benutzer wird auf die Speisekarte des Restaurants weitergeleitet.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extLst>
                  <a:ext uri="{0D108BD9-81ED-4DB2-BD59-A6C34878D82A}">
                    <a16:rowId xmlns:a16="http://schemas.microsoft.com/office/drawing/2014/main" val="980654738"/>
                  </a:ext>
                </a:extLst>
              </a:tr>
              <a:tr h="627232">
                <a:tc>
                  <a:txBody>
                    <a:bodyPr/>
                    <a:lstStyle/>
                    <a:p>
                      <a:pPr>
                        <a:lnSpc>
                          <a:spcPct val="107000"/>
                        </a:lnSpc>
                        <a:spcAft>
                          <a:spcPts val="800"/>
                        </a:spcAft>
                      </a:pPr>
                      <a:r>
                        <a:rPr lang="en-GB" sz="900">
                          <a:effectLst/>
                        </a:rPr>
                        <a:t>2</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Der Benutzer klickt in einer Zeile auf ein Gericht und klickt auf „Hinzufügen“.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Das Gericht wurde in seinen Warenkorb hinzugefügt.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extLst>
                  <a:ext uri="{0D108BD9-81ED-4DB2-BD59-A6C34878D82A}">
                    <a16:rowId xmlns:a16="http://schemas.microsoft.com/office/drawing/2014/main" val="3383790914"/>
                  </a:ext>
                </a:extLst>
              </a:tr>
              <a:tr h="325241">
                <a:tc>
                  <a:txBody>
                    <a:bodyPr/>
                    <a:lstStyle/>
                    <a:p>
                      <a:pPr>
                        <a:lnSpc>
                          <a:spcPct val="107000"/>
                        </a:lnSpc>
                        <a:spcAft>
                          <a:spcPts val="800"/>
                        </a:spcAft>
                      </a:pPr>
                      <a:r>
                        <a:rPr lang="de-DE" sz="900">
                          <a:effectLst/>
                        </a:rPr>
                        <a:t>3</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Der Benutzer klickt auf den Button „fertig“.</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Der Benutzer wird auf den Warenkorb weitergeleitet.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extLst>
                  <a:ext uri="{0D108BD9-81ED-4DB2-BD59-A6C34878D82A}">
                    <a16:rowId xmlns:a16="http://schemas.microsoft.com/office/drawing/2014/main" val="2023574325"/>
                  </a:ext>
                </a:extLst>
              </a:tr>
              <a:tr h="1014741">
                <a:tc>
                  <a:txBody>
                    <a:bodyPr/>
                    <a:lstStyle/>
                    <a:p>
                      <a:pPr>
                        <a:lnSpc>
                          <a:spcPct val="107000"/>
                        </a:lnSpc>
                        <a:spcAft>
                          <a:spcPts val="800"/>
                        </a:spcAft>
                      </a:pPr>
                      <a:r>
                        <a:rPr lang="de-DE" sz="900">
                          <a:effectLst/>
                        </a:rPr>
                        <a:t>4</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In dem Warenkorb wird die Gesamtsumme (ohne Lieferkosten und die Lieferkosten angezeigt.</a:t>
                      </a:r>
                    </a:p>
                    <a:p>
                      <a:pPr>
                        <a:lnSpc>
                          <a:spcPct val="107000"/>
                        </a:lnSpc>
                        <a:spcAft>
                          <a:spcPts val="800"/>
                        </a:spcAft>
                      </a:pPr>
                      <a:r>
                        <a:rPr lang="de-DE" sz="900">
                          <a:effectLst/>
                        </a:rPr>
                        <a:t>Der Benutzer klickt auf den Button „bestellen“.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Die Bestellung wurde durchgeführt und der Benutzer wird auf die Bewertungsview weitergeleitet.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extLst>
                  <a:ext uri="{0D108BD9-81ED-4DB2-BD59-A6C34878D82A}">
                    <a16:rowId xmlns:a16="http://schemas.microsoft.com/office/drawing/2014/main" val="2494213079"/>
                  </a:ext>
                </a:extLst>
              </a:tr>
              <a:tr h="325241">
                <a:tc>
                  <a:txBody>
                    <a:bodyPr/>
                    <a:lstStyle/>
                    <a:p>
                      <a:pPr>
                        <a:lnSpc>
                          <a:spcPct val="107000"/>
                        </a:lnSpc>
                        <a:spcAft>
                          <a:spcPts val="800"/>
                        </a:spcAft>
                      </a:pPr>
                      <a:r>
                        <a:rPr lang="de-DE" sz="900">
                          <a:effectLst/>
                        </a:rPr>
                        <a:t>Nachbe-dingung(en)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gridSpan="2">
                  <a:txBody>
                    <a:bodyPr/>
                    <a:lstStyle/>
                    <a:p>
                      <a:pPr>
                        <a:lnSpc>
                          <a:spcPct val="107000"/>
                        </a:lnSpc>
                        <a:spcAft>
                          <a:spcPts val="800"/>
                        </a:spcAft>
                      </a:pPr>
                      <a:r>
                        <a:rPr lang="de-DE" sz="900">
                          <a:effectLst/>
                        </a:rPr>
                        <a:t>Der Benutzer konnte bei einem Restaurant ein Gericht bestellen.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hMerge="1">
                  <a:txBody>
                    <a:bodyPr/>
                    <a:lstStyle/>
                    <a:p>
                      <a:endParaRPr lang="de-DE"/>
                    </a:p>
                  </a:txBody>
                  <a:tcP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extLst>
                  <a:ext uri="{0D108BD9-81ED-4DB2-BD59-A6C34878D82A}">
                    <a16:rowId xmlns:a16="http://schemas.microsoft.com/office/drawing/2014/main" val="643254452"/>
                  </a:ext>
                </a:extLst>
              </a:tr>
              <a:tr h="174246">
                <a:tc>
                  <a:txBody>
                    <a:bodyPr/>
                    <a:lstStyle/>
                    <a:p>
                      <a:pPr>
                        <a:lnSpc>
                          <a:spcPct val="107000"/>
                        </a:lnSpc>
                        <a:spcAft>
                          <a:spcPts val="800"/>
                        </a:spcAft>
                      </a:pPr>
                      <a:r>
                        <a:rPr lang="de-DE" sz="900">
                          <a:effectLst/>
                        </a:rPr>
                        <a:t>Testurteil</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gridSpan="3">
                  <a:txBody>
                    <a:bodyPr/>
                    <a:lstStyle/>
                    <a:p>
                      <a:pPr>
                        <a:lnSpc>
                          <a:spcPct val="107000"/>
                        </a:lnSpc>
                        <a:spcAft>
                          <a:spcPts val="800"/>
                        </a:spcAft>
                      </a:pPr>
                      <a:r>
                        <a:rPr lang="de-DE" sz="900" dirty="0">
                          <a:effectLst/>
                        </a:rPr>
                        <a:t>Test bestanden</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204471977"/>
                  </a:ext>
                </a:extLst>
              </a:tr>
            </a:tbl>
          </a:graphicData>
        </a:graphic>
      </p:graphicFrame>
    </p:spTree>
    <p:extLst>
      <p:ext uri="{BB962C8B-B14F-4D97-AF65-F5344CB8AC3E}">
        <p14:creationId xmlns:p14="http://schemas.microsoft.com/office/powerpoint/2010/main" val="3865918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3. Bewertung</a:t>
            </a: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19</a:t>
            </a:fld>
            <a:endParaRPr lang="de-DE" altLang="en-US" sz="1200"/>
          </a:p>
        </p:txBody>
      </p:sp>
    </p:spTree>
    <p:extLst>
      <p:ext uri="{BB962C8B-B14F-4D97-AF65-F5344CB8AC3E}">
        <p14:creationId xmlns:p14="http://schemas.microsoft.com/office/powerpoint/2010/main" val="414174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D4581E5-433E-4795-BECA-6F9F910C6CA4}"/>
              </a:ext>
            </a:extLst>
          </p:cNvPr>
          <p:cNvSpPr>
            <a:spLocks noGrp="1"/>
          </p:cNvSpPr>
          <p:nvPr>
            <p:ph idx="1"/>
          </p:nvPr>
        </p:nvSpPr>
        <p:spPr/>
        <p:txBody>
          <a:bodyPr/>
          <a:lstStyle/>
          <a:p>
            <a:r>
              <a:rPr lang="de-DE" dirty="0"/>
              <a:t>1. Auswahl von Restaurants anzeigen</a:t>
            </a:r>
          </a:p>
          <a:p>
            <a:r>
              <a:rPr lang="de-DE" dirty="0"/>
              <a:t>2. Essensbestellung</a:t>
            </a:r>
          </a:p>
          <a:p>
            <a:r>
              <a:rPr lang="de-DE" dirty="0"/>
              <a:t>3. Bewertung</a:t>
            </a:r>
          </a:p>
        </p:txBody>
      </p:sp>
      <p:sp>
        <p:nvSpPr>
          <p:cNvPr id="3" name="Titel 2">
            <a:extLst>
              <a:ext uri="{FF2B5EF4-FFF2-40B4-BE49-F238E27FC236}">
                <a16:creationId xmlns:a16="http://schemas.microsoft.com/office/drawing/2014/main" id="{BEF1660E-355A-445C-9154-7B1803D716DF}"/>
              </a:ext>
            </a:extLst>
          </p:cNvPr>
          <p:cNvSpPr>
            <a:spLocks noGrp="1"/>
          </p:cNvSpPr>
          <p:nvPr>
            <p:ph type="title"/>
          </p:nvPr>
        </p:nvSpPr>
        <p:spPr/>
        <p:txBody>
          <a:bodyPr/>
          <a:lstStyle/>
          <a:p>
            <a:r>
              <a:rPr lang="de-DE" dirty="0"/>
              <a:t>Agenda</a:t>
            </a:r>
          </a:p>
        </p:txBody>
      </p:sp>
      <p:sp>
        <p:nvSpPr>
          <p:cNvPr id="4" name="Foliennummernplatzhalter 3">
            <a:extLst>
              <a:ext uri="{FF2B5EF4-FFF2-40B4-BE49-F238E27FC236}">
                <a16:creationId xmlns:a16="http://schemas.microsoft.com/office/drawing/2014/main" id="{3E6FDE4F-A7D6-4C08-9194-C5D09A923573}"/>
              </a:ext>
            </a:extLst>
          </p:cNvPr>
          <p:cNvSpPr>
            <a:spLocks noGrp="1"/>
          </p:cNvSpPr>
          <p:nvPr>
            <p:ph type="sldNum" sz="quarter" idx="10"/>
          </p:nvPr>
        </p:nvSpPr>
        <p:spPr/>
        <p:txBody>
          <a:bodyPr/>
          <a:lstStyle/>
          <a:p>
            <a:pPr>
              <a:defRPr/>
            </a:pPr>
            <a:fld id="{A193750B-3276-40BD-8964-99BE54379D7B}" type="slidenum">
              <a:rPr lang="de-DE" altLang="en-DE" smtClean="0"/>
              <a:pPr>
                <a:defRPr/>
              </a:pPr>
              <a:t>2</a:t>
            </a:fld>
            <a:endParaRPr lang="de-DE" altLang="en-DE"/>
          </a:p>
        </p:txBody>
      </p:sp>
    </p:spTree>
    <p:extLst>
      <p:ext uri="{BB962C8B-B14F-4D97-AF65-F5344CB8AC3E}">
        <p14:creationId xmlns:p14="http://schemas.microsoft.com/office/powerpoint/2010/main" val="3561013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Anforderungsanalyse</a:t>
            </a: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20</a:t>
            </a:fld>
            <a:endParaRPr lang="de-DE" altLang="en-US" sz="1200"/>
          </a:p>
        </p:txBody>
      </p:sp>
      <p:sp>
        <p:nvSpPr>
          <p:cNvPr id="6" name="Textplatzhalter 2">
            <a:extLst>
              <a:ext uri="{FF2B5EF4-FFF2-40B4-BE49-F238E27FC236}">
                <a16:creationId xmlns:a16="http://schemas.microsoft.com/office/drawing/2014/main" id="{0B5C8680-2C09-49D7-A216-95DCF06845A5}"/>
              </a:ext>
            </a:extLst>
          </p:cNvPr>
          <p:cNvSpPr>
            <a:spLocks noGrp="1" noChangeArrowheads="1"/>
          </p:cNvSpPr>
          <p:nvPr>
            <p:ph type="body" idx="1"/>
          </p:nvPr>
        </p:nvSpPr>
        <p:spPr>
          <a:xfrm>
            <a:off x="963613" y="2906712"/>
            <a:ext cx="7772400" cy="1500188"/>
          </a:xfrm>
        </p:spPr>
        <p:txBody>
          <a:bodyPr/>
          <a:lstStyle/>
          <a:p>
            <a:pPr eaLnBrk="1" hangingPunct="1"/>
            <a:r>
              <a:rPr lang="en-US" altLang="en-US" dirty="0">
                <a:latin typeface="Verdana" panose="020B0604030504040204" pitchFamily="34" charset="0"/>
                <a:cs typeface="Verdana" panose="020B0604030504040204" pitchFamily="34" charset="0"/>
              </a:rPr>
              <a:t>Kapitel 3.1:</a:t>
            </a:r>
          </a:p>
        </p:txBody>
      </p:sp>
    </p:spTree>
    <p:extLst>
      <p:ext uri="{BB962C8B-B14F-4D97-AF65-F5344CB8AC3E}">
        <p14:creationId xmlns:p14="http://schemas.microsoft.com/office/powerpoint/2010/main" val="2843540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a:extLst>
              <a:ext uri="{FF2B5EF4-FFF2-40B4-BE49-F238E27FC236}">
                <a16:creationId xmlns:a16="http://schemas.microsoft.com/office/drawing/2014/main" id="{7F9D041E-91B5-4B85-8CE2-F862793EA400}"/>
              </a:ext>
            </a:extLst>
          </p:cNvPr>
          <p:cNvSpPr>
            <a:spLocks noGrp="1" noChangeArrowheads="1"/>
          </p:cNvSpPr>
          <p:nvPr>
            <p:ph type="title"/>
          </p:nvPr>
        </p:nvSpPr>
        <p:spPr/>
        <p:txBody>
          <a:bodyPr/>
          <a:lstStyle/>
          <a:p>
            <a:pPr eaLnBrk="1" hangingPunct="1"/>
            <a:r>
              <a:rPr lang="en-US" altLang="en-US">
                <a:latin typeface="Verdana" panose="020B0604030504040204" pitchFamily="34" charset="0"/>
                <a:cs typeface="Verdana" panose="020B0604030504040204" pitchFamily="34" charset="0"/>
              </a:rPr>
              <a:t>User Stories</a:t>
            </a:r>
          </a:p>
        </p:txBody>
      </p:sp>
      <p:sp>
        <p:nvSpPr>
          <p:cNvPr id="29699" name="Foliennummernplatzhalter 7">
            <a:extLst>
              <a:ext uri="{FF2B5EF4-FFF2-40B4-BE49-F238E27FC236}">
                <a16:creationId xmlns:a16="http://schemas.microsoft.com/office/drawing/2014/main" id="{E5F88E6C-23A4-49C8-9A52-C1C847205D21}"/>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491A96F-E4C7-4568-A1A2-73BBA68622EC}" type="slidenum">
              <a:rPr lang="de-DE" altLang="en-US" sz="1200" smtClean="0"/>
              <a:pPr>
                <a:spcBef>
                  <a:spcPct val="50000"/>
                </a:spcBef>
                <a:buClr>
                  <a:schemeClr val="tx2"/>
                </a:buClr>
                <a:buSzPct val="75000"/>
                <a:buFont typeface="Wingdings" panose="05000000000000000000" pitchFamily="2" charset="2"/>
                <a:buNone/>
              </a:pPr>
              <a:t>21</a:t>
            </a:fld>
            <a:endParaRPr lang="de-DE" altLang="en-US" sz="1200"/>
          </a:p>
        </p:txBody>
      </p:sp>
      <p:graphicFrame>
        <p:nvGraphicFramePr>
          <p:cNvPr id="3" name="Tabelle 2">
            <a:extLst>
              <a:ext uri="{FF2B5EF4-FFF2-40B4-BE49-F238E27FC236}">
                <a16:creationId xmlns:a16="http://schemas.microsoft.com/office/drawing/2014/main" id="{B453BF66-1DEE-41CB-AB73-F69E657513C2}"/>
              </a:ext>
            </a:extLst>
          </p:cNvPr>
          <p:cNvGraphicFramePr>
            <a:graphicFrameLocks noGrp="1"/>
          </p:cNvGraphicFramePr>
          <p:nvPr>
            <p:extLst>
              <p:ext uri="{D42A27DB-BD31-4B8C-83A1-F6EECF244321}">
                <p14:modId xmlns:p14="http://schemas.microsoft.com/office/powerpoint/2010/main" val="2038965588"/>
              </p:ext>
            </p:extLst>
          </p:nvPr>
        </p:nvGraphicFramePr>
        <p:xfrm>
          <a:off x="98211" y="819150"/>
          <a:ext cx="5754370" cy="1915732"/>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69859758"/>
                    </a:ext>
                  </a:extLst>
                </a:gridCol>
                <a:gridCol w="4337050">
                  <a:extLst>
                    <a:ext uri="{9D8B030D-6E8A-4147-A177-3AD203B41FA5}">
                      <a16:colId xmlns:a16="http://schemas.microsoft.com/office/drawing/2014/main" val="297151064"/>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7.1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2612607"/>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Als Kunde möchte ich mein Essen und meine Lieferung mit 1-5 Sternen bewerten, damit ich ein Feedback geben kann.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7370212"/>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15 Std.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643591"/>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9942156"/>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Alexandra Klein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3119092"/>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4.2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6385387"/>
                  </a:ext>
                </a:extLst>
              </a:tr>
            </a:tbl>
          </a:graphicData>
        </a:graphic>
      </p:graphicFrame>
      <p:graphicFrame>
        <p:nvGraphicFramePr>
          <p:cNvPr id="7" name="Tabelle 6">
            <a:extLst>
              <a:ext uri="{FF2B5EF4-FFF2-40B4-BE49-F238E27FC236}">
                <a16:creationId xmlns:a16="http://schemas.microsoft.com/office/drawing/2014/main" id="{24EC26C3-645A-4CD1-921F-6F0B0A0ACA3E}"/>
              </a:ext>
            </a:extLst>
          </p:cNvPr>
          <p:cNvGraphicFramePr>
            <a:graphicFrameLocks noGrp="1"/>
          </p:cNvGraphicFramePr>
          <p:nvPr>
            <p:extLst>
              <p:ext uri="{D42A27DB-BD31-4B8C-83A1-F6EECF244321}">
                <p14:modId xmlns:p14="http://schemas.microsoft.com/office/powerpoint/2010/main" val="2396859140"/>
              </p:ext>
            </p:extLst>
          </p:nvPr>
        </p:nvGraphicFramePr>
        <p:xfrm>
          <a:off x="98211" y="3658144"/>
          <a:ext cx="589788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603460750"/>
                    </a:ext>
                  </a:extLst>
                </a:gridCol>
                <a:gridCol w="4480560">
                  <a:extLst>
                    <a:ext uri="{9D8B030D-6E8A-4147-A177-3AD203B41FA5}">
                      <a16:colId xmlns:a16="http://schemas.microsoft.com/office/drawing/2014/main" val="1337797933"/>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7.3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3526707"/>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alle Bewertungen des Restaurants lesen können, wenn ich dort bestelle, damit ich mir ein Bild von dem Restaurant mache kann.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213582"/>
                  </a:ext>
                </a:extLst>
              </a:tr>
              <a:tr h="0">
                <a:tc>
                  <a:txBody>
                    <a:bodyPr/>
                    <a:lstStyle/>
                    <a:p>
                      <a:pPr>
                        <a:lnSpc>
                          <a:spcPct val="107000"/>
                        </a:lnSpc>
                        <a:spcAft>
                          <a:spcPts val="800"/>
                        </a:spcAft>
                      </a:pPr>
                      <a:r>
                        <a:rPr lang="de-DE" sz="1100" dirty="0">
                          <a:effectLst/>
                        </a:rPr>
                        <a:t>Geschätzter Realisierungsaufwand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5 Std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7313517"/>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3738428"/>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Alexandra Klein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2995431"/>
                  </a:ext>
                </a:extLst>
              </a:tr>
              <a:tr h="0">
                <a:tc>
                  <a:txBody>
                    <a:bodyPr/>
                    <a:lstStyle/>
                    <a:p>
                      <a:pPr>
                        <a:lnSpc>
                          <a:spcPct val="107000"/>
                        </a:lnSpc>
                        <a:spcAft>
                          <a:spcPts val="800"/>
                        </a:spcAft>
                      </a:pPr>
                      <a:r>
                        <a:rPr lang="de-DE" sz="1100" dirty="0">
                          <a:effectLst/>
                        </a:rPr>
                        <a:t>Abhängigkeiten zu anderen User Stories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2.2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0556842"/>
                  </a:ext>
                </a:extLst>
              </a:tr>
            </a:tbl>
          </a:graphicData>
        </a:graphic>
      </p:graphicFrame>
      <p:graphicFrame>
        <p:nvGraphicFramePr>
          <p:cNvPr id="9" name="Tabelle 8">
            <a:extLst>
              <a:ext uri="{FF2B5EF4-FFF2-40B4-BE49-F238E27FC236}">
                <a16:creationId xmlns:a16="http://schemas.microsoft.com/office/drawing/2014/main" id="{4941C716-6108-4989-9D5F-A7DF643AF940}"/>
              </a:ext>
            </a:extLst>
          </p:cNvPr>
          <p:cNvGraphicFramePr>
            <a:graphicFrameLocks noGrp="1"/>
          </p:cNvGraphicFramePr>
          <p:nvPr>
            <p:extLst>
              <p:ext uri="{D42A27DB-BD31-4B8C-83A1-F6EECF244321}">
                <p14:modId xmlns:p14="http://schemas.microsoft.com/office/powerpoint/2010/main" val="2050719335"/>
              </p:ext>
            </p:extLst>
          </p:nvPr>
        </p:nvGraphicFramePr>
        <p:xfrm>
          <a:off x="6029643" y="819150"/>
          <a:ext cx="5754370" cy="1915732"/>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784376071"/>
                    </a:ext>
                  </a:extLst>
                </a:gridCol>
                <a:gridCol w="4337050">
                  <a:extLst>
                    <a:ext uri="{9D8B030D-6E8A-4147-A177-3AD203B41FA5}">
                      <a16:colId xmlns:a16="http://schemas.microsoft.com/office/drawing/2014/main" val="1308038622"/>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7.5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1930497"/>
                  </a:ext>
                </a:extLst>
              </a:tr>
              <a:tr h="0">
                <a:tc>
                  <a:txBody>
                    <a:bodyPr/>
                    <a:lstStyle/>
                    <a:p>
                      <a:pPr>
                        <a:lnSpc>
                          <a:spcPct val="107000"/>
                        </a:lnSpc>
                        <a:spcAft>
                          <a:spcPts val="800"/>
                        </a:spcAft>
                      </a:pPr>
                      <a:r>
                        <a:rPr lang="de-DE" sz="1100" dirty="0">
                          <a:effectLst/>
                        </a:rPr>
                        <a:t>User Story-Beschreibung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Restaurantbesitzer möchte ich mich durch die Bewertungen klicken, damit ich das Feedback lesen kann.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8222238"/>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5 Std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6707391"/>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0904514"/>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Alexandra Klein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4881420"/>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9348776"/>
                  </a:ext>
                </a:extLst>
              </a:tr>
            </a:tbl>
          </a:graphicData>
        </a:graphic>
      </p:graphicFrame>
      <p:graphicFrame>
        <p:nvGraphicFramePr>
          <p:cNvPr id="10" name="Tabelle 9">
            <a:extLst>
              <a:ext uri="{FF2B5EF4-FFF2-40B4-BE49-F238E27FC236}">
                <a16:creationId xmlns:a16="http://schemas.microsoft.com/office/drawing/2014/main" id="{0D85E122-21E1-4390-9135-C38B119AFECC}"/>
              </a:ext>
            </a:extLst>
          </p:cNvPr>
          <p:cNvGraphicFramePr>
            <a:graphicFrameLocks noGrp="1"/>
          </p:cNvGraphicFramePr>
          <p:nvPr>
            <p:extLst>
              <p:ext uri="{D42A27DB-BD31-4B8C-83A1-F6EECF244321}">
                <p14:modId xmlns:p14="http://schemas.microsoft.com/office/powerpoint/2010/main" val="1030067023"/>
              </p:ext>
            </p:extLst>
          </p:nvPr>
        </p:nvGraphicFramePr>
        <p:xfrm>
          <a:off x="6095206" y="3658143"/>
          <a:ext cx="575437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238683166"/>
                    </a:ext>
                  </a:extLst>
                </a:gridCol>
                <a:gridCol w="4337050">
                  <a:extLst>
                    <a:ext uri="{9D8B030D-6E8A-4147-A177-3AD203B41FA5}">
                      <a16:colId xmlns:a16="http://schemas.microsoft.com/office/drawing/2014/main" val="358527653"/>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7.6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3382516"/>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Restaurantbesitzer möchte ich mir die durchschnittlichen Bewertungen sowohl von dem Essen als auch der Lieferung einzeln anzeigen lassen.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2407890"/>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1480056"/>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5592668"/>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Alexandra Klein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4304477"/>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0864594"/>
                  </a:ext>
                </a:extLst>
              </a:tr>
            </a:tbl>
          </a:graphicData>
        </a:graphic>
      </p:graphicFrame>
    </p:spTree>
    <p:extLst>
      <p:ext uri="{BB962C8B-B14F-4D97-AF65-F5344CB8AC3E}">
        <p14:creationId xmlns:p14="http://schemas.microsoft.com/office/powerpoint/2010/main" val="3855513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nummernplatzhalter 6">
            <a:extLst>
              <a:ext uri="{FF2B5EF4-FFF2-40B4-BE49-F238E27FC236}">
                <a16:creationId xmlns:a16="http://schemas.microsoft.com/office/drawing/2014/main" id="{AD36A61C-1424-4C31-BAA8-AC16F92FC0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99B34C8-31F5-4CF5-BF20-BD5BBEDE527D}" type="slidenum">
              <a:rPr lang="de-DE" altLang="en-US" sz="1200" smtClean="0"/>
              <a:pPr>
                <a:spcBef>
                  <a:spcPct val="50000"/>
                </a:spcBef>
                <a:buClr>
                  <a:schemeClr val="tx2"/>
                </a:buClr>
                <a:buSzPct val="75000"/>
                <a:buFont typeface="Wingdings" panose="05000000000000000000" pitchFamily="2" charset="2"/>
                <a:buNone/>
              </a:pPr>
              <a:t>22</a:t>
            </a:fld>
            <a:endParaRPr lang="de-DE" altLang="en-US" sz="1200"/>
          </a:p>
        </p:txBody>
      </p:sp>
      <p:sp>
        <p:nvSpPr>
          <p:cNvPr id="36867" name="Titel 5">
            <a:extLst>
              <a:ext uri="{FF2B5EF4-FFF2-40B4-BE49-F238E27FC236}">
                <a16:creationId xmlns:a16="http://schemas.microsoft.com/office/drawing/2014/main" id="{953CC948-9D77-46CF-ACEB-670A5D2388C7}"/>
              </a:ext>
            </a:extLst>
          </p:cNvPr>
          <p:cNvSpPr>
            <a:spLocks noGrp="1" noChangeArrowheads="1"/>
          </p:cNvSpPr>
          <p:nvPr>
            <p:ph type="title"/>
          </p:nvPr>
        </p:nvSpPr>
        <p:spPr>
          <a:xfrm>
            <a:off x="406400" y="238125"/>
            <a:ext cx="11377613" cy="1162050"/>
          </a:xfrm>
        </p:spPr>
        <p:txBody>
          <a:bodyPr/>
          <a:lstStyle/>
          <a:p>
            <a:pPr eaLnBrk="1" hangingPunct="1"/>
            <a:r>
              <a:rPr lang="en-US" altLang="en-US">
                <a:latin typeface="Verdana" panose="020B0604030504040204" pitchFamily="34" charset="0"/>
                <a:cs typeface="Verdana" panose="020B0604030504040204" pitchFamily="34" charset="0"/>
              </a:rPr>
              <a:t>Papierprototypen</a:t>
            </a:r>
          </a:p>
        </p:txBody>
      </p:sp>
      <p:sp>
        <p:nvSpPr>
          <p:cNvPr id="36868" name="Rectangle 6">
            <a:extLst>
              <a:ext uri="{FF2B5EF4-FFF2-40B4-BE49-F238E27FC236}">
                <a16:creationId xmlns:a16="http://schemas.microsoft.com/office/drawing/2014/main" id="{552060EB-B8B6-416C-9AB9-DEF6EA2404DA}"/>
              </a:ext>
            </a:extLst>
          </p:cNvPr>
          <p:cNvSpPr>
            <a:spLocks noChangeArrowheads="1"/>
          </p:cNvSpPr>
          <p:nvPr/>
        </p:nvSpPr>
        <p:spPr bwMode="auto">
          <a:xfrm>
            <a:off x="312952" y="623433"/>
            <a:ext cx="13412788"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5" name="Grafik 4">
            <a:extLst>
              <a:ext uri="{FF2B5EF4-FFF2-40B4-BE49-F238E27FC236}">
                <a16:creationId xmlns:a16="http://schemas.microsoft.com/office/drawing/2014/main" id="{06A31645-7C71-4F5E-88BF-C7E71EC71698}"/>
              </a:ext>
            </a:extLst>
          </p:cNvPr>
          <p:cNvPicPr>
            <a:picLocks noChangeAspect="1"/>
          </p:cNvPicPr>
          <p:nvPr/>
        </p:nvPicPr>
        <p:blipFill>
          <a:blip r:embed="rId2"/>
          <a:stretch>
            <a:fillRect/>
          </a:stretch>
        </p:blipFill>
        <p:spPr>
          <a:xfrm>
            <a:off x="241589" y="1054779"/>
            <a:ext cx="3765550" cy="4039870"/>
          </a:xfrm>
          <a:prstGeom prst="rect">
            <a:avLst/>
          </a:prstGeom>
        </p:spPr>
      </p:pic>
      <p:sp>
        <p:nvSpPr>
          <p:cNvPr id="7" name="Textfeld 6">
            <a:extLst>
              <a:ext uri="{FF2B5EF4-FFF2-40B4-BE49-F238E27FC236}">
                <a16:creationId xmlns:a16="http://schemas.microsoft.com/office/drawing/2014/main" id="{26D09EC7-741F-45B4-ABAB-E90A6317B1D2}"/>
              </a:ext>
            </a:extLst>
          </p:cNvPr>
          <p:cNvSpPr txBox="1"/>
          <p:nvPr/>
        </p:nvSpPr>
        <p:spPr>
          <a:xfrm>
            <a:off x="406400" y="5479957"/>
            <a:ext cx="2613891" cy="249684"/>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Calibri" panose="020F0502020204030204" pitchFamily="34" charset="0"/>
              </a:rPr>
              <a:t>Abbildung 5: Bewertung hinzufügen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Grafik 7">
            <a:extLst>
              <a:ext uri="{FF2B5EF4-FFF2-40B4-BE49-F238E27FC236}">
                <a16:creationId xmlns:a16="http://schemas.microsoft.com/office/drawing/2014/main" id="{C2FFE22C-123C-4768-8F11-33D2C723789E}"/>
              </a:ext>
            </a:extLst>
          </p:cNvPr>
          <p:cNvPicPr>
            <a:picLocks noChangeAspect="1"/>
          </p:cNvPicPr>
          <p:nvPr/>
        </p:nvPicPr>
        <p:blipFill>
          <a:blip r:embed="rId3"/>
          <a:stretch>
            <a:fillRect/>
          </a:stretch>
        </p:blipFill>
        <p:spPr>
          <a:xfrm>
            <a:off x="4846492" y="1054779"/>
            <a:ext cx="3226089" cy="4052638"/>
          </a:xfrm>
          <a:prstGeom prst="rect">
            <a:avLst/>
          </a:prstGeom>
        </p:spPr>
      </p:pic>
      <p:sp>
        <p:nvSpPr>
          <p:cNvPr id="10" name="Textfeld 9">
            <a:extLst>
              <a:ext uri="{FF2B5EF4-FFF2-40B4-BE49-F238E27FC236}">
                <a16:creationId xmlns:a16="http://schemas.microsoft.com/office/drawing/2014/main" id="{C1EC83B1-873C-489F-B20B-83F29C1D8974}"/>
              </a:ext>
            </a:extLst>
          </p:cNvPr>
          <p:cNvSpPr txBox="1"/>
          <p:nvPr/>
        </p:nvSpPr>
        <p:spPr>
          <a:xfrm>
            <a:off x="4715163" y="5492725"/>
            <a:ext cx="2613891" cy="249684"/>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Calibri" panose="020F0502020204030204" pitchFamily="34" charset="0"/>
              </a:rPr>
              <a:t>Abbildung </a:t>
            </a:r>
            <a:r>
              <a:rPr lang="de-DE" sz="1000" dirty="0">
                <a:latin typeface="Calibri" panose="020F0502020204030204" pitchFamily="34" charset="0"/>
                <a:ea typeface="Calibri" panose="020F0502020204030204" pitchFamily="34" charset="0"/>
                <a:cs typeface="Calibri" panose="020F0502020204030204" pitchFamily="34" charset="0"/>
              </a:rPr>
              <a:t>6</a:t>
            </a:r>
            <a:r>
              <a:rPr lang="de-DE" sz="1000" dirty="0">
                <a:effectLst/>
                <a:latin typeface="Calibri" panose="020F0502020204030204" pitchFamily="34" charset="0"/>
                <a:ea typeface="Calibri" panose="020F0502020204030204" pitchFamily="34" charset="0"/>
                <a:cs typeface="Calibri" panose="020F0502020204030204" pitchFamily="34" charset="0"/>
              </a:rPr>
              <a:t>: Bewertung anzeigen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Grafik 10">
            <a:extLst>
              <a:ext uri="{FF2B5EF4-FFF2-40B4-BE49-F238E27FC236}">
                <a16:creationId xmlns:a16="http://schemas.microsoft.com/office/drawing/2014/main" id="{C318FAAF-FED2-44CA-9A6F-D180DE08FF9E}"/>
              </a:ext>
            </a:extLst>
          </p:cNvPr>
          <p:cNvPicPr>
            <a:picLocks noChangeAspect="1"/>
          </p:cNvPicPr>
          <p:nvPr/>
        </p:nvPicPr>
        <p:blipFill>
          <a:blip r:embed="rId4"/>
          <a:stretch>
            <a:fillRect/>
          </a:stretch>
        </p:blipFill>
        <p:spPr>
          <a:xfrm>
            <a:off x="8563047" y="1054779"/>
            <a:ext cx="2730500" cy="4155440"/>
          </a:xfrm>
          <a:prstGeom prst="rect">
            <a:avLst/>
          </a:prstGeom>
        </p:spPr>
      </p:pic>
      <p:sp>
        <p:nvSpPr>
          <p:cNvPr id="12" name="Textfeld 11">
            <a:extLst>
              <a:ext uri="{FF2B5EF4-FFF2-40B4-BE49-F238E27FC236}">
                <a16:creationId xmlns:a16="http://schemas.microsoft.com/office/drawing/2014/main" id="{7C22C43B-FA32-4849-B53C-23446269CC91}"/>
              </a:ext>
            </a:extLst>
          </p:cNvPr>
          <p:cNvSpPr txBox="1"/>
          <p:nvPr/>
        </p:nvSpPr>
        <p:spPr>
          <a:xfrm>
            <a:off x="8455495" y="5553537"/>
            <a:ext cx="2613891" cy="249684"/>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Calibri" panose="020F0502020204030204" pitchFamily="34" charset="0"/>
              </a:rPr>
              <a:t>Abbildung 7: Durchschnittliche Bewertungen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4016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B01E34E2-A537-4D8B-A53A-42F71DC73CA9}"/>
              </a:ext>
            </a:extLst>
          </p:cNvPr>
          <p:cNvSpPr>
            <a:spLocks noGrp="1" noChangeArrowheads="1"/>
          </p:cNvSpPr>
          <p:nvPr>
            <p:ph type="title"/>
          </p:nvPr>
        </p:nvSpPr>
        <p:spPr>
          <a:xfrm>
            <a:off x="458788" y="255631"/>
            <a:ext cx="8532812" cy="528637"/>
          </a:xfrm>
        </p:spPr>
        <p:txBody>
          <a:bodyPr/>
          <a:lstStyle/>
          <a:p>
            <a:pPr eaLnBrk="1" hangingPunct="1"/>
            <a:r>
              <a:rPr lang="en-US" altLang="en-US" dirty="0" err="1">
                <a:latin typeface="Verdana" panose="020B0604030504040204" pitchFamily="34" charset="0"/>
                <a:cs typeface="Verdana" panose="020B0604030504040204" pitchFamily="34" charset="0"/>
              </a:rPr>
              <a:t>bMSC</a:t>
            </a:r>
            <a:r>
              <a:rPr lang="en-US" altLang="en-US" dirty="0">
                <a:latin typeface="Verdana" panose="020B0604030504040204" pitchFamily="34" charset="0"/>
                <a:cs typeface="Verdana" panose="020B0604030504040204" pitchFamily="34" charset="0"/>
              </a:rPr>
              <a:t> – Bewertung </a:t>
            </a:r>
            <a:r>
              <a:rPr lang="en-US" altLang="en-US" dirty="0" err="1">
                <a:latin typeface="Verdana" panose="020B0604030504040204" pitchFamily="34" charset="0"/>
                <a:cs typeface="Verdana" panose="020B0604030504040204" pitchFamily="34" charset="0"/>
              </a:rPr>
              <a:t>hinzufügen</a:t>
            </a:r>
            <a:endParaRPr lang="en-US" altLang="en-US" dirty="0">
              <a:latin typeface="Verdana" panose="020B0604030504040204" pitchFamily="34" charset="0"/>
              <a:cs typeface="Verdana" panose="020B0604030504040204" pitchFamily="34" charset="0"/>
            </a:endParaRPr>
          </a:p>
        </p:txBody>
      </p:sp>
      <p:sp>
        <p:nvSpPr>
          <p:cNvPr id="34819" name="Foliennummernplatzhalter 10">
            <a:extLst>
              <a:ext uri="{FF2B5EF4-FFF2-40B4-BE49-F238E27FC236}">
                <a16:creationId xmlns:a16="http://schemas.microsoft.com/office/drawing/2014/main" id="{4C3A93B2-ED9E-4CA1-8B6E-3CE258FD23C5}"/>
              </a:ext>
            </a:extLst>
          </p:cNvPr>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716EE3-E75F-4E89-88F8-A402BF608D65}" type="slidenum">
              <a:rPr lang="de-DE" altLang="en-US" sz="1200" smtClean="0"/>
              <a:pPr>
                <a:spcBef>
                  <a:spcPct val="50000"/>
                </a:spcBef>
                <a:buClr>
                  <a:schemeClr val="tx2"/>
                </a:buClr>
                <a:buSzPct val="75000"/>
                <a:buFont typeface="Wingdings" panose="05000000000000000000" pitchFamily="2" charset="2"/>
                <a:buNone/>
              </a:pPr>
              <a:t>23</a:t>
            </a:fld>
            <a:endParaRPr lang="de-DE" altLang="en-US" sz="1200"/>
          </a:p>
        </p:txBody>
      </p:sp>
      <p:pic>
        <p:nvPicPr>
          <p:cNvPr id="6" name="Grafik 5">
            <a:extLst>
              <a:ext uri="{FF2B5EF4-FFF2-40B4-BE49-F238E27FC236}">
                <a16:creationId xmlns:a16="http://schemas.microsoft.com/office/drawing/2014/main" id="{88DFCBE4-2A9F-465A-BBB8-E580499921A8}"/>
              </a:ext>
            </a:extLst>
          </p:cNvPr>
          <p:cNvPicPr>
            <a:picLocks noChangeAspect="1"/>
          </p:cNvPicPr>
          <p:nvPr/>
        </p:nvPicPr>
        <p:blipFill>
          <a:blip r:embed="rId3"/>
          <a:stretch>
            <a:fillRect/>
          </a:stretch>
        </p:blipFill>
        <p:spPr>
          <a:xfrm>
            <a:off x="7758384" y="914400"/>
            <a:ext cx="3781425" cy="5029200"/>
          </a:xfrm>
          <a:prstGeom prst="rect">
            <a:avLst/>
          </a:prstGeom>
        </p:spPr>
      </p:pic>
      <p:sp>
        <p:nvSpPr>
          <p:cNvPr id="8" name="Textfeld 7">
            <a:extLst>
              <a:ext uri="{FF2B5EF4-FFF2-40B4-BE49-F238E27FC236}">
                <a16:creationId xmlns:a16="http://schemas.microsoft.com/office/drawing/2014/main" id="{8FCAF39B-8BB8-495F-A003-7D002CD5855C}"/>
              </a:ext>
            </a:extLst>
          </p:cNvPr>
          <p:cNvSpPr txBox="1"/>
          <p:nvPr/>
        </p:nvSpPr>
        <p:spPr>
          <a:xfrm>
            <a:off x="458788" y="1805375"/>
            <a:ext cx="6096000" cy="2119491"/>
          </a:xfrm>
          <a:prstGeom prst="rect">
            <a:avLst/>
          </a:prstGeom>
          <a:noFill/>
        </p:spPr>
        <p:txBody>
          <a:bodyPr wrap="square">
            <a:spAutoFit/>
          </a:bodyPr>
          <a:lstStyle/>
          <a:p>
            <a:pPr>
              <a:lnSpc>
                <a:spcPct val="107000"/>
              </a:lnSpc>
              <a:spcAft>
                <a:spcPts val="800"/>
              </a:spcAft>
            </a:pPr>
            <a:r>
              <a:rPr lang="de-DE"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de-DE"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Hauptszenario: </a:t>
            </a:r>
            <a:r>
              <a:rPr lang="de-DE"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Der Kunde möchte eine Bewertung zu dem Essen und der Lieferung hinzufügen. Dieser kann dabei eine Sterne-Bewertung mit eins bis fünf Sternen geben und einen Kommentar hinzufügen. Das System speichert die Daten und diese werden in der Bewertungsliste des Restaurants angezeigt.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7215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el 1">
            <a:extLst>
              <a:ext uri="{FF2B5EF4-FFF2-40B4-BE49-F238E27FC236}">
                <a16:creationId xmlns:a16="http://schemas.microsoft.com/office/drawing/2014/main" id="{EAF0D156-E4E6-43DD-B8A2-CA827293EE86}"/>
              </a:ext>
            </a:extLst>
          </p:cNvPr>
          <p:cNvSpPr>
            <a:spLocks noGrp="1" noChangeArrowheads="1"/>
          </p:cNvSpPr>
          <p:nvPr>
            <p:ph type="title"/>
          </p:nvPr>
        </p:nvSpPr>
        <p:spPr>
          <a:xfrm>
            <a:off x="963613" y="4406900"/>
            <a:ext cx="10363200" cy="1362075"/>
          </a:xfrm>
        </p:spPr>
        <p:txBody>
          <a:bodyPr/>
          <a:lstStyle/>
          <a:p>
            <a:pPr eaLnBrk="1" hangingPunct="1"/>
            <a:r>
              <a:rPr lang="en-US" altLang="en-US">
                <a:latin typeface="Verdana" panose="020B0604030504040204" pitchFamily="34" charset="0"/>
                <a:cs typeface="Verdana" panose="020B0604030504040204" pitchFamily="34" charset="0"/>
              </a:rPr>
              <a:t>Qualitätssicherung</a:t>
            </a:r>
          </a:p>
        </p:txBody>
      </p:sp>
      <p:sp>
        <p:nvSpPr>
          <p:cNvPr id="44035" name="Textplatzhalter 2">
            <a:extLst>
              <a:ext uri="{FF2B5EF4-FFF2-40B4-BE49-F238E27FC236}">
                <a16:creationId xmlns:a16="http://schemas.microsoft.com/office/drawing/2014/main" id="{039F76E5-35AE-4A59-B709-FBA0130D69F0}"/>
              </a:ext>
            </a:extLst>
          </p:cNvPr>
          <p:cNvSpPr>
            <a:spLocks noGrp="1" noChangeArrowheads="1"/>
          </p:cNvSpPr>
          <p:nvPr>
            <p:ph type="body" idx="1"/>
          </p:nvPr>
        </p:nvSpPr>
        <p:spPr>
          <a:xfrm>
            <a:off x="2246313" y="2867025"/>
            <a:ext cx="7772400" cy="1500188"/>
          </a:xfrm>
        </p:spPr>
        <p:txBody>
          <a:bodyPr/>
          <a:lstStyle/>
          <a:p>
            <a:pPr eaLnBrk="1" hangingPunct="1"/>
            <a:r>
              <a:rPr lang="en-US" altLang="en-US" dirty="0">
                <a:latin typeface="Verdana" panose="020B0604030504040204" pitchFamily="34" charset="0"/>
                <a:cs typeface="Verdana" panose="020B0604030504040204" pitchFamily="34" charset="0"/>
              </a:rPr>
              <a:t>Kapitel 3.4:</a:t>
            </a:r>
          </a:p>
        </p:txBody>
      </p:sp>
      <p:sp>
        <p:nvSpPr>
          <p:cNvPr id="44036" name="Foliennummernplatzhalter 6">
            <a:extLst>
              <a:ext uri="{FF2B5EF4-FFF2-40B4-BE49-F238E27FC236}">
                <a16:creationId xmlns:a16="http://schemas.microsoft.com/office/drawing/2014/main" id="{161F4447-2D3D-4176-A475-52FBB1FDE6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5766AE9-FB5C-463B-AEC9-396E2BD3B0F5}" type="slidenum">
              <a:rPr lang="de-DE" altLang="en-US" sz="1200" smtClean="0"/>
              <a:pPr>
                <a:spcBef>
                  <a:spcPct val="50000"/>
                </a:spcBef>
                <a:buClr>
                  <a:schemeClr val="tx2"/>
                </a:buClr>
                <a:buSzPct val="75000"/>
                <a:buFont typeface="Wingdings" panose="05000000000000000000" pitchFamily="2" charset="2"/>
                <a:buNone/>
              </a:pPr>
              <a:t>24</a:t>
            </a:fld>
            <a:endParaRPr lang="de-DE" altLang="en-US" sz="1200"/>
          </a:p>
        </p:txBody>
      </p:sp>
    </p:spTree>
    <p:extLst>
      <p:ext uri="{BB962C8B-B14F-4D97-AF65-F5344CB8AC3E}">
        <p14:creationId xmlns:p14="http://schemas.microsoft.com/office/powerpoint/2010/main" val="3298903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el 1">
            <a:extLst>
              <a:ext uri="{FF2B5EF4-FFF2-40B4-BE49-F238E27FC236}">
                <a16:creationId xmlns:a16="http://schemas.microsoft.com/office/drawing/2014/main" id="{0BAFFDF6-BBFD-4564-8B1C-3FBBFC1CB8FA}"/>
              </a:ext>
            </a:extLst>
          </p:cNvPr>
          <p:cNvSpPr>
            <a:spLocks noGrp="1" noChangeArrowheads="1"/>
          </p:cNvSpPr>
          <p:nvPr>
            <p:ph type="title"/>
          </p:nvPr>
        </p:nvSpPr>
        <p:spPr>
          <a:xfrm>
            <a:off x="406400" y="238125"/>
            <a:ext cx="11377613" cy="456467"/>
          </a:xfrm>
        </p:spPr>
        <p:txBody>
          <a:bodyPr/>
          <a:lstStyle/>
          <a:p>
            <a:pPr eaLnBrk="1" hangingPunct="1"/>
            <a:r>
              <a:rPr lang="de-DE" altLang="en-US" dirty="0">
                <a:latin typeface="Verdana" panose="020B0604030504040204" pitchFamily="34" charset="0"/>
                <a:cs typeface="Verdana" panose="020B0604030504040204" pitchFamily="34" charset="0"/>
              </a:rPr>
              <a:t>Testfälle und Protokolle der Testdurchführung</a:t>
            </a:r>
            <a:br>
              <a:rPr lang="de-DE" altLang="en-US" dirty="0">
                <a:latin typeface="Verdana" panose="020B0604030504040204" pitchFamily="34" charset="0"/>
                <a:cs typeface="Verdana" panose="020B0604030504040204" pitchFamily="34" charset="0"/>
              </a:rPr>
            </a:br>
            <a:r>
              <a:rPr lang="de-DE" altLang="en-US" sz="1400" dirty="0">
                <a:latin typeface="Verdana" panose="020B0604030504040204" pitchFamily="34" charset="0"/>
                <a:cs typeface="Verdana" panose="020B0604030504040204" pitchFamily="34" charset="0"/>
              </a:rPr>
              <a:t>Bewertung hinzufügen</a:t>
            </a:r>
            <a:br>
              <a:rPr lang="de-DE" altLang="en-US" dirty="0">
                <a:latin typeface="Verdana" panose="020B0604030504040204" pitchFamily="34" charset="0"/>
                <a:cs typeface="Verdana" panose="020B0604030504040204" pitchFamily="34" charset="0"/>
              </a:rPr>
            </a:br>
            <a:endParaRPr lang="en-US" altLang="en-US" dirty="0">
              <a:latin typeface="Verdana" panose="020B0604030504040204" pitchFamily="34" charset="0"/>
              <a:cs typeface="Verdana" panose="020B0604030504040204" pitchFamily="34" charset="0"/>
            </a:endParaRPr>
          </a:p>
        </p:txBody>
      </p:sp>
      <p:sp>
        <p:nvSpPr>
          <p:cNvPr id="45059" name="Foliennummernplatzhalter 7">
            <a:extLst>
              <a:ext uri="{FF2B5EF4-FFF2-40B4-BE49-F238E27FC236}">
                <a16:creationId xmlns:a16="http://schemas.microsoft.com/office/drawing/2014/main" id="{9FC4269D-3676-473B-BCD9-E3367149C633}"/>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C6C598F0-CBDD-401A-977F-20587AD26B4E}" type="slidenum">
              <a:rPr lang="de-DE" altLang="en-US" sz="1200" smtClean="0"/>
              <a:pPr>
                <a:spcBef>
                  <a:spcPct val="50000"/>
                </a:spcBef>
                <a:buClr>
                  <a:schemeClr val="tx2"/>
                </a:buClr>
                <a:buSzPct val="75000"/>
                <a:buFont typeface="Wingdings" panose="05000000000000000000" pitchFamily="2" charset="2"/>
                <a:buNone/>
              </a:pPr>
              <a:t>25</a:t>
            </a:fld>
            <a:endParaRPr lang="de-DE" altLang="en-US" sz="1200"/>
          </a:p>
        </p:txBody>
      </p:sp>
      <p:graphicFrame>
        <p:nvGraphicFramePr>
          <p:cNvPr id="3" name="Tabelle 2">
            <a:extLst>
              <a:ext uri="{FF2B5EF4-FFF2-40B4-BE49-F238E27FC236}">
                <a16:creationId xmlns:a16="http://schemas.microsoft.com/office/drawing/2014/main" id="{5D48042F-1206-4EE9-93ED-BF6A7317DE5C}"/>
              </a:ext>
            </a:extLst>
          </p:cNvPr>
          <p:cNvGraphicFramePr>
            <a:graphicFrameLocks noGrp="1"/>
          </p:cNvGraphicFramePr>
          <p:nvPr>
            <p:extLst>
              <p:ext uri="{D42A27DB-BD31-4B8C-83A1-F6EECF244321}">
                <p14:modId xmlns:p14="http://schemas.microsoft.com/office/powerpoint/2010/main" val="3858151308"/>
              </p:ext>
            </p:extLst>
          </p:nvPr>
        </p:nvGraphicFramePr>
        <p:xfrm>
          <a:off x="3919483" y="1113281"/>
          <a:ext cx="4781172" cy="4908828"/>
        </p:xfrm>
        <a:graphic>
          <a:graphicData uri="http://schemas.openxmlformats.org/drawingml/2006/table">
            <a:tbl>
              <a:tblPr>
                <a:tableStyleId>{5C22544A-7EE6-4342-B048-85BDC9FD1C3A}</a:tableStyleId>
              </a:tblPr>
              <a:tblGrid>
                <a:gridCol w="799941">
                  <a:extLst>
                    <a:ext uri="{9D8B030D-6E8A-4147-A177-3AD203B41FA5}">
                      <a16:colId xmlns:a16="http://schemas.microsoft.com/office/drawing/2014/main" val="2375795390"/>
                    </a:ext>
                  </a:extLst>
                </a:gridCol>
                <a:gridCol w="1253666">
                  <a:extLst>
                    <a:ext uri="{9D8B030D-6E8A-4147-A177-3AD203B41FA5}">
                      <a16:colId xmlns:a16="http://schemas.microsoft.com/office/drawing/2014/main" val="468457344"/>
                    </a:ext>
                  </a:extLst>
                </a:gridCol>
                <a:gridCol w="2323569">
                  <a:extLst>
                    <a:ext uri="{9D8B030D-6E8A-4147-A177-3AD203B41FA5}">
                      <a16:colId xmlns:a16="http://schemas.microsoft.com/office/drawing/2014/main" val="3716724574"/>
                    </a:ext>
                  </a:extLst>
                </a:gridCol>
                <a:gridCol w="403996">
                  <a:extLst>
                    <a:ext uri="{9D8B030D-6E8A-4147-A177-3AD203B41FA5}">
                      <a16:colId xmlns:a16="http://schemas.microsoft.com/office/drawing/2014/main" val="994862414"/>
                    </a:ext>
                  </a:extLst>
                </a:gridCol>
              </a:tblGrid>
              <a:tr h="148938">
                <a:tc>
                  <a:txBody>
                    <a:bodyPr/>
                    <a:lstStyle/>
                    <a:p>
                      <a:pPr>
                        <a:lnSpc>
                          <a:spcPct val="107000"/>
                        </a:lnSpc>
                        <a:spcAft>
                          <a:spcPts val="800"/>
                        </a:spcAft>
                      </a:pPr>
                      <a:r>
                        <a:rPr lang="de-DE" sz="700">
                          <a:effectLst/>
                        </a:rPr>
                        <a:t>Datum</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gridSpan="3">
                  <a:txBody>
                    <a:bodyPr/>
                    <a:lstStyle/>
                    <a:p>
                      <a:pPr>
                        <a:lnSpc>
                          <a:spcPct val="107000"/>
                        </a:lnSpc>
                        <a:spcAft>
                          <a:spcPts val="800"/>
                        </a:spcAft>
                      </a:pPr>
                      <a:r>
                        <a:rPr lang="de-DE" sz="700">
                          <a:effectLst/>
                        </a:rPr>
                        <a:t>16.12.2021</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948560256"/>
                  </a:ext>
                </a:extLst>
              </a:tr>
              <a:tr h="148938">
                <a:tc>
                  <a:txBody>
                    <a:bodyPr/>
                    <a:lstStyle/>
                    <a:p>
                      <a:pPr>
                        <a:lnSpc>
                          <a:spcPct val="107000"/>
                        </a:lnSpc>
                        <a:spcAft>
                          <a:spcPts val="800"/>
                        </a:spcAft>
                      </a:pPr>
                      <a:r>
                        <a:rPr lang="de-DE" sz="700">
                          <a:effectLst/>
                        </a:rPr>
                        <a:t>Tester</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gridSpan="3">
                  <a:txBody>
                    <a:bodyPr/>
                    <a:lstStyle/>
                    <a:p>
                      <a:pPr>
                        <a:lnSpc>
                          <a:spcPct val="107000"/>
                        </a:lnSpc>
                        <a:spcAft>
                          <a:spcPts val="800"/>
                        </a:spcAft>
                      </a:pPr>
                      <a:r>
                        <a:rPr lang="de-DE" sz="700">
                          <a:effectLst/>
                        </a:rPr>
                        <a:t>Leon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271538867"/>
                  </a:ext>
                </a:extLst>
              </a:tr>
              <a:tr h="182747">
                <a:tc>
                  <a:txBody>
                    <a:bodyPr/>
                    <a:lstStyle/>
                    <a:p>
                      <a:pPr>
                        <a:lnSpc>
                          <a:spcPct val="107000"/>
                        </a:lnSpc>
                        <a:spcAft>
                          <a:spcPts val="800"/>
                        </a:spcAft>
                      </a:pPr>
                      <a:r>
                        <a:rPr lang="de-DE" sz="700">
                          <a:effectLst/>
                        </a:rPr>
                        <a:t>SW-Version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gridSpan="3">
                  <a:txBody>
                    <a:bodyPr/>
                    <a:lstStyle/>
                    <a:p>
                      <a:pPr>
                        <a:lnSpc>
                          <a:spcPct val="107000"/>
                        </a:lnSpc>
                        <a:spcAft>
                          <a:spcPts val="800"/>
                        </a:spcAft>
                      </a:pPr>
                      <a:r>
                        <a:rPr lang="de-DE" sz="700">
                          <a:effectLst/>
                        </a:rPr>
                        <a:t>V 0.1.2</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195562988"/>
                  </a:ext>
                </a:extLst>
              </a:tr>
              <a:tr h="503167">
                <a:tc>
                  <a:txBody>
                    <a:bodyPr/>
                    <a:lstStyle/>
                    <a:p>
                      <a:pPr>
                        <a:lnSpc>
                          <a:spcPct val="107000"/>
                        </a:lnSpc>
                        <a:spcAft>
                          <a:spcPts val="800"/>
                        </a:spcAft>
                      </a:pPr>
                      <a:r>
                        <a:rPr lang="de-DE" sz="700">
                          <a:effectLst/>
                        </a:rPr>
                        <a:t>Vorbedin-gung(en)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gridSpan="3">
                  <a:txBody>
                    <a:bodyPr/>
                    <a:lstStyle/>
                    <a:p>
                      <a:pPr>
                        <a:lnSpc>
                          <a:spcPct val="107000"/>
                        </a:lnSpc>
                        <a:spcAft>
                          <a:spcPts val="800"/>
                        </a:spcAft>
                      </a:pPr>
                      <a:r>
                        <a:rPr lang="de-DE" sz="700">
                          <a:effectLst/>
                        </a:rPr>
                        <a:t>Es wurden ein Restaurantbesitzer, Restaurant und eine Speisekarte erstellt. Der Nutzer „Max Mustermann“ ist am System mit Passwort „geheim“ registriert und eingeloggt. Der Benutzer hat eine Bestellung ausgelöst und befindet sich in der Bewertungsview.</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00860553"/>
                  </a:ext>
                </a:extLst>
              </a:tr>
              <a:tr h="148938">
                <a:tc>
                  <a:txBody>
                    <a:bodyPr/>
                    <a:lstStyle/>
                    <a:p>
                      <a:pPr>
                        <a:lnSpc>
                          <a:spcPct val="107000"/>
                        </a:lnSpc>
                        <a:spcAft>
                          <a:spcPts val="800"/>
                        </a:spcAft>
                      </a:pPr>
                      <a:r>
                        <a:rPr lang="de-DE" sz="700">
                          <a:effectLst/>
                        </a:rPr>
                        <a:t>Schritt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Aktion (User)</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Erwartete Reaktion (System)</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 / X</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1130359955"/>
                  </a:ext>
                </a:extLst>
              </a:tr>
              <a:tr h="492045">
                <a:tc>
                  <a:txBody>
                    <a:bodyPr/>
                    <a:lstStyle/>
                    <a:p>
                      <a:pPr>
                        <a:lnSpc>
                          <a:spcPct val="107000"/>
                        </a:lnSpc>
                        <a:spcAft>
                          <a:spcPts val="800"/>
                        </a:spcAft>
                      </a:pPr>
                      <a:r>
                        <a:rPr lang="de-DE" sz="700">
                          <a:effectLst/>
                        </a:rPr>
                        <a:t>1</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wählt in der Gericht-ChoiceBox die „5“ aus.</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Die Ziffer 5 wurde ausgewählt.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3671885459"/>
                  </a:ext>
                </a:extLst>
              </a:tr>
              <a:tr h="475598">
                <a:tc>
                  <a:txBody>
                    <a:bodyPr/>
                    <a:lstStyle/>
                    <a:p>
                      <a:pPr>
                        <a:lnSpc>
                          <a:spcPct val="107000"/>
                        </a:lnSpc>
                        <a:spcAft>
                          <a:spcPts val="800"/>
                        </a:spcAft>
                      </a:pPr>
                      <a:r>
                        <a:rPr lang="en-GB" sz="700">
                          <a:effectLst/>
                        </a:rPr>
                        <a:t>2</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wählt in der Lieferung-ChoiceBox die „3“ aus.</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Die Ziffer 3 wurde ausgewählt.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2685036950"/>
                  </a:ext>
                </a:extLst>
              </a:tr>
              <a:tr h="536133">
                <a:tc>
                  <a:txBody>
                    <a:bodyPr/>
                    <a:lstStyle/>
                    <a:p>
                      <a:pPr>
                        <a:lnSpc>
                          <a:spcPct val="107000"/>
                        </a:lnSpc>
                        <a:spcAft>
                          <a:spcPts val="800"/>
                        </a:spcAft>
                      </a:pPr>
                      <a:r>
                        <a:rPr lang="de-DE" sz="700">
                          <a:effectLst/>
                        </a:rPr>
                        <a:t>3</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füllt das Kommentarfeld mit dem Kommentar „Essen war super“.</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Das Kommentarfeld wurde gefüllt.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695816839"/>
                  </a:ext>
                </a:extLst>
              </a:tr>
              <a:tr h="407068">
                <a:tc>
                  <a:txBody>
                    <a:bodyPr/>
                    <a:lstStyle/>
                    <a:p>
                      <a:pPr>
                        <a:lnSpc>
                          <a:spcPct val="107000"/>
                        </a:lnSpc>
                        <a:spcAft>
                          <a:spcPts val="800"/>
                        </a:spcAft>
                      </a:pPr>
                      <a:r>
                        <a:rPr lang="de-DE" sz="700">
                          <a:effectLst/>
                        </a:rPr>
                        <a:t>4</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gibt den Namen „Hans“ in das Namenstextfeld ein.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Das Namenstextfeld wurde gefüllt.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3707428024"/>
                  </a:ext>
                </a:extLst>
              </a:tr>
              <a:tr h="407068">
                <a:tc>
                  <a:txBody>
                    <a:bodyPr/>
                    <a:lstStyle/>
                    <a:p>
                      <a:pPr>
                        <a:lnSpc>
                          <a:spcPct val="107000"/>
                        </a:lnSpc>
                        <a:spcAft>
                          <a:spcPts val="800"/>
                        </a:spcAft>
                      </a:pPr>
                      <a:r>
                        <a:rPr lang="de-DE" sz="700">
                          <a:effectLst/>
                        </a:rPr>
                        <a:t>5</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klickt auf den Button „Speichern“.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Die Bewertung wird in die Datenbank geschrieben und der Benutzer wird auf die Startseite weitergeleitet.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2513635365"/>
                  </a:ext>
                </a:extLst>
              </a:tr>
              <a:tr h="407068">
                <a:tc>
                  <a:txBody>
                    <a:bodyPr/>
                    <a:lstStyle/>
                    <a:p>
                      <a:pPr>
                        <a:lnSpc>
                          <a:spcPct val="107000"/>
                        </a:lnSpc>
                        <a:spcAft>
                          <a:spcPts val="800"/>
                        </a:spcAft>
                      </a:pPr>
                      <a:r>
                        <a:rPr lang="de-DE" sz="700">
                          <a:effectLst/>
                        </a:rPr>
                        <a:t>6</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klickt auf den Button „Restaurants suchen“.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befindet sich in der Restaurantliste.</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2184506629"/>
                  </a:ext>
                </a:extLst>
              </a:tr>
              <a:tr h="624178">
                <a:tc>
                  <a:txBody>
                    <a:bodyPr/>
                    <a:lstStyle/>
                    <a:p>
                      <a:pPr>
                        <a:lnSpc>
                          <a:spcPct val="107000"/>
                        </a:lnSpc>
                        <a:spcAft>
                          <a:spcPts val="800"/>
                        </a:spcAft>
                      </a:pPr>
                      <a:r>
                        <a:rPr lang="de-DE" sz="700">
                          <a:effectLst/>
                        </a:rPr>
                        <a:t>7</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sieht die durchschnittliche Bewertung. Der Benutzer klickt auf „Bewertungen“.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sieht seine Bewertung für das Restaurant.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49649396"/>
                  </a:ext>
                </a:extLst>
              </a:tr>
              <a:tr h="278004">
                <a:tc>
                  <a:txBody>
                    <a:bodyPr/>
                    <a:lstStyle/>
                    <a:p>
                      <a:pPr>
                        <a:lnSpc>
                          <a:spcPct val="107000"/>
                        </a:lnSpc>
                        <a:spcAft>
                          <a:spcPts val="800"/>
                        </a:spcAft>
                      </a:pPr>
                      <a:r>
                        <a:rPr lang="de-DE" sz="700">
                          <a:effectLst/>
                        </a:rPr>
                        <a:t>Nachbe-dingung(en)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gridSpan="2">
                  <a:txBody>
                    <a:bodyPr/>
                    <a:lstStyle/>
                    <a:p>
                      <a:pPr>
                        <a:lnSpc>
                          <a:spcPct val="107000"/>
                        </a:lnSpc>
                        <a:spcAft>
                          <a:spcPts val="800"/>
                        </a:spcAft>
                      </a:pPr>
                      <a:r>
                        <a:rPr lang="de-DE" sz="700">
                          <a:effectLst/>
                        </a:rPr>
                        <a:t>Der Benutzer konnte ein Restaurant bewerten.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hMerge="1">
                  <a:txBody>
                    <a:bodyPr/>
                    <a:lstStyle/>
                    <a:p>
                      <a:endParaRPr lang="de-DE"/>
                    </a:p>
                  </a:txBody>
                  <a:tcP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3090161009"/>
                  </a:ext>
                </a:extLst>
              </a:tr>
              <a:tr h="148938">
                <a:tc>
                  <a:txBody>
                    <a:bodyPr/>
                    <a:lstStyle/>
                    <a:p>
                      <a:pPr>
                        <a:lnSpc>
                          <a:spcPct val="107000"/>
                        </a:lnSpc>
                        <a:spcAft>
                          <a:spcPts val="800"/>
                        </a:spcAft>
                      </a:pPr>
                      <a:r>
                        <a:rPr lang="de-DE" sz="700">
                          <a:effectLst/>
                        </a:rPr>
                        <a:t>Testurteil</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gridSpan="3">
                  <a:txBody>
                    <a:bodyPr/>
                    <a:lstStyle/>
                    <a:p>
                      <a:pPr>
                        <a:lnSpc>
                          <a:spcPct val="107000"/>
                        </a:lnSpc>
                        <a:spcAft>
                          <a:spcPts val="800"/>
                        </a:spcAft>
                      </a:pPr>
                      <a:r>
                        <a:rPr lang="de-DE" sz="700" dirty="0">
                          <a:effectLst/>
                        </a:rPr>
                        <a:t>Test bestanden</a:t>
                      </a:r>
                      <a:endParaRPr lang="de-DE"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254879547"/>
                  </a:ext>
                </a:extLst>
              </a:tr>
            </a:tbl>
          </a:graphicData>
        </a:graphic>
      </p:graphicFrame>
    </p:spTree>
    <p:extLst>
      <p:ext uri="{BB962C8B-B14F-4D97-AF65-F5344CB8AC3E}">
        <p14:creationId xmlns:p14="http://schemas.microsoft.com/office/powerpoint/2010/main" val="241843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el 1">
            <a:extLst>
              <a:ext uri="{FF2B5EF4-FFF2-40B4-BE49-F238E27FC236}">
                <a16:creationId xmlns:a16="http://schemas.microsoft.com/office/drawing/2014/main" id="{EEEE7896-4B9B-4E0D-B925-F53C04C64E75}"/>
              </a:ext>
            </a:extLst>
          </p:cNvPr>
          <p:cNvSpPr>
            <a:spLocks noGrp="1" noChangeArrowheads="1"/>
          </p:cNvSpPr>
          <p:nvPr>
            <p:ph type="title"/>
          </p:nvPr>
        </p:nvSpPr>
        <p:spPr>
          <a:xfrm>
            <a:off x="963613" y="4406900"/>
            <a:ext cx="10363200" cy="1362075"/>
          </a:xfrm>
        </p:spPr>
        <p:txBody>
          <a:bodyPr/>
          <a:lstStyle/>
          <a:p>
            <a:pPr eaLnBrk="1" hangingPunct="1"/>
            <a:r>
              <a:rPr lang="en-US" altLang="en-US">
                <a:latin typeface="Verdana" panose="020B0604030504040204" pitchFamily="34" charset="0"/>
                <a:cs typeface="Verdana" panose="020B0604030504040204" pitchFamily="34" charset="0"/>
              </a:rPr>
              <a:t>Architekturentwurf</a:t>
            </a:r>
          </a:p>
        </p:txBody>
      </p:sp>
      <p:sp>
        <p:nvSpPr>
          <p:cNvPr id="39939" name="Textplatzhalter 2">
            <a:extLst>
              <a:ext uri="{FF2B5EF4-FFF2-40B4-BE49-F238E27FC236}">
                <a16:creationId xmlns:a16="http://schemas.microsoft.com/office/drawing/2014/main" id="{E495DF66-42FA-4F8B-B043-A097B7F67A29}"/>
              </a:ext>
            </a:extLst>
          </p:cNvPr>
          <p:cNvSpPr>
            <a:spLocks noGrp="1" noChangeArrowheads="1"/>
          </p:cNvSpPr>
          <p:nvPr>
            <p:ph type="body" idx="1"/>
          </p:nvPr>
        </p:nvSpPr>
        <p:spPr>
          <a:xfrm>
            <a:off x="963613" y="2906712"/>
            <a:ext cx="7772400" cy="1500188"/>
          </a:xfrm>
        </p:spPr>
        <p:txBody>
          <a:bodyPr/>
          <a:lstStyle/>
          <a:p>
            <a:pPr eaLnBrk="1" hangingPunct="1"/>
            <a:r>
              <a:rPr lang="en-US" altLang="en-US" dirty="0">
                <a:latin typeface="Verdana" panose="020B0604030504040204" pitchFamily="34" charset="0"/>
                <a:cs typeface="Verdana" panose="020B0604030504040204" pitchFamily="34" charset="0"/>
              </a:rPr>
              <a:t>Kapitel 3:</a:t>
            </a:r>
          </a:p>
        </p:txBody>
      </p:sp>
      <p:sp>
        <p:nvSpPr>
          <p:cNvPr id="39940" name="Foliennummernplatzhalter 6">
            <a:extLst>
              <a:ext uri="{FF2B5EF4-FFF2-40B4-BE49-F238E27FC236}">
                <a16:creationId xmlns:a16="http://schemas.microsoft.com/office/drawing/2014/main" id="{B5F503AB-6825-4A43-91E3-53193B604E6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658E22CA-AEF1-49D9-91F5-27ECB9BD2A3A}" type="slidenum">
              <a:rPr lang="de-DE" altLang="en-US" sz="1200" smtClean="0"/>
              <a:pPr>
                <a:spcBef>
                  <a:spcPct val="50000"/>
                </a:spcBef>
                <a:buClr>
                  <a:schemeClr val="tx2"/>
                </a:buClr>
                <a:buSzPct val="75000"/>
                <a:buFont typeface="Wingdings" panose="05000000000000000000" pitchFamily="2" charset="2"/>
                <a:buNone/>
              </a:pPr>
              <a:t>26</a:t>
            </a:fld>
            <a:endParaRPr lang="de-DE"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a:extLst>
              <a:ext uri="{FF2B5EF4-FFF2-40B4-BE49-F238E27FC236}">
                <a16:creationId xmlns:a16="http://schemas.microsoft.com/office/drawing/2014/main" id="{32CD7F7C-80CB-4B1C-944E-848F0DCED5C2}"/>
              </a:ext>
            </a:extLst>
          </p:cNvPr>
          <p:cNvSpPr>
            <a:spLocks noGrp="1" noChangeArrowheads="1"/>
          </p:cNvSpPr>
          <p:nvPr>
            <p:ph type="title"/>
          </p:nvPr>
        </p:nvSpPr>
        <p:spPr/>
        <p:txBody>
          <a:bodyPr/>
          <a:lstStyle/>
          <a:p>
            <a:pPr eaLnBrk="1" hangingPunct="1"/>
            <a:r>
              <a:rPr lang="en-US" altLang="en-US" dirty="0">
                <a:latin typeface="Verdana" panose="020B0604030504040204" pitchFamily="34" charset="0"/>
                <a:cs typeface="Verdana" panose="020B0604030504040204" pitchFamily="34" charset="0"/>
              </a:rPr>
              <a:t>UML-</a:t>
            </a:r>
            <a:r>
              <a:rPr lang="en-US" altLang="en-US" dirty="0" err="1">
                <a:latin typeface="Verdana" panose="020B0604030504040204" pitchFamily="34" charset="0"/>
                <a:cs typeface="Verdana" panose="020B0604030504040204" pitchFamily="34" charset="0"/>
              </a:rPr>
              <a:t>Klassendiagramm</a:t>
            </a:r>
            <a:r>
              <a:rPr lang="en-US" altLang="en-US" dirty="0">
                <a:latin typeface="Verdana" panose="020B0604030504040204" pitchFamily="34" charset="0"/>
                <a:cs typeface="Verdana" panose="020B0604030504040204" pitchFamily="34" charset="0"/>
              </a:rPr>
              <a:t> (Front-End)</a:t>
            </a:r>
          </a:p>
        </p:txBody>
      </p:sp>
      <p:sp>
        <p:nvSpPr>
          <p:cNvPr id="40963" name="Foliennummernplatzhalter 5">
            <a:extLst>
              <a:ext uri="{FF2B5EF4-FFF2-40B4-BE49-F238E27FC236}">
                <a16:creationId xmlns:a16="http://schemas.microsoft.com/office/drawing/2014/main" id="{CA3BF66F-93DE-404F-8E29-9ABB2F1CADB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75257EB-88AD-402D-9685-AD1A771C891A}" type="slidenum">
              <a:rPr lang="de-DE" altLang="en-US" sz="1200" smtClean="0"/>
              <a:pPr>
                <a:spcBef>
                  <a:spcPct val="50000"/>
                </a:spcBef>
                <a:buClr>
                  <a:schemeClr val="tx2"/>
                </a:buClr>
                <a:buSzPct val="75000"/>
                <a:buFont typeface="Wingdings" panose="05000000000000000000" pitchFamily="2" charset="2"/>
                <a:buNone/>
              </a:pPr>
              <a:t>27</a:t>
            </a:fld>
            <a:endParaRPr lang="de-DE" altLang="en-US" sz="1200"/>
          </a:p>
        </p:txBody>
      </p:sp>
      <p:pic>
        <p:nvPicPr>
          <p:cNvPr id="3" name="Grafik 2" descr="Ein Bild, das Text enthält.&#10;&#10;Automatisch generierte Beschreibung">
            <a:extLst>
              <a:ext uri="{FF2B5EF4-FFF2-40B4-BE49-F238E27FC236}">
                <a16:creationId xmlns:a16="http://schemas.microsoft.com/office/drawing/2014/main" id="{60D1837B-0D1A-4453-B2A3-B4ADC165EEC2}"/>
              </a:ext>
            </a:extLst>
          </p:cNvPr>
          <p:cNvPicPr>
            <a:picLocks noChangeAspect="1"/>
          </p:cNvPicPr>
          <p:nvPr/>
        </p:nvPicPr>
        <p:blipFill>
          <a:blip r:embed="rId2"/>
          <a:stretch>
            <a:fillRect/>
          </a:stretch>
        </p:blipFill>
        <p:spPr>
          <a:xfrm>
            <a:off x="-794" y="1631730"/>
            <a:ext cx="12192000" cy="287983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a:extLst>
              <a:ext uri="{FF2B5EF4-FFF2-40B4-BE49-F238E27FC236}">
                <a16:creationId xmlns:a16="http://schemas.microsoft.com/office/drawing/2014/main" id="{32CD7F7C-80CB-4B1C-944E-848F0DCED5C2}"/>
              </a:ext>
            </a:extLst>
          </p:cNvPr>
          <p:cNvSpPr>
            <a:spLocks noGrp="1" noChangeArrowheads="1"/>
          </p:cNvSpPr>
          <p:nvPr>
            <p:ph type="title"/>
          </p:nvPr>
        </p:nvSpPr>
        <p:spPr>
          <a:xfrm>
            <a:off x="406402" y="238125"/>
            <a:ext cx="11377084" cy="1162050"/>
          </a:xfrm>
        </p:spPr>
        <p:txBody>
          <a:bodyPr wrap="square" anchor="t">
            <a:normAutofit/>
          </a:bodyPr>
          <a:lstStyle/>
          <a:p>
            <a:pPr eaLnBrk="1" hangingPunct="1"/>
            <a:r>
              <a:rPr lang="en-US" altLang="en-US"/>
              <a:t>UML-</a:t>
            </a:r>
            <a:r>
              <a:rPr lang="en-US" altLang="en-US" err="1"/>
              <a:t>Klassendiagramm</a:t>
            </a:r>
            <a:r>
              <a:rPr lang="en-US" altLang="en-US"/>
              <a:t> (Back-End)</a:t>
            </a:r>
          </a:p>
        </p:txBody>
      </p:sp>
      <p:sp>
        <p:nvSpPr>
          <p:cNvPr id="40963" name="Foliennummernplatzhalter 5">
            <a:extLst>
              <a:ext uri="{FF2B5EF4-FFF2-40B4-BE49-F238E27FC236}">
                <a16:creationId xmlns:a16="http://schemas.microsoft.com/office/drawing/2014/main" id="{CA3BF66F-93DE-404F-8E29-9ABB2F1CADBF}"/>
              </a:ext>
            </a:extLst>
          </p:cNvPr>
          <p:cNvSpPr>
            <a:spLocks noGrp="1"/>
          </p:cNvSpPr>
          <p:nvPr>
            <p:ph type="sldNum" sz="quarter" idx="10"/>
          </p:nvPr>
        </p:nvSpPr>
        <p:spPr>
          <a:xfrm>
            <a:off x="10755313" y="6429375"/>
            <a:ext cx="1031875" cy="2603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ormAutofit/>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75257EB-88AD-402D-9685-AD1A771C891A}" type="slidenum">
              <a:rPr lang="de-DE" altLang="en-US" sz="1200" smtClean="0"/>
              <a:pPr>
                <a:spcBef>
                  <a:spcPct val="50000"/>
                </a:spcBef>
                <a:buClr>
                  <a:schemeClr val="tx2"/>
                </a:buClr>
                <a:buSzPct val="75000"/>
                <a:buFont typeface="Wingdings" panose="05000000000000000000" pitchFamily="2" charset="2"/>
                <a:buNone/>
              </a:pPr>
              <a:t>28</a:t>
            </a:fld>
            <a:endParaRPr lang="de-DE" altLang="en-US" sz="1200"/>
          </a:p>
        </p:txBody>
      </p:sp>
      <p:pic>
        <p:nvPicPr>
          <p:cNvPr id="3" name="Grafik 2">
            <a:extLst>
              <a:ext uri="{FF2B5EF4-FFF2-40B4-BE49-F238E27FC236}">
                <a16:creationId xmlns:a16="http://schemas.microsoft.com/office/drawing/2014/main" id="{FD413703-4030-48C9-BBDD-7BC1BB80C12F}"/>
              </a:ext>
            </a:extLst>
          </p:cNvPr>
          <p:cNvPicPr>
            <a:picLocks noChangeAspect="1"/>
          </p:cNvPicPr>
          <p:nvPr/>
        </p:nvPicPr>
        <p:blipFill>
          <a:blip r:embed="rId2"/>
          <a:stretch>
            <a:fillRect/>
          </a:stretch>
        </p:blipFill>
        <p:spPr>
          <a:xfrm>
            <a:off x="3335264" y="859548"/>
            <a:ext cx="5113994" cy="5138904"/>
          </a:xfrm>
          <a:prstGeom prst="rect">
            <a:avLst/>
          </a:prstGeom>
        </p:spPr>
      </p:pic>
    </p:spTree>
    <p:extLst>
      <p:ext uri="{BB962C8B-B14F-4D97-AF65-F5344CB8AC3E}">
        <p14:creationId xmlns:p14="http://schemas.microsoft.com/office/powerpoint/2010/main" val="1711062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el 5">
            <a:extLst>
              <a:ext uri="{FF2B5EF4-FFF2-40B4-BE49-F238E27FC236}">
                <a16:creationId xmlns:a16="http://schemas.microsoft.com/office/drawing/2014/main" id="{042907C8-18B1-430B-8D80-BA02EE2E5696}"/>
              </a:ext>
            </a:extLst>
          </p:cNvPr>
          <p:cNvSpPr>
            <a:spLocks noGrp="1" noChangeArrowheads="1"/>
          </p:cNvSpPr>
          <p:nvPr>
            <p:ph type="title"/>
          </p:nvPr>
        </p:nvSpPr>
        <p:spPr>
          <a:xfrm>
            <a:off x="392113" y="3675063"/>
            <a:ext cx="10363200" cy="1362075"/>
          </a:xfrm>
        </p:spPr>
        <p:txBody>
          <a:bodyPr/>
          <a:lstStyle/>
          <a:p>
            <a:r>
              <a:rPr lang="de-DE" altLang="en-US" dirty="0">
                <a:latin typeface="Verdana" panose="020B0604030504040204" pitchFamily="34" charset="0"/>
                <a:cs typeface="Verdana" panose="020B0604030504040204" pitchFamily="34" charset="0"/>
              </a:rPr>
              <a:t>Vielen Dank für Ihre Aufmerksamkeit! </a:t>
            </a:r>
            <a:endParaRPr lang="en-US" altLang="en-US" dirty="0">
              <a:latin typeface="Verdana" panose="020B0604030504040204" pitchFamily="34" charset="0"/>
              <a:cs typeface="Verdana" panose="020B0604030504040204" pitchFamily="34" charset="0"/>
            </a:endParaRPr>
          </a:p>
        </p:txBody>
      </p:sp>
      <p:sp>
        <p:nvSpPr>
          <p:cNvPr id="46083" name="Foliennummernplatzhalter 4">
            <a:extLst>
              <a:ext uri="{FF2B5EF4-FFF2-40B4-BE49-F238E27FC236}">
                <a16:creationId xmlns:a16="http://schemas.microsoft.com/office/drawing/2014/main" id="{AA0E7F25-7042-475F-9C97-0CA31B63D20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fld id="{29BD01B6-595B-4648-8B7D-26C42AD2C70A}" type="slidenum">
              <a:rPr lang="de-DE" altLang="en-US" sz="1200" smtClean="0">
                <a:latin typeface="Verdana" panose="020B0604030504040204" pitchFamily="34" charset="0"/>
              </a:rPr>
              <a:pPr/>
              <a:t>29</a:t>
            </a:fld>
            <a:endParaRPr lang="de-DE" altLang="en-US" sz="1200">
              <a:latin typeface="Verdan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1. </a:t>
            </a:r>
            <a:r>
              <a:rPr lang="en-US" altLang="en-US" dirty="0" err="1">
                <a:latin typeface="Verdana" panose="020B0604030504040204" pitchFamily="34" charset="0"/>
                <a:cs typeface="Verdana" panose="020B0604030504040204" pitchFamily="34" charset="0"/>
              </a:rPr>
              <a:t>Auswahl</a:t>
            </a:r>
            <a:r>
              <a:rPr lang="en-US" altLang="en-US" dirty="0">
                <a:latin typeface="Verdana" panose="020B0604030504040204" pitchFamily="34" charset="0"/>
                <a:cs typeface="Verdana" panose="020B0604030504040204" pitchFamily="34" charset="0"/>
              </a:rPr>
              <a:t> von Restaurants</a:t>
            </a: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3</a:t>
            </a:fld>
            <a:endParaRPr lang="de-DE" altLang="en-US" sz="1200"/>
          </a:p>
        </p:txBody>
      </p:sp>
    </p:spTree>
    <p:extLst>
      <p:ext uri="{BB962C8B-B14F-4D97-AF65-F5344CB8AC3E}">
        <p14:creationId xmlns:p14="http://schemas.microsoft.com/office/powerpoint/2010/main" val="2563196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Anforderungsanalyse</a:t>
            </a: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4</a:t>
            </a:fld>
            <a:endParaRPr lang="de-DE" altLang="en-US" sz="1200"/>
          </a:p>
        </p:txBody>
      </p:sp>
      <p:sp>
        <p:nvSpPr>
          <p:cNvPr id="6" name="Textplatzhalter 2">
            <a:extLst>
              <a:ext uri="{FF2B5EF4-FFF2-40B4-BE49-F238E27FC236}">
                <a16:creationId xmlns:a16="http://schemas.microsoft.com/office/drawing/2014/main" id="{0B5C8680-2C09-49D7-A216-95DCF06845A5}"/>
              </a:ext>
            </a:extLst>
          </p:cNvPr>
          <p:cNvSpPr>
            <a:spLocks noGrp="1" noChangeArrowheads="1"/>
          </p:cNvSpPr>
          <p:nvPr>
            <p:ph type="body" idx="1"/>
          </p:nvPr>
        </p:nvSpPr>
        <p:spPr>
          <a:xfrm>
            <a:off x="963613" y="2906712"/>
            <a:ext cx="7772400" cy="1500188"/>
          </a:xfrm>
        </p:spPr>
        <p:txBody>
          <a:bodyPr/>
          <a:lstStyle/>
          <a:p>
            <a:pPr eaLnBrk="1" hangingPunct="1"/>
            <a:r>
              <a:rPr lang="en-US" altLang="en-US" dirty="0">
                <a:latin typeface="Verdana" panose="020B0604030504040204" pitchFamily="34" charset="0"/>
                <a:cs typeface="Verdana" panose="020B0604030504040204" pitchFamily="34" charset="0"/>
              </a:rPr>
              <a:t>Kapitel 1.1: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a:extLst>
              <a:ext uri="{FF2B5EF4-FFF2-40B4-BE49-F238E27FC236}">
                <a16:creationId xmlns:a16="http://schemas.microsoft.com/office/drawing/2014/main" id="{7F9D041E-91B5-4B85-8CE2-F862793EA400}"/>
              </a:ext>
            </a:extLst>
          </p:cNvPr>
          <p:cNvSpPr>
            <a:spLocks noGrp="1" noChangeArrowheads="1"/>
          </p:cNvSpPr>
          <p:nvPr>
            <p:ph type="title"/>
          </p:nvPr>
        </p:nvSpPr>
        <p:spPr/>
        <p:txBody>
          <a:bodyPr/>
          <a:lstStyle/>
          <a:p>
            <a:pPr eaLnBrk="1" hangingPunct="1"/>
            <a:r>
              <a:rPr lang="en-US" altLang="en-US">
                <a:latin typeface="Verdana" panose="020B0604030504040204" pitchFamily="34" charset="0"/>
                <a:cs typeface="Verdana" panose="020B0604030504040204" pitchFamily="34" charset="0"/>
              </a:rPr>
              <a:t>User Stories</a:t>
            </a:r>
          </a:p>
        </p:txBody>
      </p:sp>
      <p:sp>
        <p:nvSpPr>
          <p:cNvPr id="29699" name="Foliennummernplatzhalter 7">
            <a:extLst>
              <a:ext uri="{FF2B5EF4-FFF2-40B4-BE49-F238E27FC236}">
                <a16:creationId xmlns:a16="http://schemas.microsoft.com/office/drawing/2014/main" id="{E5F88E6C-23A4-49C8-9A52-C1C847205D21}"/>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491A96F-E4C7-4568-A1A2-73BBA68622EC}" type="slidenum">
              <a:rPr lang="de-DE" altLang="en-US" sz="1200" smtClean="0"/>
              <a:pPr>
                <a:spcBef>
                  <a:spcPct val="50000"/>
                </a:spcBef>
                <a:buClr>
                  <a:schemeClr val="tx2"/>
                </a:buClr>
                <a:buSzPct val="75000"/>
                <a:buFont typeface="Wingdings" panose="05000000000000000000" pitchFamily="2" charset="2"/>
                <a:buNone/>
              </a:pPr>
              <a:t>5</a:t>
            </a:fld>
            <a:endParaRPr lang="de-DE" altLang="en-US" sz="1200"/>
          </a:p>
        </p:txBody>
      </p:sp>
      <p:graphicFrame>
        <p:nvGraphicFramePr>
          <p:cNvPr id="2" name="Tabelle 1">
            <a:extLst>
              <a:ext uri="{FF2B5EF4-FFF2-40B4-BE49-F238E27FC236}">
                <a16:creationId xmlns:a16="http://schemas.microsoft.com/office/drawing/2014/main" id="{4E4D0374-30EF-43E0-84C7-1E4608039E71}"/>
              </a:ext>
            </a:extLst>
          </p:cNvPr>
          <p:cNvGraphicFramePr>
            <a:graphicFrameLocks noGrp="1"/>
          </p:cNvGraphicFramePr>
          <p:nvPr>
            <p:extLst>
              <p:ext uri="{D42A27DB-BD31-4B8C-83A1-F6EECF244321}">
                <p14:modId xmlns:p14="http://schemas.microsoft.com/office/powerpoint/2010/main" val="29490017"/>
              </p:ext>
            </p:extLst>
          </p:nvPr>
        </p:nvGraphicFramePr>
        <p:xfrm>
          <a:off x="187380" y="926375"/>
          <a:ext cx="575437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3149364675"/>
                    </a:ext>
                  </a:extLst>
                </a:gridCol>
                <a:gridCol w="4337050">
                  <a:extLst>
                    <a:ext uri="{9D8B030D-6E8A-4147-A177-3AD203B41FA5}">
                      <a16:colId xmlns:a16="http://schemas.microsoft.com/office/drawing/2014/main" val="2703890665"/>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0590630"/>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in der Lage sein, ein mir passendes Restaurant finden zu können, um eine Bestellung tätigen zu können.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9587458"/>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10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1765837"/>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1754053"/>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4169916"/>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9075867"/>
                  </a:ext>
                </a:extLst>
              </a:tr>
            </a:tbl>
          </a:graphicData>
        </a:graphic>
      </p:graphicFrame>
      <p:graphicFrame>
        <p:nvGraphicFramePr>
          <p:cNvPr id="3" name="Tabelle 2">
            <a:extLst>
              <a:ext uri="{FF2B5EF4-FFF2-40B4-BE49-F238E27FC236}">
                <a16:creationId xmlns:a16="http://schemas.microsoft.com/office/drawing/2014/main" id="{78C22EDA-1389-4AA7-9DC1-B1B020C0906B}"/>
              </a:ext>
            </a:extLst>
          </p:cNvPr>
          <p:cNvGraphicFramePr>
            <a:graphicFrameLocks noGrp="1"/>
          </p:cNvGraphicFramePr>
          <p:nvPr>
            <p:extLst>
              <p:ext uri="{D42A27DB-BD31-4B8C-83A1-F6EECF244321}">
                <p14:modId xmlns:p14="http://schemas.microsoft.com/office/powerpoint/2010/main" val="2983787323"/>
              </p:ext>
            </p:extLst>
          </p:nvPr>
        </p:nvGraphicFramePr>
        <p:xfrm>
          <a:off x="115625" y="3589820"/>
          <a:ext cx="589788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3506125709"/>
                    </a:ext>
                  </a:extLst>
                </a:gridCol>
                <a:gridCol w="4480560">
                  <a:extLst>
                    <a:ext uri="{9D8B030D-6E8A-4147-A177-3AD203B41FA5}">
                      <a16:colId xmlns:a16="http://schemas.microsoft.com/office/drawing/2014/main" val="922025593"/>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4750653"/>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Als Kunde möchte ich die Namen, Kategorien und die durchschnittliche Bewertung der Restaurants sehen, um ein mir passendes Restaurant finden zu können.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8182846"/>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10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8580775"/>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0780017"/>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3054436"/>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4887173"/>
                  </a:ext>
                </a:extLst>
              </a:tr>
            </a:tbl>
          </a:graphicData>
        </a:graphic>
      </p:graphicFrame>
      <p:graphicFrame>
        <p:nvGraphicFramePr>
          <p:cNvPr id="6" name="Tabelle 5">
            <a:extLst>
              <a:ext uri="{FF2B5EF4-FFF2-40B4-BE49-F238E27FC236}">
                <a16:creationId xmlns:a16="http://schemas.microsoft.com/office/drawing/2014/main" id="{B89E8909-9FB9-4C31-B6C6-A39B8ADF8BB4}"/>
              </a:ext>
            </a:extLst>
          </p:cNvPr>
          <p:cNvGraphicFramePr>
            <a:graphicFrameLocks noGrp="1"/>
          </p:cNvGraphicFramePr>
          <p:nvPr>
            <p:extLst>
              <p:ext uri="{D42A27DB-BD31-4B8C-83A1-F6EECF244321}">
                <p14:modId xmlns:p14="http://schemas.microsoft.com/office/powerpoint/2010/main" val="3477990061"/>
              </p:ext>
            </p:extLst>
          </p:nvPr>
        </p:nvGraphicFramePr>
        <p:xfrm>
          <a:off x="6105153" y="926375"/>
          <a:ext cx="589788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147018616"/>
                    </a:ext>
                  </a:extLst>
                </a:gridCol>
                <a:gridCol w="4480560">
                  <a:extLst>
                    <a:ext uri="{9D8B030D-6E8A-4147-A177-3AD203B41FA5}">
                      <a16:colId xmlns:a16="http://schemas.microsoft.com/office/drawing/2014/main" val="785140072"/>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7197466"/>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in der Lage sein, eine alternative Lieferadresse auswählen zu können, damit ich unabhängig meines Aufenthalts Essen bestellen kann.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8484260"/>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0165644"/>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niedrig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2755234"/>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6438239"/>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1.4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4586944"/>
                  </a:ext>
                </a:extLst>
              </a:tr>
            </a:tbl>
          </a:graphicData>
        </a:graphic>
      </p:graphicFrame>
      <p:graphicFrame>
        <p:nvGraphicFramePr>
          <p:cNvPr id="4" name="Tabelle 3">
            <a:extLst>
              <a:ext uri="{FF2B5EF4-FFF2-40B4-BE49-F238E27FC236}">
                <a16:creationId xmlns:a16="http://schemas.microsoft.com/office/drawing/2014/main" id="{5990365B-EAF1-4ACF-8D44-9AFB9FB79C5B}"/>
              </a:ext>
            </a:extLst>
          </p:cNvPr>
          <p:cNvGraphicFramePr>
            <a:graphicFrameLocks noGrp="1"/>
          </p:cNvGraphicFramePr>
          <p:nvPr>
            <p:extLst>
              <p:ext uri="{D42A27DB-BD31-4B8C-83A1-F6EECF244321}">
                <p14:modId xmlns:p14="http://schemas.microsoft.com/office/powerpoint/2010/main" val="610855633"/>
              </p:ext>
            </p:extLst>
          </p:nvPr>
        </p:nvGraphicFramePr>
        <p:xfrm>
          <a:off x="6178495" y="3589820"/>
          <a:ext cx="589788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030655169"/>
                    </a:ext>
                  </a:extLst>
                </a:gridCol>
                <a:gridCol w="4480560">
                  <a:extLst>
                    <a:ext uri="{9D8B030D-6E8A-4147-A177-3AD203B41FA5}">
                      <a16:colId xmlns:a16="http://schemas.microsoft.com/office/drawing/2014/main" val="2302858288"/>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7886659"/>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nur die Restaurants sehen, in deren Lieferbereich ich mich befinde, damit ich nicht negative Rückmeldungen bekomme bei der Essensbestellung.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2518383"/>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4167919"/>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9726569"/>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0174497"/>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999662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a:extLst>
              <a:ext uri="{FF2B5EF4-FFF2-40B4-BE49-F238E27FC236}">
                <a16:creationId xmlns:a16="http://schemas.microsoft.com/office/drawing/2014/main" id="{7F9D041E-91B5-4B85-8CE2-F862793EA400}"/>
              </a:ext>
            </a:extLst>
          </p:cNvPr>
          <p:cNvSpPr>
            <a:spLocks noGrp="1" noChangeArrowheads="1"/>
          </p:cNvSpPr>
          <p:nvPr>
            <p:ph type="title"/>
          </p:nvPr>
        </p:nvSpPr>
        <p:spPr/>
        <p:txBody>
          <a:bodyPr/>
          <a:lstStyle/>
          <a:p>
            <a:pPr eaLnBrk="1" hangingPunct="1"/>
            <a:r>
              <a:rPr lang="en-US" altLang="en-US">
                <a:latin typeface="Verdana" panose="020B0604030504040204" pitchFamily="34" charset="0"/>
                <a:cs typeface="Verdana" panose="020B0604030504040204" pitchFamily="34" charset="0"/>
              </a:rPr>
              <a:t>User Stories</a:t>
            </a:r>
          </a:p>
        </p:txBody>
      </p:sp>
      <p:sp>
        <p:nvSpPr>
          <p:cNvPr id="29699" name="Foliennummernplatzhalter 7">
            <a:extLst>
              <a:ext uri="{FF2B5EF4-FFF2-40B4-BE49-F238E27FC236}">
                <a16:creationId xmlns:a16="http://schemas.microsoft.com/office/drawing/2014/main" id="{E5F88E6C-23A4-49C8-9A52-C1C847205D21}"/>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491A96F-E4C7-4568-A1A2-73BBA68622EC}" type="slidenum">
              <a:rPr lang="de-DE" altLang="en-US" sz="1200" smtClean="0"/>
              <a:pPr>
                <a:spcBef>
                  <a:spcPct val="50000"/>
                </a:spcBef>
                <a:buClr>
                  <a:schemeClr val="tx2"/>
                </a:buClr>
                <a:buSzPct val="75000"/>
                <a:buFont typeface="Wingdings" panose="05000000000000000000" pitchFamily="2" charset="2"/>
                <a:buNone/>
              </a:pPr>
              <a:t>6</a:t>
            </a:fld>
            <a:endParaRPr lang="de-DE" altLang="en-US" sz="1200"/>
          </a:p>
        </p:txBody>
      </p:sp>
      <p:graphicFrame>
        <p:nvGraphicFramePr>
          <p:cNvPr id="4" name="Tabelle 3">
            <a:extLst>
              <a:ext uri="{FF2B5EF4-FFF2-40B4-BE49-F238E27FC236}">
                <a16:creationId xmlns:a16="http://schemas.microsoft.com/office/drawing/2014/main" id="{0AD0C1E4-7200-4E1F-B359-CC044DE6235A}"/>
              </a:ext>
            </a:extLst>
          </p:cNvPr>
          <p:cNvGraphicFramePr>
            <a:graphicFrameLocks noGrp="1"/>
          </p:cNvGraphicFramePr>
          <p:nvPr>
            <p:extLst>
              <p:ext uri="{D42A27DB-BD31-4B8C-83A1-F6EECF244321}">
                <p14:modId xmlns:p14="http://schemas.microsoft.com/office/powerpoint/2010/main" val="1692473339"/>
              </p:ext>
            </p:extLst>
          </p:nvPr>
        </p:nvGraphicFramePr>
        <p:xfrm>
          <a:off x="406400" y="1065281"/>
          <a:ext cx="5754370" cy="2274507"/>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3953743014"/>
                    </a:ext>
                  </a:extLst>
                </a:gridCol>
                <a:gridCol w="4337050">
                  <a:extLst>
                    <a:ext uri="{9D8B030D-6E8A-4147-A177-3AD203B41FA5}">
                      <a16:colId xmlns:a16="http://schemas.microsoft.com/office/drawing/2014/main" val="3322047523"/>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4907712"/>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die Möglichkeit haben, die Speisekarten der jeweiligen Restaurants anzusehen, damit ich im Vorfeld entscheiden kann, ob dieses Restaurant zu mir passt oder nicht.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873774"/>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172907"/>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5820302"/>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208809"/>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7143199"/>
                  </a:ext>
                </a:extLst>
              </a:tr>
            </a:tbl>
          </a:graphicData>
        </a:graphic>
      </p:graphicFrame>
      <p:graphicFrame>
        <p:nvGraphicFramePr>
          <p:cNvPr id="5" name="Tabelle 4">
            <a:extLst>
              <a:ext uri="{FF2B5EF4-FFF2-40B4-BE49-F238E27FC236}">
                <a16:creationId xmlns:a16="http://schemas.microsoft.com/office/drawing/2014/main" id="{D4E94AF2-5AC5-4AD8-9743-6C5ED15C826B}"/>
              </a:ext>
            </a:extLst>
          </p:cNvPr>
          <p:cNvGraphicFramePr>
            <a:graphicFrameLocks noGrp="1"/>
          </p:cNvGraphicFramePr>
          <p:nvPr>
            <p:extLst>
              <p:ext uri="{D42A27DB-BD31-4B8C-83A1-F6EECF244321}">
                <p14:modId xmlns:p14="http://schemas.microsoft.com/office/powerpoint/2010/main" val="518957338"/>
              </p:ext>
            </p:extLst>
          </p:nvPr>
        </p:nvGraphicFramePr>
        <p:xfrm>
          <a:off x="406400" y="3854355"/>
          <a:ext cx="575437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697525624"/>
                    </a:ext>
                  </a:extLst>
                </a:gridCol>
                <a:gridCol w="4337050">
                  <a:extLst>
                    <a:ext uri="{9D8B030D-6E8A-4147-A177-3AD203B41FA5}">
                      <a16:colId xmlns:a16="http://schemas.microsoft.com/office/drawing/2014/main" val="1990559534"/>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4778604"/>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eine Karte sehen, in der meine Lieferadresse im Mittelpunkt ist. Damit kann ich Restaurants in meiner unmittelbaren Umgebung sehen.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1838986"/>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9717981"/>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niedrig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464621"/>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4764851"/>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9922766"/>
                  </a:ext>
                </a:extLst>
              </a:tr>
            </a:tbl>
          </a:graphicData>
        </a:graphic>
      </p:graphicFrame>
      <p:graphicFrame>
        <p:nvGraphicFramePr>
          <p:cNvPr id="2" name="Tabelle 1">
            <a:extLst>
              <a:ext uri="{FF2B5EF4-FFF2-40B4-BE49-F238E27FC236}">
                <a16:creationId xmlns:a16="http://schemas.microsoft.com/office/drawing/2014/main" id="{1398B1C4-87C8-45A0-8F93-2B721ADA7307}"/>
              </a:ext>
            </a:extLst>
          </p:cNvPr>
          <p:cNvGraphicFramePr>
            <a:graphicFrameLocks noGrp="1"/>
          </p:cNvGraphicFramePr>
          <p:nvPr>
            <p:extLst>
              <p:ext uri="{D42A27DB-BD31-4B8C-83A1-F6EECF244321}">
                <p14:modId xmlns:p14="http://schemas.microsoft.com/office/powerpoint/2010/main" val="559625554"/>
              </p:ext>
            </p:extLst>
          </p:nvPr>
        </p:nvGraphicFramePr>
        <p:xfrm>
          <a:off x="6362609" y="2465046"/>
          <a:ext cx="575437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746356500"/>
                    </a:ext>
                  </a:extLst>
                </a:gridCol>
                <a:gridCol w="4337050">
                  <a:extLst>
                    <a:ext uri="{9D8B030D-6E8A-4147-A177-3AD203B41FA5}">
                      <a16:colId xmlns:a16="http://schemas.microsoft.com/office/drawing/2014/main" val="310714196"/>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3739413"/>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Restaurants als Favoriten setzen können, um diese schneller bei weiteren Essensbestellungen finden zu können.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0364301"/>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1750531"/>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niedrig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9002304"/>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7296827"/>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9216588"/>
                  </a:ext>
                </a:extLst>
              </a:tr>
            </a:tbl>
          </a:graphicData>
        </a:graphic>
      </p:graphicFrame>
    </p:spTree>
    <p:extLst>
      <p:ext uri="{BB962C8B-B14F-4D97-AF65-F5344CB8AC3E}">
        <p14:creationId xmlns:p14="http://schemas.microsoft.com/office/powerpoint/2010/main" val="127109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B01E34E2-A537-4D8B-A53A-42F71DC73CA9}"/>
              </a:ext>
            </a:extLst>
          </p:cNvPr>
          <p:cNvSpPr>
            <a:spLocks noGrp="1" noChangeArrowheads="1"/>
          </p:cNvSpPr>
          <p:nvPr>
            <p:ph type="title"/>
          </p:nvPr>
        </p:nvSpPr>
        <p:spPr>
          <a:xfrm>
            <a:off x="220962" y="246441"/>
            <a:ext cx="8532812" cy="528637"/>
          </a:xfrm>
        </p:spPr>
        <p:txBody>
          <a:bodyPr/>
          <a:lstStyle/>
          <a:p>
            <a:pPr eaLnBrk="1" hangingPunct="1"/>
            <a:r>
              <a:rPr lang="en-US" altLang="en-US" dirty="0" err="1">
                <a:latin typeface="Verdana" panose="020B0604030504040204" pitchFamily="34" charset="0"/>
                <a:cs typeface="Verdana" panose="020B0604030504040204" pitchFamily="34" charset="0"/>
              </a:rPr>
              <a:t>bMSC</a:t>
            </a:r>
            <a:r>
              <a:rPr lang="en-US" altLang="en-US" dirty="0">
                <a:latin typeface="Verdana" panose="020B0604030504040204" pitchFamily="34" charset="0"/>
                <a:cs typeface="Verdana" panose="020B0604030504040204" pitchFamily="34" charset="0"/>
              </a:rPr>
              <a:t> – </a:t>
            </a:r>
            <a:r>
              <a:rPr lang="en-US" altLang="en-US" dirty="0" err="1">
                <a:latin typeface="Verdana" panose="020B0604030504040204" pitchFamily="34" charset="0"/>
                <a:cs typeface="Verdana" panose="020B0604030504040204" pitchFamily="34" charset="0"/>
              </a:rPr>
              <a:t>Alternativeadresse</a:t>
            </a:r>
            <a:r>
              <a:rPr lang="en-US" altLang="en-US" dirty="0">
                <a:latin typeface="Verdana" panose="020B0604030504040204" pitchFamily="34" charset="0"/>
                <a:cs typeface="Verdana" panose="020B0604030504040204" pitchFamily="34" charset="0"/>
              </a:rPr>
              <a:t> </a:t>
            </a:r>
            <a:r>
              <a:rPr lang="en-US" altLang="en-US" dirty="0" err="1">
                <a:latin typeface="Verdana" panose="020B0604030504040204" pitchFamily="34" charset="0"/>
                <a:cs typeface="Verdana" panose="020B0604030504040204" pitchFamily="34" charset="0"/>
              </a:rPr>
              <a:t>eingeben</a:t>
            </a:r>
            <a:endParaRPr lang="en-US" altLang="en-US" dirty="0">
              <a:latin typeface="Verdana" panose="020B0604030504040204" pitchFamily="34" charset="0"/>
              <a:cs typeface="Verdana" panose="020B0604030504040204" pitchFamily="34" charset="0"/>
            </a:endParaRPr>
          </a:p>
        </p:txBody>
      </p:sp>
      <p:sp>
        <p:nvSpPr>
          <p:cNvPr id="34819" name="Foliennummernplatzhalter 10">
            <a:extLst>
              <a:ext uri="{FF2B5EF4-FFF2-40B4-BE49-F238E27FC236}">
                <a16:creationId xmlns:a16="http://schemas.microsoft.com/office/drawing/2014/main" id="{4C3A93B2-ED9E-4CA1-8B6E-3CE258FD23C5}"/>
              </a:ext>
            </a:extLst>
          </p:cNvPr>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716EE3-E75F-4E89-88F8-A402BF608D65}" type="slidenum">
              <a:rPr lang="de-DE" altLang="en-US" sz="1200" smtClean="0"/>
              <a:pPr>
                <a:spcBef>
                  <a:spcPct val="50000"/>
                </a:spcBef>
                <a:buClr>
                  <a:schemeClr val="tx2"/>
                </a:buClr>
                <a:buSzPct val="75000"/>
                <a:buFont typeface="Wingdings" panose="05000000000000000000" pitchFamily="2" charset="2"/>
                <a:buNone/>
              </a:pPr>
              <a:t>7</a:t>
            </a:fld>
            <a:endParaRPr lang="de-DE" altLang="en-US" sz="1200"/>
          </a:p>
        </p:txBody>
      </p:sp>
      <p:sp>
        <p:nvSpPr>
          <p:cNvPr id="93" name="Textfeld 92">
            <a:extLst>
              <a:ext uri="{FF2B5EF4-FFF2-40B4-BE49-F238E27FC236}">
                <a16:creationId xmlns:a16="http://schemas.microsoft.com/office/drawing/2014/main" id="{ADCA8262-7796-406D-9618-9F5DFB294B57}"/>
              </a:ext>
            </a:extLst>
          </p:cNvPr>
          <p:cNvSpPr txBox="1"/>
          <p:nvPr/>
        </p:nvSpPr>
        <p:spPr>
          <a:xfrm>
            <a:off x="310784" y="1346803"/>
            <a:ext cx="6098058" cy="2983124"/>
          </a:xfrm>
          <a:prstGeom prst="rect">
            <a:avLst/>
          </a:prstGeom>
          <a:noFill/>
        </p:spPr>
        <p:txBody>
          <a:bodyPr wrap="square">
            <a:spAutoFit/>
          </a:bodyPr>
          <a:lstStyle/>
          <a:p>
            <a:pPr>
              <a:lnSpc>
                <a:spcPct val="107000"/>
              </a:lnSpc>
              <a:spcAft>
                <a:spcPts val="800"/>
              </a:spcAft>
            </a:pPr>
            <a:r>
              <a:rPr lang="de-DE"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Hauptszenario: </a:t>
            </a:r>
            <a:r>
              <a:rPr lang="de-DE"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Der Kunde möchte bei der Essensbestellung die alternative Adresse nutzen. Das System überprüft, ob diese vorhanden ist. Das System ruft diese Daten auf und der Kunde wird zurück zur Liste der Restaurants weitergeleitet.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Ausnahmeszenario: </a:t>
            </a:r>
            <a:r>
              <a:rPr lang="de-DE"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Bei Nicht-Vorhanden-Sein der alternativen Adresse, wird der Kunde ein Formular zur Eingabe der alternativen Adresse gegeben. Diese werden dann genutzt und der Kunde wird zur Liste der Restaurants weitergeleitet.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2" name="Grafik 91">
            <a:extLst>
              <a:ext uri="{FF2B5EF4-FFF2-40B4-BE49-F238E27FC236}">
                <a16:creationId xmlns:a16="http://schemas.microsoft.com/office/drawing/2014/main" id="{BB2FA095-5C57-47F8-B0BA-871B6D6407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67077" y="775078"/>
            <a:ext cx="5312134" cy="49830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B01E34E2-A537-4D8B-A53A-42F71DC73CA9}"/>
              </a:ext>
            </a:extLst>
          </p:cNvPr>
          <p:cNvSpPr>
            <a:spLocks noGrp="1" noChangeArrowheads="1"/>
          </p:cNvSpPr>
          <p:nvPr>
            <p:ph type="title"/>
          </p:nvPr>
        </p:nvSpPr>
        <p:spPr>
          <a:xfrm>
            <a:off x="220962" y="246441"/>
            <a:ext cx="8532812" cy="528637"/>
          </a:xfrm>
        </p:spPr>
        <p:txBody>
          <a:bodyPr/>
          <a:lstStyle/>
          <a:p>
            <a:pPr eaLnBrk="1" hangingPunct="1"/>
            <a:r>
              <a:rPr lang="en-US" altLang="en-US" dirty="0" err="1">
                <a:latin typeface="Verdana" panose="020B0604030504040204" pitchFamily="34" charset="0"/>
                <a:cs typeface="Verdana" panose="020B0604030504040204" pitchFamily="34" charset="0"/>
              </a:rPr>
              <a:t>bMSC</a:t>
            </a:r>
            <a:r>
              <a:rPr lang="en-US" altLang="en-US" dirty="0">
                <a:latin typeface="Verdana" panose="020B0604030504040204" pitchFamily="34" charset="0"/>
                <a:cs typeface="Verdana" panose="020B0604030504040204" pitchFamily="34" charset="0"/>
              </a:rPr>
              <a:t> – Restaurant </a:t>
            </a:r>
            <a:r>
              <a:rPr lang="en-US" altLang="en-US" dirty="0" err="1">
                <a:latin typeface="Verdana" panose="020B0604030504040204" pitchFamily="34" charset="0"/>
                <a:cs typeface="Verdana" panose="020B0604030504040204" pitchFamily="34" charset="0"/>
              </a:rPr>
              <a:t>als</a:t>
            </a:r>
            <a:r>
              <a:rPr lang="en-US" altLang="en-US" dirty="0">
                <a:latin typeface="Verdana" panose="020B0604030504040204" pitchFamily="34" charset="0"/>
                <a:cs typeface="Verdana" panose="020B0604030504040204" pitchFamily="34" charset="0"/>
              </a:rPr>
              <a:t> </a:t>
            </a:r>
            <a:r>
              <a:rPr lang="en-US" altLang="en-US" dirty="0" err="1">
                <a:latin typeface="Verdana" panose="020B0604030504040204" pitchFamily="34" charset="0"/>
                <a:cs typeface="Verdana" panose="020B0604030504040204" pitchFamily="34" charset="0"/>
              </a:rPr>
              <a:t>Favorit</a:t>
            </a:r>
            <a:r>
              <a:rPr lang="en-US" altLang="en-US" dirty="0">
                <a:latin typeface="Verdana" panose="020B0604030504040204" pitchFamily="34" charset="0"/>
                <a:cs typeface="Verdana" panose="020B0604030504040204" pitchFamily="34" charset="0"/>
              </a:rPr>
              <a:t> </a:t>
            </a:r>
            <a:r>
              <a:rPr lang="en-US" altLang="en-US" dirty="0" err="1">
                <a:latin typeface="Verdana" panose="020B0604030504040204" pitchFamily="34" charset="0"/>
                <a:cs typeface="Verdana" panose="020B0604030504040204" pitchFamily="34" charset="0"/>
              </a:rPr>
              <a:t>markieren</a:t>
            </a:r>
            <a:endParaRPr lang="en-US" altLang="en-US" dirty="0">
              <a:latin typeface="Verdana" panose="020B0604030504040204" pitchFamily="34" charset="0"/>
              <a:cs typeface="Verdana" panose="020B0604030504040204" pitchFamily="34" charset="0"/>
            </a:endParaRPr>
          </a:p>
        </p:txBody>
      </p:sp>
      <p:sp>
        <p:nvSpPr>
          <p:cNvPr id="34819" name="Foliennummernplatzhalter 10">
            <a:extLst>
              <a:ext uri="{FF2B5EF4-FFF2-40B4-BE49-F238E27FC236}">
                <a16:creationId xmlns:a16="http://schemas.microsoft.com/office/drawing/2014/main" id="{4C3A93B2-ED9E-4CA1-8B6E-3CE258FD23C5}"/>
              </a:ext>
            </a:extLst>
          </p:cNvPr>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716EE3-E75F-4E89-88F8-A402BF608D65}" type="slidenum">
              <a:rPr lang="de-DE" altLang="en-US" sz="1200" smtClean="0"/>
              <a:pPr>
                <a:spcBef>
                  <a:spcPct val="50000"/>
                </a:spcBef>
                <a:buClr>
                  <a:schemeClr val="tx2"/>
                </a:buClr>
                <a:buSzPct val="75000"/>
                <a:buFont typeface="Wingdings" panose="05000000000000000000" pitchFamily="2" charset="2"/>
                <a:buNone/>
              </a:pPr>
              <a:t>8</a:t>
            </a:fld>
            <a:endParaRPr lang="de-DE" altLang="en-US" sz="1200"/>
          </a:p>
        </p:txBody>
      </p:sp>
      <p:pic>
        <p:nvPicPr>
          <p:cNvPr id="6" name="Grafik 5">
            <a:extLst>
              <a:ext uri="{FF2B5EF4-FFF2-40B4-BE49-F238E27FC236}">
                <a16:creationId xmlns:a16="http://schemas.microsoft.com/office/drawing/2014/main" id="{629EE9EB-B0F0-48F2-837F-6091A9684B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9962" y="1354137"/>
            <a:ext cx="5760720" cy="4149725"/>
          </a:xfrm>
          <a:prstGeom prst="rect">
            <a:avLst/>
          </a:prstGeom>
          <a:noFill/>
          <a:ln>
            <a:noFill/>
          </a:ln>
        </p:spPr>
      </p:pic>
      <p:sp>
        <p:nvSpPr>
          <p:cNvPr id="8" name="Textfeld 7">
            <a:extLst>
              <a:ext uri="{FF2B5EF4-FFF2-40B4-BE49-F238E27FC236}">
                <a16:creationId xmlns:a16="http://schemas.microsoft.com/office/drawing/2014/main" id="{7B2C0AF1-E020-42F0-A54F-66048395448D}"/>
              </a:ext>
            </a:extLst>
          </p:cNvPr>
          <p:cNvSpPr txBox="1"/>
          <p:nvPr/>
        </p:nvSpPr>
        <p:spPr>
          <a:xfrm>
            <a:off x="139337" y="2230319"/>
            <a:ext cx="6096000" cy="2053639"/>
          </a:xfrm>
          <a:prstGeom prst="rect">
            <a:avLst/>
          </a:prstGeom>
          <a:noFill/>
        </p:spPr>
        <p:txBody>
          <a:bodyPr wrap="square">
            <a:spAutoFit/>
          </a:bodyPr>
          <a:lstStyle/>
          <a:p>
            <a:pPr>
              <a:lnSpc>
                <a:spcPct val="107000"/>
              </a:lnSpc>
              <a:spcAft>
                <a:spcPts val="800"/>
              </a:spcAft>
            </a:pPr>
            <a:r>
              <a:rPr lang="de-DE"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Hauptszenario: </a:t>
            </a:r>
            <a:r>
              <a:rPr lang="de-DE"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Der Kunde möchte ein Restaurant als Favorit markieren. Dafür möchte das System wissen, welches Restaurant als Favorit markiert werden soll. Das vom Kunden übermittelte Restaurant wird dem Kunden als Favorit zugewiesen und der Kunde erhält eine Bestätigung.</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3987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nummernplatzhalter 6">
            <a:extLst>
              <a:ext uri="{FF2B5EF4-FFF2-40B4-BE49-F238E27FC236}">
                <a16:creationId xmlns:a16="http://schemas.microsoft.com/office/drawing/2014/main" id="{AD36A61C-1424-4C31-BAA8-AC16F92FC0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99B34C8-31F5-4CF5-BF20-BD5BBEDE527D}" type="slidenum">
              <a:rPr lang="de-DE" altLang="en-US" sz="1200" smtClean="0"/>
              <a:pPr>
                <a:spcBef>
                  <a:spcPct val="50000"/>
                </a:spcBef>
                <a:buClr>
                  <a:schemeClr val="tx2"/>
                </a:buClr>
                <a:buSzPct val="75000"/>
                <a:buFont typeface="Wingdings" panose="05000000000000000000" pitchFamily="2" charset="2"/>
                <a:buNone/>
              </a:pPr>
              <a:t>9</a:t>
            </a:fld>
            <a:endParaRPr lang="de-DE" altLang="en-US" sz="1200"/>
          </a:p>
        </p:txBody>
      </p:sp>
      <p:sp>
        <p:nvSpPr>
          <p:cNvPr id="36867" name="Titel 5">
            <a:extLst>
              <a:ext uri="{FF2B5EF4-FFF2-40B4-BE49-F238E27FC236}">
                <a16:creationId xmlns:a16="http://schemas.microsoft.com/office/drawing/2014/main" id="{953CC948-9D77-46CF-ACEB-670A5D2388C7}"/>
              </a:ext>
            </a:extLst>
          </p:cNvPr>
          <p:cNvSpPr>
            <a:spLocks noGrp="1" noChangeArrowheads="1"/>
          </p:cNvSpPr>
          <p:nvPr>
            <p:ph type="title"/>
          </p:nvPr>
        </p:nvSpPr>
        <p:spPr>
          <a:xfrm>
            <a:off x="406400" y="238125"/>
            <a:ext cx="11377613" cy="1162050"/>
          </a:xfrm>
        </p:spPr>
        <p:txBody>
          <a:bodyPr/>
          <a:lstStyle/>
          <a:p>
            <a:pPr eaLnBrk="1" hangingPunct="1"/>
            <a:r>
              <a:rPr lang="en-US" altLang="en-US" dirty="0" err="1">
                <a:latin typeface="Verdana" panose="020B0604030504040204" pitchFamily="34" charset="0"/>
                <a:cs typeface="Verdana" panose="020B0604030504040204" pitchFamily="34" charset="0"/>
              </a:rPr>
              <a:t>Papierprototypen</a:t>
            </a:r>
            <a:r>
              <a:rPr lang="en-US" altLang="en-US" dirty="0">
                <a:latin typeface="Verdana" panose="020B0604030504040204" pitchFamily="34" charset="0"/>
                <a:cs typeface="Verdana" panose="020B0604030504040204" pitchFamily="34" charset="0"/>
              </a:rPr>
              <a:t> – Restaurants </a:t>
            </a:r>
            <a:r>
              <a:rPr lang="en-US" altLang="en-US" dirty="0" err="1">
                <a:latin typeface="Verdana" panose="020B0604030504040204" pitchFamily="34" charset="0"/>
                <a:cs typeface="Verdana" panose="020B0604030504040204" pitchFamily="34" charset="0"/>
              </a:rPr>
              <a:t>anzeigen</a:t>
            </a:r>
            <a:endParaRPr lang="en-US" altLang="en-US" dirty="0">
              <a:latin typeface="Verdana" panose="020B0604030504040204" pitchFamily="34" charset="0"/>
              <a:cs typeface="Verdana" panose="020B0604030504040204" pitchFamily="34" charset="0"/>
            </a:endParaRPr>
          </a:p>
        </p:txBody>
      </p:sp>
      <p:sp>
        <p:nvSpPr>
          <p:cNvPr id="36868" name="Rectangle 6">
            <a:extLst>
              <a:ext uri="{FF2B5EF4-FFF2-40B4-BE49-F238E27FC236}">
                <a16:creationId xmlns:a16="http://schemas.microsoft.com/office/drawing/2014/main" id="{552060EB-B8B6-416C-9AB9-DEF6EA2404DA}"/>
              </a:ext>
            </a:extLst>
          </p:cNvPr>
          <p:cNvSpPr>
            <a:spLocks noChangeArrowheads="1"/>
          </p:cNvSpPr>
          <p:nvPr/>
        </p:nvSpPr>
        <p:spPr bwMode="auto">
          <a:xfrm>
            <a:off x="263525" y="688975"/>
            <a:ext cx="13412788"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7" name="Grafik 6" descr="Ein Bild, das Tisch enthält.&#10;&#10;Automatisch generierte Beschreibung">
            <a:extLst>
              <a:ext uri="{FF2B5EF4-FFF2-40B4-BE49-F238E27FC236}">
                <a16:creationId xmlns:a16="http://schemas.microsoft.com/office/drawing/2014/main" id="{CE184CBF-59E0-4BB4-8B4C-92F802D1DCD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6203" y="1400175"/>
            <a:ext cx="6094309" cy="3704724"/>
          </a:xfrm>
          <a:prstGeom prst="rect">
            <a:avLst/>
          </a:prstGeom>
          <a:noFill/>
          <a:ln>
            <a:noFill/>
          </a:ln>
        </p:spPr>
      </p:pic>
      <p:sp>
        <p:nvSpPr>
          <p:cNvPr id="6" name="Textfeld 5">
            <a:extLst>
              <a:ext uri="{FF2B5EF4-FFF2-40B4-BE49-F238E27FC236}">
                <a16:creationId xmlns:a16="http://schemas.microsoft.com/office/drawing/2014/main" id="{E121A676-AC22-414D-9D0A-1A025767EDDB}"/>
              </a:ext>
            </a:extLst>
          </p:cNvPr>
          <p:cNvSpPr txBox="1"/>
          <p:nvPr/>
        </p:nvSpPr>
        <p:spPr>
          <a:xfrm>
            <a:off x="1986203" y="5332983"/>
            <a:ext cx="2341957" cy="249684"/>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Calibri" panose="020F0502020204030204" pitchFamily="34" charset="0"/>
              </a:rPr>
              <a:t>Abbildung </a:t>
            </a:r>
            <a:r>
              <a:rPr lang="de-DE" sz="1000" dirty="0">
                <a:latin typeface="Calibri" panose="020F0502020204030204" pitchFamily="34" charset="0"/>
                <a:ea typeface="Calibri" panose="020F0502020204030204" pitchFamily="34" charset="0"/>
                <a:cs typeface="Calibri" panose="020F0502020204030204" pitchFamily="34" charset="0"/>
              </a:rPr>
              <a:t>1</a:t>
            </a:r>
            <a:r>
              <a:rPr lang="de-DE" sz="1000" dirty="0">
                <a:effectLst/>
                <a:latin typeface="Calibri" panose="020F0502020204030204" pitchFamily="34" charset="0"/>
                <a:ea typeface="Calibri" panose="020F0502020204030204" pitchFamily="34" charset="0"/>
                <a:cs typeface="Calibri" panose="020F0502020204030204" pitchFamily="34" charset="0"/>
              </a:rPr>
              <a:t>: Restaurants anzeigen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ALUNO_PPT_Master_draft-2010-05-28">
  <a:themeElements>
    <a:clrScheme name="Paluno">
      <a:dk1>
        <a:srgbClr val="000000"/>
      </a:dk1>
      <a:lt1>
        <a:srgbClr val="FFFFFF"/>
      </a:lt1>
      <a:dk2>
        <a:srgbClr val="000099"/>
      </a:dk2>
      <a:lt2>
        <a:srgbClr val="808080"/>
      </a:lt2>
      <a:accent1>
        <a:srgbClr val="8181FF"/>
      </a:accent1>
      <a:accent2>
        <a:srgbClr val="CC0000"/>
      </a:accent2>
      <a:accent3>
        <a:srgbClr val="FFFFFF"/>
      </a:accent3>
      <a:accent4>
        <a:srgbClr val="000000"/>
      </a:accent4>
      <a:accent5>
        <a:srgbClr val="C1C1FF"/>
      </a:accent5>
      <a:accent6>
        <a:srgbClr val="B90000"/>
      </a:accent6>
      <a:hlink>
        <a:srgbClr val="142857"/>
      </a:hlink>
      <a:folHlink>
        <a:srgbClr val="142857"/>
      </a:folHlink>
    </a:clrScheme>
    <a:fontScheme name="Thaumas">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rtlCol="0"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charset="2"/>
          <a:buNone/>
          <a:tabLst/>
          <a:defRPr kumimoji="0" sz="2000" b="0" i="0" u="none" strike="noStrike" cap="none" normalizeH="0" baseline="0">
            <a:ln>
              <a:noFill/>
            </a:ln>
            <a:solidFill>
              <a:schemeClr val="tx1"/>
            </a:solidFill>
            <a:effectLst/>
            <a:latin typeface="Arial"/>
            <a:cs typeface="Arial"/>
          </a:defRPr>
        </a:defPPr>
      </a:lstStyle>
    </a:spDef>
    <a:lnDef>
      <a:spPr bwMode="auto">
        <a:xfrm>
          <a:off x="0" y="0"/>
          <a:ext cx="1" cy="1"/>
        </a:xfrm>
        <a:custGeom>
          <a:avLst/>
          <a:gdLst/>
          <a:ahLst/>
          <a:cxnLst/>
          <a:rect l="0" t="0" r="0" b="0"/>
          <a:pathLst/>
        </a:custGeom>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charset="2"/>
          <a:buNone/>
          <a:tabLst/>
          <a:defRPr kumimoji="0" lang="de-DE" sz="2000" b="0" i="0" u="none" strike="noStrike" cap="none" normalizeH="0" baseline="0">
            <a:ln>
              <a:noFill/>
            </a:ln>
            <a:solidFill>
              <a:schemeClr val="tx1"/>
            </a:solidFill>
            <a:effectLst/>
            <a:latin typeface="Arial" pitchFamily="2" charset="0"/>
          </a:defRPr>
        </a:defPPr>
      </a:lstStyle>
    </a:lnDef>
    <a:txDef>
      <a:spPr>
        <a:noFill/>
      </a:spPr>
      <a:bodyPr wrap="square" rtlCol="0">
        <a:spAutoFit/>
      </a:bodyPr>
      <a:lstStyle>
        <a:defPPr algn="l">
          <a:defRPr sz="1200" baseline="0" dirty="0" smtClean="0">
            <a:latin typeface="+mj-lt"/>
          </a:defRPr>
        </a:defPPr>
      </a:lstStyle>
    </a:txDef>
  </a:objectDefaults>
  <a:extraClrSchemeLst>
    <a:extraClrScheme>
      <a:clrScheme name="Gerlingwache">
        <a:dk1>
          <a:srgbClr val="000000"/>
        </a:dk1>
        <a:lt1>
          <a:srgbClr val="FFFFFF"/>
        </a:lt1>
        <a:dk2>
          <a:srgbClr val="000099"/>
        </a:dk2>
        <a:lt2>
          <a:srgbClr val="808080"/>
        </a:lt2>
        <a:accent1>
          <a:srgbClr val="8181FF"/>
        </a:accent1>
        <a:accent2>
          <a:srgbClr val="CC0000"/>
        </a:accent2>
        <a:accent3>
          <a:srgbClr val="FFFFFF"/>
        </a:accent3>
        <a:accent4>
          <a:srgbClr val="000000"/>
        </a:accent4>
        <a:accent5>
          <a:srgbClr val="C1C1FF"/>
        </a:accent5>
        <a:accent6>
          <a:srgbClr val="B90000"/>
        </a:accent6>
        <a:hlink>
          <a:srgbClr val="142857"/>
        </a:hlink>
        <a:folHlink>
          <a:srgbClr val="14285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Paluno">
      <a:dk1>
        <a:srgbClr val="000000"/>
      </a:dk1>
      <a:lt1>
        <a:srgbClr val="FFFFFF"/>
      </a:lt1>
      <a:dk2>
        <a:srgbClr val="000099"/>
      </a:dk2>
      <a:lt2>
        <a:srgbClr val="808080"/>
      </a:lt2>
      <a:accent1>
        <a:srgbClr val="8181FF"/>
      </a:accent1>
      <a:accent2>
        <a:srgbClr val="CC0000"/>
      </a:accent2>
      <a:accent3>
        <a:srgbClr val="FFFFFF"/>
      </a:accent3>
      <a:accent4>
        <a:srgbClr val="000000"/>
      </a:accent4>
      <a:accent5>
        <a:srgbClr val="C1C1FF"/>
      </a:accent5>
      <a:accent6>
        <a:srgbClr val="B90000"/>
      </a:accent6>
      <a:hlink>
        <a:srgbClr val="142857"/>
      </a:hlink>
      <a:folHlink>
        <a:srgbClr val="142857"/>
      </a:folHlink>
    </a:clrScheme>
    <a:fontScheme name="Paluno">
      <a:majorFont>
        <a:latin typeface="Bell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Paluno">
      <a:dk1>
        <a:srgbClr val="000000"/>
      </a:dk1>
      <a:lt1>
        <a:srgbClr val="FFFFFF"/>
      </a:lt1>
      <a:dk2>
        <a:srgbClr val="000099"/>
      </a:dk2>
      <a:lt2>
        <a:srgbClr val="808080"/>
      </a:lt2>
      <a:accent1>
        <a:srgbClr val="8181FF"/>
      </a:accent1>
      <a:accent2>
        <a:srgbClr val="CC0000"/>
      </a:accent2>
      <a:accent3>
        <a:srgbClr val="FFFFFF"/>
      </a:accent3>
      <a:accent4>
        <a:srgbClr val="000000"/>
      </a:accent4>
      <a:accent5>
        <a:srgbClr val="C1C1FF"/>
      </a:accent5>
      <a:accent6>
        <a:srgbClr val="B90000"/>
      </a:accent6>
      <a:hlink>
        <a:srgbClr val="142857"/>
      </a:hlink>
      <a:folHlink>
        <a:srgbClr val="142857"/>
      </a:folHlink>
    </a:clrScheme>
    <a:fontScheme name="Paluno">
      <a:majorFont>
        <a:latin typeface="Bell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1747</Words>
  <Application>Microsoft Office PowerPoint</Application>
  <PresentationFormat>Breitbild</PresentationFormat>
  <Paragraphs>383</Paragraphs>
  <Slides>29</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29</vt:i4>
      </vt:variant>
    </vt:vector>
  </HeadingPairs>
  <TitlesOfParts>
    <vt:vector size="35" baseType="lpstr">
      <vt:lpstr>Arial</vt:lpstr>
      <vt:lpstr>Calibri</vt:lpstr>
      <vt:lpstr>Lucida Grande</vt:lpstr>
      <vt:lpstr>Verdana</vt:lpstr>
      <vt:lpstr>Wingdings</vt:lpstr>
      <vt:lpstr>PALUNO_PPT_Master_draft-2010-05-28</vt:lpstr>
      <vt:lpstr>Supreme Eating Program </vt:lpstr>
      <vt:lpstr>Agenda</vt:lpstr>
      <vt:lpstr>1. Auswahl von Restaurants</vt:lpstr>
      <vt:lpstr>Anforderungsanalyse</vt:lpstr>
      <vt:lpstr>User Stories</vt:lpstr>
      <vt:lpstr>User Stories</vt:lpstr>
      <vt:lpstr>bMSC – Alternativeadresse eingeben</vt:lpstr>
      <vt:lpstr>bMSC – Restaurant als Favorit markieren</vt:lpstr>
      <vt:lpstr>Papierprototypen – Restaurants anzeigen</vt:lpstr>
      <vt:lpstr>Qualitätssicherung</vt:lpstr>
      <vt:lpstr>Testfälle und Protokolle der Testdurchführung Restaurants anzeigen und Alternativadresse eingeben</vt:lpstr>
      <vt:lpstr>2. Essensbestellung</vt:lpstr>
      <vt:lpstr>Anforderungsanalyse</vt:lpstr>
      <vt:lpstr>User Stories</vt:lpstr>
      <vt:lpstr>bMSC – Bestellung hinzufügen</vt:lpstr>
      <vt:lpstr>Papierprototypen</vt:lpstr>
      <vt:lpstr>Qualitätssicherung</vt:lpstr>
      <vt:lpstr>Testfälle und Protokolle der Testdurchführung Bestellung hinzufügen </vt:lpstr>
      <vt:lpstr>3. Bewertung</vt:lpstr>
      <vt:lpstr>Anforderungsanalyse</vt:lpstr>
      <vt:lpstr>User Stories</vt:lpstr>
      <vt:lpstr>Papierprototypen</vt:lpstr>
      <vt:lpstr>bMSC – Bewertung hinzufügen</vt:lpstr>
      <vt:lpstr>Qualitätssicherung</vt:lpstr>
      <vt:lpstr>Testfälle und Protokolle der Testdurchführung Bewertung hinzufügen </vt:lpstr>
      <vt:lpstr>Architekturentwurf</vt:lpstr>
      <vt:lpstr>UML-Klassendiagramm (Front-End)</vt:lpstr>
      <vt:lpstr>UML-Klassendiagramm (Back-End)</vt:lpstr>
      <vt:lpstr>Vielen Dank für Ihre Aufmerksamkeit! </vt:lpstr>
    </vt:vector>
  </TitlesOfParts>
  <Company>adesso AG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paluno Folienmaster mit zweizeiligem Titel</dc:title>
  <dc:creator>Matthias Book</dc:creator>
  <cp:lastModifiedBy>Alexandra Klein</cp:lastModifiedBy>
  <cp:revision>127</cp:revision>
  <cp:lastPrinted>2008-10-06T12:12:35Z</cp:lastPrinted>
  <dcterms:created xsi:type="dcterms:W3CDTF">2010-06-08T06:51:57Z</dcterms:created>
  <dcterms:modified xsi:type="dcterms:W3CDTF">2021-12-17T10:35:46Z</dcterms:modified>
</cp:coreProperties>
</file>