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62" r:id="rId2"/>
    <p:sldId id="265" r:id="rId3"/>
    <p:sldId id="264" r:id="rId4"/>
    <p:sldId id="263" r:id="rId5"/>
    <p:sldId id="266" r:id="rId6"/>
    <p:sldId id="26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992"/>
    <a:srgbClr val="A1E6FF"/>
    <a:srgbClr val="EFE4BF"/>
    <a:srgbClr val="DFDFDF"/>
    <a:srgbClr val="E7E7E7"/>
    <a:srgbClr val="EDED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Designformatvorlage 1 - Akz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58" d="100"/>
          <a:sy n="58" d="100"/>
        </p:scale>
        <p:origin x="78" y="23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1" d="100"/>
          <a:sy n="121" d="100"/>
        </p:scale>
        <p:origin x="502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791462-BE13-41FD-BF22-7B45672A69EA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5D193F-73ED-4D3E-BF58-F02534D9AC3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89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9E5134-0E51-4470-806B-86E1EBBDC0A1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C875EC-2782-47E9-B4B9-EE995BFD9A8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1279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181382" y="2170113"/>
            <a:ext cx="6486617" cy="2387600"/>
          </a:xfrm>
        </p:spPr>
        <p:txBody>
          <a:bodyPr anchor="ctr" anchorCtr="0"/>
          <a:lstStyle>
            <a:lvl1pPr algn="l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Enter 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391270" y="4716463"/>
            <a:ext cx="7276730" cy="1655762"/>
          </a:xfrm>
        </p:spPr>
        <p:txBody>
          <a:bodyPr anchor="ctr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Enter group name (in bold text). In a new line, enter team member’s names (comma or semi-colon separated, bold first name)</a:t>
            </a:r>
          </a:p>
        </p:txBody>
      </p:sp>
      <p:grpSp>
        <p:nvGrpSpPr>
          <p:cNvPr id="41" name="Group 40"/>
          <p:cNvGrpSpPr/>
          <p:nvPr userDrawn="1"/>
        </p:nvGrpSpPr>
        <p:grpSpPr>
          <a:xfrm>
            <a:off x="56655" y="52636"/>
            <a:ext cx="3241354" cy="1181012"/>
            <a:chOff x="275491" y="232395"/>
            <a:chExt cx="2741493" cy="998884"/>
          </a:xfrm>
        </p:grpSpPr>
        <p:grpSp>
          <p:nvGrpSpPr>
            <p:cNvPr id="42" name="Group 41"/>
            <p:cNvGrpSpPr/>
            <p:nvPr/>
          </p:nvGrpSpPr>
          <p:grpSpPr>
            <a:xfrm>
              <a:off x="275491" y="232395"/>
              <a:ext cx="1350950" cy="798748"/>
              <a:chOff x="530454" y="488900"/>
              <a:chExt cx="1350950" cy="798748"/>
            </a:xfrm>
          </p:grpSpPr>
          <p:cxnSp>
            <p:nvCxnSpPr>
              <p:cNvPr id="101" name="Straight Connector 100"/>
              <p:cNvCxnSpPr/>
              <p:nvPr/>
            </p:nvCxnSpPr>
            <p:spPr>
              <a:xfrm flipV="1">
                <a:off x="592138" y="877764"/>
                <a:ext cx="240506" cy="354807"/>
              </a:xfrm>
              <a:prstGeom prst="line">
                <a:avLst/>
              </a:prstGeom>
              <a:solidFill>
                <a:schemeClr val="bg1"/>
              </a:solidFill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02" name="Straight Connector 101"/>
              <p:cNvCxnSpPr/>
              <p:nvPr/>
            </p:nvCxnSpPr>
            <p:spPr>
              <a:xfrm flipV="1">
                <a:off x="1358512" y="537245"/>
                <a:ext cx="467925" cy="690309"/>
              </a:xfrm>
              <a:prstGeom prst="line">
                <a:avLst/>
              </a:prstGeom>
              <a:solidFill>
                <a:schemeClr val="bg1"/>
              </a:solidFill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03" name="Straight Connector 102"/>
              <p:cNvCxnSpPr/>
              <p:nvPr/>
            </p:nvCxnSpPr>
            <p:spPr>
              <a:xfrm flipH="1" flipV="1">
                <a:off x="825181" y="872746"/>
                <a:ext cx="240506" cy="354807"/>
              </a:xfrm>
              <a:prstGeom prst="line">
                <a:avLst/>
              </a:prstGeom>
              <a:solidFill>
                <a:schemeClr val="bg1"/>
              </a:solidFill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04" name="Straight Connector 103"/>
              <p:cNvCxnSpPr/>
              <p:nvPr/>
            </p:nvCxnSpPr>
            <p:spPr>
              <a:xfrm flipH="1" flipV="1">
                <a:off x="1068335" y="1220677"/>
                <a:ext cx="305646" cy="7889"/>
              </a:xfrm>
              <a:prstGeom prst="line">
                <a:avLst/>
              </a:prstGeom>
              <a:solidFill>
                <a:schemeClr val="bg1"/>
              </a:solidFill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05" name="Oval 104"/>
              <p:cNvSpPr/>
              <p:nvPr/>
            </p:nvSpPr>
            <p:spPr>
              <a:xfrm>
                <a:off x="530454" y="1167452"/>
                <a:ext cx="120196" cy="12019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06" name="Oval 105"/>
              <p:cNvSpPr/>
              <p:nvPr/>
            </p:nvSpPr>
            <p:spPr>
              <a:xfrm>
                <a:off x="1538917" y="819105"/>
                <a:ext cx="120196" cy="12019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07" name="Oval 106"/>
              <p:cNvSpPr/>
              <p:nvPr/>
            </p:nvSpPr>
            <p:spPr>
              <a:xfrm>
                <a:off x="1008370" y="1167452"/>
                <a:ext cx="120196" cy="12019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08" name="Oval 107"/>
              <p:cNvSpPr/>
              <p:nvPr/>
            </p:nvSpPr>
            <p:spPr>
              <a:xfrm>
                <a:off x="769412" y="819105"/>
                <a:ext cx="120196" cy="12019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09" name="Oval 108"/>
              <p:cNvSpPr/>
              <p:nvPr/>
            </p:nvSpPr>
            <p:spPr>
              <a:xfrm>
                <a:off x="1299959" y="1167452"/>
                <a:ext cx="120196" cy="12019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10" name="Oval 109"/>
              <p:cNvSpPr/>
              <p:nvPr/>
            </p:nvSpPr>
            <p:spPr>
              <a:xfrm>
                <a:off x="1761208" y="488900"/>
                <a:ext cx="120196" cy="12019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43" name="Group 42"/>
            <p:cNvGrpSpPr/>
            <p:nvPr/>
          </p:nvGrpSpPr>
          <p:grpSpPr>
            <a:xfrm flipH="1">
              <a:off x="570221" y="831007"/>
              <a:ext cx="383725" cy="400272"/>
              <a:chOff x="228600" y="679998"/>
              <a:chExt cx="383725" cy="400272"/>
            </a:xfrm>
          </p:grpSpPr>
          <p:sp>
            <p:nvSpPr>
              <p:cNvPr id="99" name="Oval 98"/>
              <p:cNvSpPr/>
              <p:nvPr/>
            </p:nvSpPr>
            <p:spPr>
              <a:xfrm>
                <a:off x="228600" y="679998"/>
                <a:ext cx="275985" cy="275985"/>
              </a:xfrm>
              <a:prstGeom prst="ellipse">
                <a:avLst/>
              </a:prstGeom>
              <a:noFill/>
              <a:ln w="50800">
                <a:solidFill>
                  <a:srgbClr val="62626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0" name="Straight Connector 99"/>
              <p:cNvCxnSpPr>
                <a:stCxn id="99" idx="5"/>
              </p:cNvCxnSpPr>
              <p:nvPr/>
            </p:nvCxnSpPr>
            <p:spPr>
              <a:xfrm>
                <a:off x="464168" y="915566"/>
                <a:ext cx="148157" cy="164704"/>
              </a:xfrm>
              <a:prstGeom prst="line">
                <a:avLst/>
              </a:prstGeom>
              <a:ln w="50800" cap="rnd">
                <a:solidFill>
                  <a:srgbClr val="62626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4" name="Group 43"/>
            <p:cNvGrpSpPr/>
            <p:nvPr/>
          </p:nvGrpSpPr>
          <p:grpSpPr>
            <a:xfrm>
              <a:off x="1479530" y="325869"/>
              <a:ext cx="877442" cy="334440"/>
              <a:chOff x="1373192" y="325869"/>
              <a:chExt cx="877442" cy="334440"/>
            </a:xfrm>
          </p:grpSpPr>
          <p:sp>
            <p:nvSpPr>
              <p:cNvPr id="92" name="TextBox 91"/>
              <p:cNvSpPr txBox="1"/>
              <p:nvPr/>
            </p:nvSpPr>
            <p:spPr>
              <a:xfrm>
                <a:off x="2191074" y="325869"/>
                <a:ext cx="59560" cy="330423"/>
              </a:xfrm>
              <a:custGeom>
                <a:avLst/>
                <a:gdLst/>
                <a:ahLst/>
                <a:cxnLst/>
                <a:rect l="l" t="t" r="r" b="b"/>
                <a:pathLst>
                  <a:path w="43364" h="240572">
                    <a:moveTo>
                      <a:pt x="21682" y="0"/>
                    </a:moveTo>
                    <a:cubicBezTo>
                      <a:pt x="25927" y="0"/>
                      <a:pt x="29426" y="172"/>
                      <a:pt x="32179" y="516"/>
                    </a:cubicBezTo>
                    <a:cubicBezTo>
                      <a:pt x="34932" y="861"/>
                      <a:pt x="37141" y="1348"/>
                      <a:pt x="38804" y="1979"/>
                    </a:cubicBezTo>
                    <a:cubicBezTo>
                      <a:pt x="40468" y="2610"/>
                      <a:pt x="41644" y="3384"/>
                      <a:pt x="42332" y="4302"/>
                    </a:cubicBezTo>
                    <a:cubicBezTo>
                      <a:pt x="43020" y="5220"/>
                      <a:pt x="43364" y="6253"/>
                      <a:pt x="43364" y="7400"/>
                    </a:cubicBezTo>
                    <a:lnTo>
                      <a:pt x="43364" y="233688"/>
                    </a:lnTo>
                    <a:cubicBezTo>
                      <a:pt x="43364" y="234835"/>
                      <a:pt x="43020" y="235839"/>
                      <a:pt x="42332" y="236700"/>
                    </a:cubicBezTo>
                    <a:cubicBezTo>
                      <a:pt x="41644" y="237560"/>
                      <a:pt x="40468" y="238277"/>
                      <a:pt x="38804" y="238851"/>
                    </a:cubicBezTo>
                    <a:cubicBezTo>
                      <a:pt x="37141" y="239424"/>
                      <a:pt x="34932" y="239855"/>
                      <a:pt x="32179" y="240141"/>
                    </a:cubicBezTo>
                    <a:cubicBezTo>
                      <a:pt x="29426" y="240428"/>
                      <a:pt x="25927" y="240572"/>
                      <a:pt x="21682" y="240572"/>
                    </a:cubicBezTo>
                    <a:cubicBezTo>
                      <a:pt x="17437" y="240572"/>
                      <a:pt x="13938" y="240428"/>
                      <a:pt x="11185" y="240141"/>
                    </a:cubicBezTo>
                    <a:cubicBezTo>
                      <a:pt x="8432" y="239855"/>
                      <a:pt x="6223" y="239424"/>
                      <a:pt x="4560" y="238851"/>
                    </a:cubicBezTo>
                    <a:cubicBezTo>
                      <a:pt x="2896" y="238277"/>
                      <a:pt x="1720" y="237560"/>
                      <a:pt x="1032" y="236700"/>
                    </a:cubicBezTo>
                    <a:cubicBezTo>
                      <a:pt x="344" y="235839"/>
                      <a:pt x="0" y="234835"/>
                      <a:pt x="0" y="233688"/>
                    </a:cubicBezTo>
                    <a:lnTo>
                      <a:pt x="0" y="7400"/>
                    </a:lnTo>
                    <a:cubicBezTo>
                      <a:pt x="0" y="6253"/>
                      <a:pt x="344" y="5220"/>
                      <a:pt x="1032" y="4302"/>
                    </a:cubicBezTo>
                    <a:cubicBezTo>
                      <a:pt x="1720" y="3384"/>
                      <a:pt x="2896" y="2610"/>
                      <a:pt x="4560" y="1979"/>
                    </a:cubicBezTo>
                    <a:cubicBezTo>
                      <a:pt x="6223" y="1348"/>
                      <a:pt x="8432" y="861"/>
                      <a:pt x="11185" y="516"/>
                    </a:cubicBezTo>
                    <a:cubicBezTo>
                      <a:pt x="13938" y="172"/>
                      <a:pt x="17437" y="0"/>
                      <a:pt x="21682" y="0"/>
                    </a:cubicBez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2800" b="1" dirty="0"/>
              </a:p>
            </p:txBody>
          </p:sp>
          <p:sp>
            <p:nvSpPr>
              <p:cNvPr id="93" name="TextBox 92"/>
              <p:cNvSpPr txBox="1"/>
              <p:nvPr/>
            </p:nvSpPr>
            <p:spPr>
              <a:xfrm>
                <a:off x="1927821" y="333904"/>
                <a:ext cx="68542" cy="62399"/>
              </a:xfrm>
              <a:custGeom>
                <a:avLst/>
                <a:gdLst/>
                <a:ahLst/>
                <a:cxnLst/>
                <a:rect l="l" t="t" r="r" b="b"/>
                <a:pathLst>
                  <a:path w="49904" h="45430">
                    <a:moveTo>
                      <a:pt x="25124" y="0"/>
                    </a:moveTo>
                    <a:cubicBezTo>
                      <a:pt x="34761" y="0"/>
                      <a:pt x="41300" y="1635"/>
                      <a:pt x="44741" y="4904"/>
                    </a:cubicBezTo>
                    <a:cubicBezTo>
                      <a:pt x="48183" y="8174"/>
                      <a:pt x="49904" y="13996"/>
                      <a:pt x="49904" y="22371"/>
                    </a:cubicBezTo>
                    <a:cubicBezTo>
                      <a:pt x="49904" y="31090"/>
                      <a:pt x="48126" y="37112"/>
                      <a:pt x="44569" y="40439"/>
                    </a:cubicBezTo>
                    <a:cubicBezTo>
                      <a:pt x="41013" y="43766"/>
                      <a:pt x="34416" y="45430"/>
                      <a:pt x="24780" y="45430"/>
                    </a:cubicBezTo>
                    <a:cubicBezTo>
                      <a:pt x="15029" y="45430"/>
                      <a:pt x="8461" y="43824"/>
                      <a:pt x="5076" y="40611"/>
                    </a:cubicBezTo>
                    <a:cubicBezTo>
                      <a:pt x="1692" y="37399"/>
                      <a:pt x="0" y="31606"/>
                      <a:pt x="0" y="23231"/>
                    </a:cubicBezTo>
                    <a:cubicBezTo>
                      <a:pt x="0" y="14512"/>
                      <a:pt x="1749" y="8461"/>
                      <a:pt x="5248" y="5076"/>
                    </a:cubicBezTo>
                    <a:cubicBezTo>
                      <a:pt x="8748" y="1692"/>
                      <a:pt x="15373" y="0"/>
                      <a:pt x="25124" y="0"/>
                    </a:cubicBez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2800" b="1" dirty="0"/>
              </a:p>
            </p:txBody>
          </p:sp>
          <p:sp>
            <p:nvSpPr>
              <p:cNvPr id="94" name="TextBox 93"/>
              <p:cNvSpPr txBox="1"/>
              <p:nvPr/>
            </p:nvSpPr>
            <p:spPr>
              <a:xfrm>
                <a:off x="1373192" y="422537"/>
                <a:ext cx="160956" cy="237772"/>
              </a:xfrm>
              <a:custGeom>
                <a:avLst/>
                <a:gdLst/>
                <a:ahLst/>
                <a:cxnLst/>
                <a:rect l="l" t="t" r="r" b="b"/>
                <a:pathLst>
                  <a:path w="117188" h="173115">
                    <a:moveTo>
                      <a:pt x="63327" y="0"/>
                    </a:moveTo>
                    <a:cubicBezTo>
                      <a:pt x="68145" y="0"/>
                      <a:pt x="72820" y="344"/>
                      <a:pt x="77351" y="1032"/>
                    </a:cubicBezTo>
                    <a:cubicBezTo>
                      <a:pt x="81883" y="1721"/>
                      <a:pt x="85984" y="2581"/>
                      <a:pt x="89655" y="3614"/>
                    </a:cubicBezTo>
                    <a:cubicBezTo>
                      <a:pt x="93326" y="4646"/>
                      <a:pt x="96424" y="5765"/>
                      <a:pt x="98948" y="6969"/>
                    </a:cubicBezTo>
                    <a:cubicBezTo>
                      <a:pt x="101471" y="8174"/>
                      <a:pt x="103278" y="9206"/>
                      <a:pt x="104368" y="10067"/>
                    </a:cubicBezTo>
                    <a:cubicBezTo>
                      <a:pt x="105458" y="10927"/>
                      <a:pt x="106232" y="11788"/>
                      <a:pt x="106691" y="12648"/>
                    </a:cubicBezTo>
                    <a:cubicBezTo>
                      <a:pt x="107150" y="13508"/>
                      <a:pt x="107494" y="14541"/>
                      <a:pt x="107724" y="15745"/>
                    </a:cubicBezTo>
                    <a:cubicBezTo>
                      <a:pt x="107953" y="16950"/>
                      <a:pt x="108154" y="18441"/>
                      <a:pt x="108326" y="20220"/>
                    </a:cubicBezTo>
                    <a:cubicBezTo>
                      <a:pt x="108498" y="21998"/>
                      <a:pt x="108584" y="24206"/>
                      <a:pt x="108584" y="26845"/>
                    </a:cubicBezTo>
                    <a:cubicBezTo>
                      <a:pt x="108584" y="29942"/>
                      <a:pt x="108498" y="32466"/>
                      <a:pt x="108326" y="34416"/>
                    </a:cubicBezTo>
                    <a:cubicBezTo>
                      <a:pt x="108154" y="36367"/>
                      <a:pt x="107867" y="37915"/>
                      <a:pt x="107466" y="39063"/>
                    </a:cubicBezTo>
                    <a:cubicBezTo>
                      <a:pt x="107064" y="40210"/>
                      <a:pt x="106519" y="40984"/>
                      <a:pt x="105831" y="41386"/>
                    </a:cubicBezTo>
                    <a:cubicBezTo>
                      <a:pt x="105143" y="41787"/>
                      <a:pt x="104340" y="41988"/>
                      <a:pt x="103422" y="41988"/>
                    </a:cubicBezTo>
                    <a:cubicBezTo>
                      <a:pt x="102389" y="41988"/>
                      <a:pt x="100783" y="41386"/>
                      <a:pt x="98603" y="40181"/>
                    </a:cubicBezTo>
                    <a:cubicBezTo>
                      <a:pt x="96424" y="38977"/>
                      <a:pt x="93699" y="37686"/>
                      <a:pt x="90430" y="36309"/>
                    </a:cubicBezTo>
                    <a:cubicBezTo>
                      <a:pt x="87160" y="34933"/>
                      <a:pt x="83374" y="33642"/>
                      <a:pt x="79072" y="32438"/>
                    </a:cubicBezTo>
                    <a:cubicBezTo>
                      <a:pt x="74770" y="31233"/>
                      <a:pt x="69866" y="30631"/>
                      <a:pt x="64359" y="30631"/>
                    </a:cubicBezTo>
                    <a:cubicBezTo>
                      <a:pt x="60458" y="30631"/>
                      <a:pt x="57074" y="31032"/>
                      <a:pt x="54206" y="31835"/>
                    </a:cubicBezTo>
                    <a:cubicBezTo>
                      <a:pt x="51338" y="32638"/>
                      <a:pt x="48986" y="33785"/>
                      <a:pt x="47151" y="35277"/>
                    </a:cubicBezTo>
                    <a:cubicBezTo>
                      <a:pt x="45315" y="36768"/>
                      <a:pt x="43939" y="38518"/>
                      <a:pt x="43021" y="40525"/>
                    </a:cubicBezTo>
                    <a:cubicBezTo>
                      <a:pt x="42103" y="42533"/>
                      <a:pt x="41644" y="44684"/>
                      <a:pt x="41644" y="46978"/>
                    </a:cubicBezTo>
                    <a:cubicBezTo>
                      <a:pt x="41644" y="50535"/>
                      <a:pt x="42734" y="53518"/>
                      <a:pt x="44914" y="55927"/>
                    </a:cubicBezTo>
                    <a:cubicBezTo>
                      <a:pt x="47093" y="58336"/>
                      <a:pt x="49961" y="60458"/>
                      <a:pt x="53518" y="62294"/>
                    </a:cubicBezTo>
                    <a:cubicBezTo>
                      <a:pt x="57074" y="64129"/>
                      <a:pt x="61118" y="65850"/>
                      <a:pt x="65650" y="67456"/>
                    </a:cubicBezTo>
                    <a:cubicBezTo>
                      <a:pt x="70181" y="69062"/>
                      <a:pt x="74770" y="70812"/>
                      <a:pt x="79416" y="72705"/>
                    </a:cubicBezTo>
                    <a:cubicBezTo>
                      <a:pt x="84062" y="74598"/>
                      <a:pt x="88651" y="76806"/>
                      <a:pt x="93183" y="79330"/>
                    </a:cubicBezTo>
                    <a:cubicBezTo>
                      <a:pt x="97714" y="81854"/>
                      <a:pt x="101758" y="84951"/>
                      <a:pt x="105315" y="88622"/>
                    </a:cubicBezTo>
                    <a:cubicBezTo>
                      <a:pt x="108871" y="92294"/>
                      <a:pt x="111739" y="96682"/>
                      <a:pt x="113919" y="101787"/>
                    </a:cubicBezTo>
                    <a:cubicBezTo>
                      <a:pt x="116099" y="106892"/>
                      <a:pt x="117188" y="112943"/>
                      <a:pt x="117188" y="119941"/>
                    </a:cubicBezTo>
                    <a:cubicBezTo>
                      <a:pt x="117188" y="128660"/>
                      <a:pt x="115554" y="136347"/>
                      <a:pt x="112284" y="143001"/>
                    </a:cubicBezTo>
                    <a:cubicBezTo>
                      <a:pt x="109014" y="149654"/>
                      <a:pt x="104397" y="155218"/>
                      <a:pt x="98431" y="159693"/>
                    </a:cubicBezTo>
                    <a:cubicBezTo>
                      <a:pt x="92466" y="164167"/>
                      <a:pt x="85410" y="167522"/>
                      <a:pt x="77265" y="169759"/>
                    </a:cubicBezTo>
                    <a:cubicBezTo>
                      <a:pt x="69120" y="171996"/>
                      <a:pt x="60286" y="173115"/>
                      <a:pt x="50765" y="173115"/>
                    </a:cubicBezTo>
                    <a:cubicBezTo>
                      <a:pt x="45028" y="173115"/>
                      <a:pt x="39550" y="172685"/>
                      <a:pt x="34331" y="171824"/>
                    </a:cubicBezTo>
                    <a:cubicBezTo>
                      <a:pt x="29111" y="170964"/>
                      <a:pt x="24436" y="169874"/>
                      <a:pt x="20306" y="168555"/>
                    </a:cubicBezTo>
                    <a:cubicBezTo>
                      <a:pt x="16176" y="167236"/>
                      <a:pt x="12734" y="165888"/>
                      <a:pt x="9981" y="164511"/>
                    </a:cubicBezTo>
                    <a:cubicBezTo>
                      <a:pt x="7228" y="163134"/>
                      <a:pt x="5220" y="161844"/>
                      <a:pt x="3958" y="160639"/>
                    </a:cubicBezTo>
                    <a:cubicBezTo>
                      <a:pt x="2696" y="159434"/>
                      <a:pt x="1721" y="157542"/>
                      <a:pt x="1033" y="154960"/>
                    </a:cubicBezTo>
                    <a:cubicBezTo>
                      <a:pt x="344" y="152379"/>
                      <a:pt x="0" y="148565"/>
                      <a:pt x="0" y="143517"/>
                    </a:cubicBezTo>
                    <a:cubicBezTo>
                      <a:pt x="0" y="140190"/>
                      <a:pt x="115" y="137523"/>
                      <a:pt x="344" y="135515"/>
                    </a:cubicBezTo>
                    <a:cubicBezTo>
                      <a:pt x="574" y="133507"/>
                      <a:pt x="918" y="131901"/>
                      <a:pt x="1377" y="130697"/>
                    </a:cubicBezTo>
                    <a:cubicBezTo>
                      <a:pt x="1836" y="129492"/>
                      <a:pt x="2409" y="128689"/>
                      <a:pt x="3098" y="128287"/>
                    </a:cubicBezTo>
                    <a:cubicBezTo>
                      <a:pt x="3786" y="127886"/>
                      <a:pt x="4646" y="127685"/>
                      <a:pt x="5679" y="127685"/>
                    </a:cubicBezTo>
                    <a:cubicBezTo>
                      <a:pt x="6941" y="127685"/>
                      <a:pt x="8805" y="128402"/>
                      <a:pt x="11271" y="129836"/>
                    </a:cubicBezTo>
                    <a:cubicBezTo>
                      <a:pt x="13738" y="131270"/>
                      <a:pt x="16807" y="132848"/>
                      <a:pt x="20478" y="134568"/>
                    </a:cubicBezTo>
                    <a:cubicBezTo>
                      <a:pt x="24149" y="136289"/>
                      <a:pt x="28422" y="137895"/>
                      <a:pt x="33298" y="139387"/>
                    </a:cubicBezTo>
                    <a:cubicBezTo>
                      <a:pt x="38174" y="140878"/>
                      <a:pt x="43709" y="141624"/>
                      <a:pt x="49904" y="141624"/>
                    </a:cubicBezTo>
                    <a:cubicBezTo>
                      <a:pt x="53805" y="141624"/>
                      <a:pt x="57275" y="141222"/>
                      <a:pt x="60315" y="140419"/>
                    </a:cubicBezTo>
                    <a:cubicBezTo>
                      <a:pt x="63355" y="139616"/>
                      <a:pt x="65994" y="138469"/>
                      <a:pt x="68231" y="136978"/>
                    </a:cubicBezTo>
                    <a:cubicBezTo>
                      <a:pt x="70468" y="135486"/>
                      <a:pt x="72160" y="133593"/>
                      <a:pt x="73307" y="131299"/>
                    </a:cubicBezTo>
                    <a:cubicBezTo>
                      <a:pt x="74455" y="129004"/>
                      <a:pt x="75028" y="126366"/>
                      <a:pt x="75028" y="123383"/>
                    </a:cubicBezTo>
                    <a:cubicBezTo>
                      <a:pt x="75028" y="119941"/>
                      <a:pt x="73967" y="116987"/>
                      <a:pt x="71845" y="114521"/>
                    </a:cubicBezTo>
                    <a:cubicBezTo>
                      <a:pt x="69722" y="112054"/>
                      <a:pt x="66912" y="109903"/>
                      <a:pt x="63413" y="108068"/>
                    </a:cubicBezTo>
                    <a:cubicBezTo>
                      <a:pt x="59914" y="106232"/>
                      <a:pt x="55956" y="104511"/>
                      <a:pt x="51539" y="102905"/>
                    </a:cubicBezTo>
                    <a:cubicBezTo>
                      <a:pt x="47122" y="101299"/>
                      <a:pt x="42591" y="99521"/>
                      <a:pt x="37944" y="97571"/>
                    </a:cubicBezTo>
                    <a:cubicBezTo>
                      <a:pt x="33298" y="95620"/>
                      <a:pt x="28767" y="93383"/>
                      <a:pt x="24350" y="90860"/>
                    </a:cubicBezTo>
                    <a:cubicBezTo>
                      <a:pt x="19933" y="88336"/>
                      <a:pt x="15975" y="85238"/>
                      <a:pt x="12476" y="81567"/>
                    </a:cubicBezTo>
                    <a:cubicBezTo>
                      <a:pt x="8977" y="77896"/>
                      <a:pt x="6166" y="73479"/>
                      <a:pt x="4044" y="68317"/>
                    </a:cubicBezTo>
                    <a:cubicBezTo>
                      <a:pt x="1922" y="63154"/>
                      <a:pt x="861" y="56959"/>
                      <a:pt x="861" y="49732"/>
                    </a:cubicBezTo>
                    <a:cubicBezTo>
                      <a:pt x="861" y="42390"/>
                      <a:pt x="2295" y="35650"/>
                      <a:pt x="5163" y="29512"/>
                    </a:cubicBezTo>
                    <a:cubicBezTo>
                      <a:pt x="8031" y="23374"/>
                      <a:pt x="12161" y="18126"/>
                      <a:pt x="17553" y="13767"/>
                    </a:cubicBezTo>
                    <a:cubicBezTo>
                      <a:pt x="22944" y="9407"/>
                      <a:pt x="29512" y="6023"/>
                      <a:pt x="37256" y="3614"/>
                    </a:cubicBezTo>
                    <a:cubicBezTo>
                      <a:pt x="45000" y="1205"/>
                      <a:pt x="53690" y="0"/>
                      <a:pt x="63327" y="0"/>
                    </a:cubicBez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2800" b="1" dirty="0"/>
              </a:p>
            </p:txBody>
          </p:sp>
          <p:sp>
            <p:nvSpPr>
              <p:cNvPr id="95" name="TextBox 94"/>
              <p:cNvSpPr txBox="1"/>
              <p:nvPr/>
            </p:nvSpPr>
            <p:spPr>
              <a:xfrm>
                <a:off x="1536019" y="422537"/>
                <a:ext cx="225955" cy="237772"/>
              </a:xfrm>
              <a:custGeom>
                <a:avLst/>
                <a:gdLst/>
                <a:ahLst/>
                <a:cxnLst/>
                <a:rect l="l" t="t" r="r" b="b"/>
                <a:pathLst>
                  <a:path w="164511" h="173115">
                    <a:moveTo>
                      <a:pt x="84148" y="0"/>
                    </a:moveTo>
                    <a:cubicBezTo>
                      <a:pt x="97915" y="0"/>
                      <a:pt x="109846" y="1864"/>
                      <a:pt x="119942" y="5593"/>
                    </a:cubicBezTo>
                    <a:cubicBezTo>
                      <a:pt x="130037" y="9321"/>
                      <a:pt x="138383" y="14799"/>
                      <a:pt x="144980" y="22026"/>
                    </a:cubicBezTo>
                    <a:cubicBezTo>
                      <a:pt x="151576" y="29254"/>
                      <a:pt x="156480" y="38145"/>
                      <a:pt x="159693" y="48699"/>
                    </a:cubicBezTo>
                    <a:cubicBezTo>
                      <a:pt x="162905" y="59254"/>
                      <a:pt x="164511" y="71357"/>
                      <a:pt x="164511" y="85009"/>
                    </a:cubicBezTo>
                    <a:cubicBezTo>
                      <a:pt x="164511" y="98087"/>
                      <a:pt x="162790" y="110018"/>
                      <a:pt x="159348" y="120802"/>
                    </a:cubicBezTo>
                    <a:cubicBezTo>
                      <a:pt x="155907" y="131586"/>
                      <a:pt x="150687" y="140878"/>
                      <a:pt x="143689" y="148679"/>
                    </a:cubicBezTo>
                    <a:cubicBezTo>
                      <a:pt x="136691" y="156480"/>
                      <a:pt x="127915" y="162503"/>
                      <a:pt x="117360" y="166748"/>
                    </a:cubicBezTo>
                    <a:cubicBezTo>
                      <a:pt x="106806" y="170993"/>
                      <a:pt x="94473" y="173115"/>
                      <a:pt x="80363" y="173115"/>
                    </a:cubicBezTo>
                    <a:cubicBezTo>
                      <a:pt x="66711" y="173115"/>
                      <a:pt x="54837" y="171222"/>
                      <a:pt x="44742" y="167436"/>
                    </a:cubicBezTo>
                    <a:cubicBezTo>
                      <a:pt x="34646" y="163650"/>
                      <a:pt x="26271" y="158144"/>
                      <a:pt x="19617" y="150916"/>
                    </a:cubicBezTo>
                    <a:cubicBezTo>
                      <a:pt x="12964" y="143689"/>
                      <a:pt x="8031" y="134798"/>
                      <a:pt x="4818" y="124244"/>
                    </a:cubicBezTo>
                    <a:cubicBezTo>
                      <a:pt x="1606" y="113689"/>
                      <a:pt x="0" y="101643"/>
                      <a:pt x="0" y="88106"/>
                    </a:cubicBezTo>
                    <a:cubicBezTo>
                      <a:pt x="0" y="75028"/>
                      <a:pt x="1750" y="63068"/>
                      <a:pt x="5249" y="52227"/>
                    </a:cubicBezTo>
                    <a:cubicBezTo>
                      <a:pt x="8748" y="41386"/>
                      <a:pt x="13996" y="32093"/>
                      <a:pt x="20994" y="24350"/>
                    </a:cubicBezTo>
                    <a:cubicBezTo>
                      <a:pt x="27992" y="16606"/>
                      <a:pt x="36740" y="10612"/>
                      <a:pt x="47237" y="6367"/>
                    </a:cubicBezTo>
                    <a:cubicBezTo>
                      <a:pt x="57734" y="2122"/>
                      <a:pt x="70038" y="0"/>
                      <a:pt x="84148" y="0"/>
                    </a:cubicBezTo>
                    <a:close/>
                    <a:moveTo>
                      <a:pt x="82600" y="34244"/>
                    </a:moveTo>
                    <a:cubicBezTo>
                      <a:pt x="76175" y="34244"/>
                      <a:pt x="70554" y="35420"/>
                      <a:pt x="65736" y="37772"/>
                    </a:cubicBezTo>
                    <a:cubicBezTo>
                      <a:pt x="60917" y="40124"/>
                      <a:pt x="56959" y="43566"/>
                      <a:pt x="53862" y="48097"/>
                    </a:cubicBezTo>
                    <a:cubicBezTo>
                      <a:pt x="50764" y="52629"/>
                      <a:pt x="48441" y="58078"/>
                      <a:pt x="46893" y="64445"/>
                    </a:cubicBezTo>
                    <a:cubicBezTo>
                      <a:pt x="45344" y="70812"/>
                      <a:pt x="44569" y="78068"/>
                      <a:pt x="44569" y="86213"/>
                    </a:cubicBezTo>
                    <a:cubicBezTo>
                      <a:pt x="44569" y="93785"/>
                      <a:pt x="45200" y="100754"/>
                      <a:pt x="46462" y="107121"/>
                    </a:cubicBezTo>
                    <a:cubicBezTo>
                      <a:pt x="47724" y="113488"/>
                      <a:pt x="49761" y="119024"/>
                      <a:pt x="52571" y="123727"/>
                    </a:cubicBezTo>
                    <a:cubicBezTo>
                      <a:pt x="55382" y="128431"/>
                      <a:pt x="59196" y="132073"/>
                      <a:pt x="64015" y="134655"/>
                    </a:cubicBezTo>
                    <a:cubicBezTo>
                      <a:pt x="68833" y="137236"/>
                      <a:pt x="74799" y="138526"/>
                      <a:pt x="81911" y="138526"/>
                    </a:cubicBezTo>
                    <a:cubicBezTo>
                      <a:pt x="88451" y="138526"/>
                      <a:pt x="94129" y="137350"/>
                      <a:pt x="98948" y="134999"/>
                    </a:cubicBezTo>
                    <a:cubicBezTo>
                      <a:pt x="103766" y="132647"/>
                      <a:pt x="107724" y="129234"/>
                      <a:pt x="110821" y="124760"/>
                    </a:cubicBezTo>
                    <a:cubicBezTo>
                      <a:pt x="113919" y="120286"/>
                      <a:pt x="116213" y="114865"/>
                      <a:pt x="117705" y="108498"/>
                    </a:cubicBezTo>
                    <a:cubicBezTo>
                      <a:pt x="119196" y="102131"/>
                      <a:pt x="119942" y="94875"/>
                      <a:pt x="119942" y="86730"/>
                    </a:cubicBezTo>
                    <a:cubicBezTo>
                      <a:pt x="119942" y="79158"/>
                      <a:pt x="119339" y="72189"/>
                      <a:pt x="118135" y="65822"/>
                    </a:cubicBezTo>
                    <a:cubicBezTo>
                      <a:pt x="116930" y="59454"/>
                      <a:pt x="114894" y="53919"/>
                      <a:pt x="112026" y="49216"/>
                    </a:cubicBezTo>
                    <a:cubicBezTo>
                      <a:pt x="109158" y="44512"/>
                      <a:pt x="105343" y="40841"/>
                      <a:pt x="100582" y="38202"/>
                    </a:cubicBezTo>
                    <a:cubicBezTo>
                      <a:pt x="95821" y="35564"/>
                      <a:pt x="89827" y="34244"/>
                      <a:pt x="82600" y="34244"/>
                    </a:cubicBez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2800" b="1" dirty="0"/>
              </a:p>
            </p:txBody>
          </p:sp>
          <p:sp>
            <p:nvSpPr>
              <p:cNvPr id="96" name="TextBox 95"/>
              <p:cNvSpPr txBox="1"/>
              <p:nvPr/>
            </p:nvSpPr>
            <p:spPr>
              <a:xfrm>
                <a:off x="1992586" y="422536"/>
                <a:ext cx="192627" cy="237770"/>
              </a:xfrm>
              <a:custGeom>
                <a:avLst/>
                <a:gdLst/>
                <a:ahLst/>
                <a:cxnLst/>
                <a:rect l="l" t="t" r="r" b="b"/>
                <a:pathLst>
                  <a:path w="140247" h="173115">
                    <a:moveTo>
                      <a:pt x="72447" y="0"/>
                    </a:moveTo>
                    <a:cubicBezTo>
                      <a:pt x="84493" y="0"/>
                      <a:pt x="94789" y="1176"/>
                      <a:pt x="103336" y="3528"/>
                    </a:cubicBezTo>
                    <a:cubicBezTo>
                      <a:pt x="111882" y="5879"/>
                      <a:pt x="118909" y="9493"/>
                      <a:pt x="124416" y="14369"/>
                    </a:cubicBezTo>
                    <a:cubicBezTo>
                      <a:pt x="129922" y="19244"/>
                      <a:pt x="133938" y="25525"/>
                      <a:pt x="136461" y="33212"/>
                    </a:cubicBezTo>
                    <a:cubicBezTo>
                      <a:pt x="138985" y="40898"/>
                      <a:pt x="140247" y="50019"/>
                      <a:pt x="140247" y="60573"/>
                    </a:cubicBezTo>
                    <a:lnTo>
                      <a:pt x="140247" y="163823"/>
                    </a:lnTo>
                    <a:cubicBezTo>
                      <a:pt x="140247" y="165429"/>
                      <a:pt x="139674" y="166691"/>
                      <a:pt x="138526" y="167608"/>
                    </a:cubicBezTo>
                    <a:cubicBezTo>
                      <a:pt x="137379" y="168526"/>
                      <a:pt x="135572" y="169186"/>
                      <a:pt x="133106" y="169587"/>
                    </a:cubicBezTo>
                    <a:cubicBezTo>
                      <a:pt x="130639" y="169989"/>
                      <a:pt x="126997" y="170190"/>
                      <a:pt x="122179" y="170190"/>
                    </a:cubicBezTo>
                    <a:cubicBezTo>
                      <a:pt x="117016" y="170190"/>
                      <a:pt x="113259" y="169989"/>
                      <a:pt x="110907" y="169587"/>
                    </a:cubicBezTo>
                    <a:cubicBezTo>
                      <a:pt x="108555" y="169186"/>
                      <a:pt x="106892" y="168526"/>
                      <a:pt x="105917" y="167608"/>
                    </a:cubicBezTo>
                    <a:cubicBezTo>
                      <a:pt x="104942" y="166691"/>
                      <a:pt x="104454" y="165429"/>
                      <a:pt x="104454" y="163823"/>
                    </a:cubicBezTo>
                    <a:lnTo>
                      <a:pt x="104454" y="151605"/>
                    </a:lnTo>
                    <a:cubicBezTo>
                      <a:pt x="98144" y="158373"/>
                      <a:pt x="90946" y="163650"/>
                      <a:pt x="82858" y="167436"/>
                    </a:cubicBezTo>
                    <a:cubicBezTo>
                      <a:pt x="74770" y="171222"/>
                      <a:pt x="65793" y="173115"/>
                      <a:pt x="55927" y="173115"/>
                    </a:cubicBezTo>
                    <a:cubicBezTo>
                      <a:pt x="47782" y="173115"/>
                      <a:pt x="40296" y="172054"/>
                      <a:pt x="33470" y="169931"/>
                    </a:cubicBezTo>
                    <a:cubicBezTo>
                      <a:pt x="26644" y="167809"/>
                      <a:pt x="20736" y="164654"/>
                      <a:pt x="15746" y="160467"/>
                    </a:cubicBezTo>
                    <a:cubicBezTo>
                      <a:pt x="10755" y="156280"/>
                      <a:pt x="6883" y="151088"/>
                      <a:pt x="4130" y="144893"/>
                    </a:cubicBezTo>
                    <a:cubicBezTo>
                      <a:pt x="1377" y="138698"/>
                      <a:pt x="0" y="131471"/>
                      <a:pt x="0" y="123211"/>
                    </a:cubicBezTo>
                    <a:cubicBezTo>
                      <a:pt x="0" y="114263"/>
                      <a:pt x="1750" y="106490"/>
                      <a:pt x="5249" y="99894"/>
                    </a:cubicBezTo>
                    <a:cubicBezTo>
                      <a:pt x="8748" y="93297"/>
                      <a:pt x="13967" y="87848"/>
                      <a:pt x="20908" y="83546"/>
                    </a:cubicBezTo>
                    <a:cubicBezTo>
                      <a:pt x="27849" y="79244"/>
                      <a:pt x="36482" y="76060"/>
                      <a:pt x="46806" y="73995"/>
                    </a:cubicBezTo>
                    <a:cubicBezTo>
                      <a:pt x="57131" y="71930"/>
                      <a:pt x="69120" y="70898"/>
                      <a:pt x="82772" y="70898"/>
                    </a:cubicBezTo>
                    <a:lnTo>
                      <a:pt x="97743" y="70898"/>
                    </a:lnTo>
                    <a:lnTo>
                      <a:pt x="97743" y="61605"/>
                    </a:lnTo>
                    <a:cubicBezTo>
                      <a:pt x="97743" y="56787"/>
                      <a:pt x="97255" y="52571"/>
                      <a:pt x="96280" y="48957"/>
                    </a:cubicBezTo>
                    <a:cubicBezTo>
                      <a:pt x="95305" y="45344"/>
                      <a:pt x="93699" y="42332"/>
                      <a:pt x="91462" y="39923"/>
                    </a:cubicBezTo>
                    <a:cubicBezTo>
                      <a:pt x="89225" y="37514"/>
                      <a:pt x="86242" y="35736"/>
                      <a:pt x="82514" y="34589"/>
                    </a:cubicBezTo>
                    <a:cubicBezTo>
                      <a:pt x="78785" y="33441"/>
                      <a:pt x="74168" y="32868"/>
                      <a:pt x="68661" y="32868"/>
                    </a:cubicBezTo>
                    <a:cubicBezTo>
                      <a:pt x="61433" y="32868"/>
                      <a:pt x="54980" y="33671"/>
                      <a:pt x="49302" y="35277"/>
                    </a:cubicBezTo>
                    <a:cubicBezTo>
                      <a:pt x="43623" y="36883"/>
                      <a:pt x="38604" y="38661"/>
                      <a:pt x="34244" y="40611"/>
                    </a:cubicBezTo>
                    <a:cubicBezTo>
                      <a:pt x="29885" y="42562"/>
                      <a:pt x="26243" y="44340"/>
                      <a:pt x="23317" y="45946"/>
                    </a:cubicBezTo>
                    <a:cubicBezTo>
                      <a:pt x="20392" y="47552"/>
                      <a:pt x="18011" y="48355"/>
                      <a:pt x="16176" y="48355"/>
                    </a:cubicBezTo>
                    <a:cubicBezTo>
                      <a:pt x="14914" y="48355"/>
                      <a:pt x="13795" y="47954"/>
                      <a:pt x="12820" y="47151"/>
                    </a:cubicBezTo>
                    <a:cubicBezTo>
                      <a:pt x="11845" y="46348"/>
                      <a:pt x="11042" y="45200"/>
                      <a:pt x="10411" y="43709"/>
                    </a:cubicBezTo>
                    <a:cubicBezTo>
                      <a:pt x="9780" y="42218"/>
                      <a:pt x="9292" y="40382"/>
                      <a:pt x="8948" y="38202"/>
                    </a:cubicBezTo>
                    <a:cubicBezTo>
                      <a:pt x="8604" y="36023"/>
                      <a:pt x="8432" y="33613"/>
                      <a:pt x="8432" y="30975"/>
                    </a:cubicBezTo>
                    <a:cubicBezTo>
                      <a:pt x="8432" y="27418"/>
                      <a:pt x="8719" y="24608"/>
                      <a:pt x="9292" y="22543"/>
                    </a:cubicBezTo>
                    <a:cubicBezTo>
                      <a:pt x="9866" y="20478"/>
                      <a:pt x="10956" y="18614"/>
                      <a:pt x="12562" y="16950"/>
                    </a:cubicBezTo>
                    <a:cubicBezTo>
                      <a:pt x="14168" y="15287"/>
                      <a:pt x="16979" y="13451"/>
                      <a:pt x="20994" y="11443"/>
                    </a:cubicBezTo>
                    <a:cubicBezTo>
                      <a:pt x="25009" y="9436"/>
                      <a:pt x="29713" y="7572"/>
                      <a:pt x="35105" y="5851"/>
                    </a:cubicBezTo>
                    <a:cubicBezTo>
                      <a:pt x="40497" y="4130"/>
                      <a:pt x="46376" y="2725"/>
                      <a:pt x="52743" y="1635"/>
                    </a:cubicBezTo>
                    <a:cubicBezTo>
                      <a:pt x="59110" y="545"/>
                      <a:pt x="65678" y="0"/>
                      <a:pt x="72447" y="0"/>
                    </a:cubicBezTo>
                    <a:close/>
                    <a:moveTo>
                      <a:pt x="81223" y="98087"/>
                    </a:moveTo>
                    <a:cubicBezTo>
                      <a:pt x="74225" y="98087"/>
                      <a:pt x="68259" y="98603"/>
                      <a:pt x="63326" y="99636"/>
                    </a:cubicBezTo>
                    <a:cubicBezTo>
                      <a:pt x="58393" y="100668"/>
                      <a:pt x="54378" y="102217"/>
                      <a:pt x="51281" y="104282"/>
                    </a:cubicBezTo>
                    <a:cubicBezTo>
                      <a:pt x="48183" y="106347"/>
                      <a:pt x="45917" y="108842"/>
                      <a:pt x="44483" y="111768"/>
                    </a:cubicBezTo>
                    <a:cubicBezTo>
                      <a:pt x="43049" y="114693"/>
                      <a:pt x="42332" y="118049"/>
                      <a:pt x="42332" y="121834"/>
                    </a:cubicBezTo>
                    <a:cubicBezTo>
                      <a:pt x="42332" y="128259"/>
                      <a:pt x="44369" y="133307"/>
                      <a:pt x="48441" y="136978"/>
                    </a:cubicBezTo>
                    <a:cubicBezTo>
                      <a:pt x="52514" y="140649"/>
                      <a:pt x="58164" y="142484"/>
                      <a:pt x="65391" y="142484"/>
                    </a:cubicBezTo>
                    <a:cubicBezTo>
                      <a:pt x="71472" y="142484"/>
                      <a:pt x="77064" y="140936"/>
                      <a:pt x="82169" y="137838"/>
                    </a:cubicBezTo>
                    <a:cubicBezTo>
                      <a:pt x="87275" y="134741"/>
                      <a:pt x="92466" y="130209"/>
                      <a:pt x="97743" y="124244"/>
                    </a:cubicBezTo>
                    <a:lnTo>
                      <a:pt x="97743" y="98087"/>
                    </a:lnTo>
                    <a:lnTo>
                      <a:pt x="81223" y="98087"/>
                    </a:ln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2800" b="1" dirty="0"/>
              </a:p>
            </p:txBody>
          </p:sp>
          <p:sp>
            <p:nvSpPr>
              <p:cNvPr id="97" name="TextBox 96"/>
              <p:cNvSpPr txBox="1"/>
              <p:nvPr/>
            </p:nvSpPr>
            <p:spPr>
              <a:xfrm>
                <a:off x="1749193" y="422769"/>
                <a:ext cx="172302" cy="237298"/>
              </a:xfrm>
              <a:custGeom>
                <a:avLst/>
                <a:gdLst/>
                <a:ahLst/>
                <a:cxnLst/>
                <a:rect l="l" t="t" r="r" b="b"/>
                <a:pathLst>
                  <a:path w="125448" h="172771">
                    <a:moveTo>
                      <a:pt x="77265" y="0"/>
                    </a:moveTo>
                    <a:cubicBezTo>
                      <a:pt x="81854" y="0"/>
                      <a:pt x="86357" y="402"/>
                      <a:pt x="90774" y="1205"/>
                    </a:cubicBezTo>
                    <a:cubicBezTo>
                      <a:pt x="95190" y="2008"/>
                      <a:pt x="99320" y="3097"/>
                      <a:pt x="103164" y="4474"/>
                    </a:cubicBezTo>
                    <a:cubicBezTo>
                      <a:pt x="107007" y="5851"/>
                      <a:pt x="110448" y="7400"/>
                      <a:pt x="113489" y="9120"/>
                    </a:cubicBezTo>
                    <a:cubicBezTo>
                      <a:pt x="116529" y="10841"/>
                      <a:pt x="118680" y="12333"/>
                      <a:pt x="119942" y="13595"/>
                    </a:cubicBezTo>
                    <a:cubicBezTo>
                      <a:pt x="121204" y="14856"/>
                      <a:pt x="122093" y="15918"/>
                      <a:pt x="122609" y="16778"/>
                    </a:cubicBezTo>
                    <a:cubicBezTo>
                      <a:pt x="123125" y="17638"/>
                      <a:pt x="123527" y="18757"/>
                      <a:pt x="123813" y="20134"/>
                    </a:cubicBezTo>
                    <a:cubicBezTo>
                      <a:pt x="124100" y="21510"/>
                      <a:pt x="124330" y="23202"/>
                      <a:pt x="124502" y="25210"/>
                    </a:cubicBezTo>
                    <a:cubicBezTo>
                      <a:pt x="124674" y="27218"/>
                      <a:pt x="124760" y="29656"/>
                      <a:pt x="124760" y="32524"/>
                    </a:cubicBezTo>
                    <a:cubicBezTo>
                      <a:pt x="124760" y="39177"/>
                      <a:pt x="124186" y="43852"/>
                      <a:pt x="123039" y="46548"/>
                    </a:cubicBezTo>
                    <a:cubicBezTo>
                      <a:pt x="121892" y="49244"/>
                      <a:pt x="120400" y="50592"/>
                      <a:pt x="118565" y="50592"/>
                    </a:cubicBezTo>
                    <a:cubicBezTo>
                      <a:pt x="116615" y="50592"/>
                      <a:pt x="114550" y="49789"/>
                      <a:pt x="112370" y="48183"/>
                    </a:cubicBezTo>
                    <a:cubicBezTo>
                      <a:pt x="110190" y="46577"/>
                      <a:pt x="107609" y="44799"/>
                      <a:pt x="104626" y="42849"/>
                    </a:cubicBezTo>
                    <a:cubicBezTo>
                      <a:pt x="101643" y="40898"/>
                      <a:pt x="98087" y="39120"/>
                      <a:pt x="93957" y="37514"/>
                    </a:cubicBezTo>
                    <a:cubicBezTo>
                      <a:pt x="89827" y="35908"/>
                      <a:pt x="84894" y="35105"/>
                      <a:pt x="79158" y="35105"/>
                    </a:cubicBezTo>
                    <a:cubicBezTo>
                      <a:pt x="67915" y="35105"/>
                      <a:pt x="59311" y="39436"/>
                      <a:pt x="53346" y="48097"/>
                    </a:cubicBezTo>
                    <a:cubicBezTo>
                      <a:pt x="47380" y="56759"/>
                      <a:pt x="44397" y="69464"/>
                      <a:pt x="44397" y="86213"/>
                    </a:cubicBezTo>
                    <a:cubicBezTo>
                      <a:pt x="44397" y="94473"/>
                      <a:pt x="45143" y="101758"/>
                      <a:pt x="46634" y="108068"/>
                    </a:cubicBezTo>
                    <a:cubicBezTo>
                      <a:pt x="48126" y="114378"/>
                      <a:pt x="50334" y="119655"/>
                      <a:pt x="53260" y="123899"/>
                    </a:cubicBezTo>
                    <a:cubicBezTo>
                      <a:pt x="56185" y="128144"/>
                      <a:pt x="59856" y="131328"/>
                      <a:pt x="64273" y="133450"/>
                    </a:cubicBezTo>
                    <a:cubicBezTo>
                      <a:pt x="68690" y="135572"/>
                      <a:pt x="73823" y="136634"/>
                      <a:pt x="79674" y="136634"/>
                    </a:cubicBezTo>
                    <a:cubicBezTo>
                      <a:pt x="85640" y="136634"/>
                      <a:pt x="90774" y="135744"/>
                      <a:pt x="95076" y="133966"/>
                    </a:cubicBezTo>
                    <a:cubicBezTo>
                      <a:pt x="99378" y="132188"/>
                      <a:pt x="103135" y="130209"/>
                      <a:pt x="106347" y="128029"/>
                    </a:cubicBezTo>
                    <a:cubicBezTo>
                      <a:pt x="109559" y="125850"/>
                      <a:pt x="112255" y="123871"/>
                      <a:pt x="114435" y="122093"/>
                    </a:cubicBezTo>
                    <a:cubicBezTo>
                      <a:pt x="116615" y="120314"/>
                      <a:pt x="118450" y="119425"/>
                      <a:pt x="119942" y="119425"/>
                    </a:cubicBezTo>
                    <a:cubicBezTo>
                      <a:pt x="120974" y="119425"/>
                      <a:pt x="121835" y="119712"/>
                      <a:pt x="122523" y="120286"/>
                    </a:cubicBezTo>
                    <a:cubicBezTo>
                      <a:pt x="123211" y="120859"/>
                      <a:pt x="123756" y="121921"/>
                      <a:pt x="124158" y="123469"/>
                    </a:cubicBezTo>
                    <a:cubicBezTo>
                      <a:pt x="124559" y="125018"/>
                      <a:pt x="124875" y="126997"/>
                      <a:pt x="125104" y="129406"/>
                    </a:cubicBezTo>
                    <a:cubicBezTo>
                      <a:pt x="125334" y="131815"/>
                      <a:pt x="125448" y="134913"/>
                      <a:pt x="125448" y="138699"/>
                    </a:cubicBezTo>
                    <a:cubicBezTo>
                      <a:pt x="125448" y="141681"/>
                      <a:pt x="125362" y="144177"/>
                      <a:pt x="125190" y="146184"/>
                    </a:cubicBezTo>
                    <a:cubicBezTo>
                      <a:pt x="125018" y="148192"/>
                      <a:pt x="124789" y="149884"/>
                      <a:pt x="124502" y="151261"/>
                    </a:cubicBezTo>
                    <a:cubicBezTo>
                      <a:pt x="124215" y="152637"/>
                      <a:pt x="123871" y="153756"/>
                      <a:pt x="123469" y="154616"/>
                    </a:cubicBezTo>
                    <a:cubicBezTo>
                      <a:pt x="123068" y="155477"/>
                      <a:pt x="122179" y="156566"/>
                      <a:pt x="120802" y="157886"/>
                    </a:cubicBezTo>
                    <a:cubicBezTo>
                      <a:pt x="119425" y="159205"/>
                      <a:pt x="117074" y="160811"/>
                      <a:pt x="113747" y="162704"/>
                    </a:cubicBezTo>
                    <a:cubicBezTo>
                      <a:pt x="110420" y="164597"/>
                      <a:pt x="106634" y="166289"/>
                      <a:pt x="102389" y="167781"/>
                    </a:cubicBezTo>
                    <a:cubicBezTo>
                      <a:pt x="98144" y="169272"/>
                      <a:pt x="93527" y="170476"/>
                      <a:pt x="88537" y="171394"/>
                    </a:cubicBezTo>
                    <a:cubicBezTo>
                      <a:pt x="83546" y="172312"/>
                      <a:pt x="78412" y="172771"/>
                      <a:pt x="73135" y="172771"/>
                    </a:cubicBezTo>
                    <a:cubicBezTo>
                      <a:pt x="61319" y="172771"/>
                      <a:pt x="50850" y="170935"/>
                      <a:pt x="41730" y="167264"/>
                    </a:cubicBezTo>
                    <a:cubicBezTo>
                      <a:pt x="32610" y="163593"/>
                      <a:pt x="24952" y="158173"/>
                      <a:pt x="18757" y="151002"/>
                    </a:cubicBezTo>
                    <a:cubicBezTo>
                      <a:pt x="12562" y="143832"/>
                      <a:pt x="7887" y="135085"/>
                      <a:pt x="4732" y="124760"/>
                    </a:cubicBezTo>
                    <a:cubicBezTo>
                      <a:pt x="1577" y="114435"/>
                      <a:pt x="0" y="102619"/>
                      <a:pt x="0" y="89311"/>
                    </a:cubicBezTo>
                    <a:cubicBezTo>
                      <a:pt x="0" y="73938"/>
                      <a:pt x="1922" y="60659"/>
                      <a:pt x="5765" y="49474"/>
                    </a:cubicBezTo>
                    <a:cubicBezTo>
                      <a:pt x="9608" y="38288"/>
                      <a:pt x="14971" y="29025"/>
                      <a:pt x="21855" y="21682"/>
                    </a:cubicBezTo>
                    <a:cubicBezTo>
                      <a:pt x="28738" y="14340"/>
                      <a:pt x="36883" y="8891"/>
                      <a:pt x="46290" y="5335"/>
                    </a:cubicBezTo>
                    <a:cubicBezTo>
                      <a:pt x="55697" y="1778"/>
                      <a:pt x="66022" y="0"/>
                      <a:pt x="77265" y="0"/>
                    </a:cubicBez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2800" b="1" dirty="0"/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1927821" y="426548"/>
                <a:ext cx="59560" cy="229735"/>
              </a:xfrm>
              <a:custGeom>
                <a:avLst/>
                <a:gdLst/>
                <a:ahLst/>
                <a:cxnLst/>
                <a:rect l="l" t="t" r="r" b="b"/>
                <a:pathLst>
                  <a:path w="43364" h="167265">
                    <a:moveTo>
                      <a:pt x="21682" y="0"/>
                    </a:moveTo>
                    <a:cubicBezTo>
                      <a:pt x="25927" y="0"/>
                      <a:pt x="29426" y="172"/>
                      <a:pt x="32179" y="517"/>
                    </a:cubicBezTo>
                    <a:cubicBezTo>
                      <a:pt x="34932" y="861"/>
                      <a:pt x="37141" y="1348"/>
                      <a:pt x="38804" y="1979"/>
                    </a:cubicBezTo>
                    <a:cubicBezTo>
                      <a:pt x="40468" y="2610"/>
                      <a:pt x="41644" y="3356"/>
                      <a:pt x="42332" y="4216"/>
                    </a:cubicBezTo>
                    <a:cubicBezTo>
                      <a:pt x="43020" y="5077"/>
                      <a:pt x="43364" y="6081"/>
                      <a:pt x="43364" y="7228"/>
                    </a:cubicBezTo>
                    <a:lnTo>
                      <a:pt x="43364" y="160381"/>
                    </a:lnTo>
                    <a:cubicBezTo>
                      <a:pt x="43364" y="161528"/>
                      <a:pt x="43020" y="162532"/>
                      <a:pt x="42332" y="163393"/>
                    </a:cubicBezTo>
                    <a:cubicBezTo>
                      <a:pt x="41644" y="164253"/>
                      <a:pt x="40468" y="164970"/>
                      <a:pt x="38804" y="165544"/>
                    </a:cubicBezTo>
                    <a:cubicBezTo>
                      <a:pt x="37141" y="166117"/>
                      <a:pt x="34932" y="166548"/>
                      <a:pt x="32179" y="166834"/>
                    </a:cubicBezTo>
                    <a:cubicBezTo>
                      <a:pt x="29426" y="167121"/>
                      <a:pt x="25927" y="167265"/>
                      <a:pt x="21682" y="167265"/>
                    </a:cubicBezTo>
                    <a:cubicBezTo>
                      <a:pt x="17437" y="167265"/>
                      <a:pt x="13938" y="167121"/>
                      <a:pt x="11185" y="166834"/>
                    </a:cubicBezTo>
                    <a:cubicBezTo>
                      <a:pt x="8432" y="166548"/>
                      <a:pt x="6223" y="166117"/>
                      <a:pt x="4560" y="165544"/>
                    </a:cubicBezTo>
                    <a:cubicBezTo>
                      <a:pt x="2896" y="164970"/>
                      <a:pt x="1720" y="164253"/>
                      <a:pt x="1032" y="163393"/>
                    </a:cubicBezTo>
                    <a:cubicBezTo>
                      <a:pt x="344" y="162532"/>
                      <a:pt x="0" y="161528"/>
                      <a:pt x="0" y="160381"/>
                    </a:cubicBezTo>
                    <a:lnTo>
                      <a:pt x="0" y="7228"/>
                    </a:lnTo>
                    <a:cubicBezTo>
                      <a:pt x="0" y="6081"/>
                      <a:pt x="344" y="5077"/>
                      <a:pt x="1032" y="4216"/>
                    </a:cubicBezTo>
                    <a:cubicBezTo>
                      <a:pt x="1720" y="3356"/>
                      <a:pt x="2896" y="2610"/>
                      <a:pt x="4560" y="1979"/>
                    </a:cubicBezTo>
                    <a:cubicBezTo>
                      <a:pt x="6223" y="1348"/>
                      <a:pt x="8432" y="861"/>
                      <a:pt x="11185" y="517"/>
                    </a:cubicBezTo>
                    <a:cubicBezTo>
                      <a:pt x="13938" y="172"/>
                      <a:pt x="17437" y="0"/>
                      <a:pt x="21682" y="0"/>
                    </a:cubicBez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2800" b="1" dirty="0"/>
              </a:p>
            </p:txBody>
          </p:sp>
        </p:grpSp>
        <p:grpSp>
          <p:nvGrpSpPr>
            <p:cNvPr id="80" name="Group 79"/>
            <p:cNvGrpSpPr/>
            <p:nvPr/>
          </p:nvGrpSpPr>
          <p:grpSpPr>
            <a:xfrm>
              <a:off x="1229595" y="683557"/>
              <a:ext cx="1787389" cy="400945"/>
              <a:chOff x="1114737" y="683557"/>
              <a:chExt cx="1787389" cy="400945"/>
            </a:xfrm>
            <a:solidFill>
              <a:srgbClr val="626262"/>
            </a:solidFill>
          </p:grpSpPr>
          <p:sp>
            <p:nvSpPr>
              <p:cNvPr id="81" name="TextBox 80"/>
              <p:cNvSpPr txBox="1"/>
              <p:nvPr/>
            </p:nvSpPr>
            <p:spPr>
              <a:xfrm>
                <a:off x="2266946" y="720091"/>
                <a:ext cx="146835" cy="284131"/>
              </a:xfrm>
              <a:custGeom>
                <a:avLst/>
                <a:gdLst/>
                <a:ahLst/>
                <a:cxnLst/>
                <a:rect l="l" t="t" r="r" b="b"/>
                <a:pathLst>
                  <a:path w="108584" h="210113">
                    <a:moveTo>
                      <a:pt x="46634" y="0"/>
                    </a:moveTo>
                    <a:cubicBezTo>
                      <a:pt x="50879" y="0"/>
                      <a:pt x="54407" y="143"/>
                      <a:pt x="57218" y="430"/>
                    </a:cubicBezTo>
                    <a:cubicBezTo>
                      <a:pt x="60028" y="717"/>
                      <a:pt x="62237" y="1176"/>
                      <a:pt x="63843" y="1807"/>
                    </a:cubicBezTo>
                    <a:cubicBezTo>
                      <a:pt x="65449" y="2438"/>
                      <a:pt x="66596" y="3212"/>
                      <a:pt x="67284" y="4130"/>
                    </a:cubicBezTo>
                    <a:cubicBezTo>
                      <a:pt x="67973" y="5048"/>
                      <a:pt x="68317" y="6080"/>
                      <a:pt x="68317" y="7227"/>
                    </a:cubicBezTo>
                    <a:lnTo>
                      <a:pt x="68317" y="41472"/>
                    </a:lnTo>
                    <a:lnTo>
                      <a:pt x="101701" y="41472"/>
                    </a:lnTo>
                    <a:cubicBezTo>
                      <a:pt x="102848" y="41472"/>
                      <a:pt x="103852" y="41759"/>
                      <a:pt x="104712" y="42332"/>
                    </a:cubicBezTo>
                    <a:cubicBezTo>
                      <a:pt x="105573" y="42906"/>
                      <a:pt x="106290" y="43852"/>
                      <a:pt x="106863" y="45172"/>
                    </a:cubicBezTo>
                    <a:cubicBezTo>
                      <a:pt x="107437" y="46491"/>
                      <a:pt x="107867" y="48298"/>
                      <a:pt x="108154" y="50592"/>
                    </a:cubicBezTo>
                    <a:cubicBezTo>
                      <a:pt x="108441" y="52887"/>
                      <a:pt x="108584" y="55697"/>
                      <a:pt x="108584" y="59024"/>
                    </a:cubicBezTo>
                    <a:cubicBezTo>
                      <a:pt x="108584" y="65334"/>
                      <a:pt x="108011" y="69837"/>
                      <a:pt x="106863" y="72533"/>
                    </a:cubicBezTo>
                    <a:cubicBezTo>
                      <a:pt x="105716" y="75229"/>
                      <a:pt x="104053" y="76577"/>
                      <a:pt x="101873" y="76577"/>
                    </a:cubicBezTo>
                    <a:lnTo>
                      <a:pt x="68317" y="76577"/>
                    </a:lnTo>
                    <a:lnTo>
                      <a:pt x="68317" y="148679"/>
                    </a:lnTo>
                    <a:cubicBezTo>
                      <a:pt x="68317" y="157054"/>
                      <a:pt x="69636" y="163335"/>
                      <a:pt x="72275" y="167522"/>
                    </a:cubicBezTo>
                    <a:cubicBezTo>
                      <a:pt x="74913" y="171710"/>
                      <a:pt x="79617" y="173803"/>
                      <a:pt x="86386" y="173803"/>
                    </a:cubicBezTo>
                    <a:cubicBezTo>
                      <a:pt x="88680" y="173803"/>
                      <a:pt x="90745" y="173603"/>
                      <a:pt x="92580" y="173201"/>
                    </a:cubicBezTo>
                    <a:cubicBezTo>
                      <a:pt x="94416" y="172800"/>
                      <a:pt x="96051" y="172341"/>
                      <a:pt x="97485" y="171824"/>
                    </a:cubicBezTo>
                    <a:cubicBezTo>
                      <a:pt x="98919" y="171308"/>
                      <a:pt x="100123" y="170849"/>
                      <a:pt x="101099" y="170448"/>
                    </a:cubicBezTo>
                    <a:cubicBezTo>
                      <a:pt x="102074" y="170046"/>
                      <a:pt x="102963" y="169845"/>
                      <a:pt x="103766" y="169845"/>
                    </a:cubicBezTo>
                    <a:cubicBezTo>
                      <a:pt x="104454" y="169845"/>
                      <a:pt x="105114" y="170046"/>
                      <a:pt x="105745" y="170448"/>
                    </a:cubicBezTo>
                    <a:cubicBezTo>
                      <a:pt x="106376" y="170849"/>
                      <a:pt x="106863" y="171652"/>
                      <a:pt x="107207" y="172857"/>
                    </a:cubicBezTo>
                    <a:cubicBezTo>
                      <a:pt x="107552" y="174061"/>
                      <a:pt x="107867" y="175696"/>
                      <a:pt x="108154" y="177761"/>
                    </a:cubicBezTo>
                    <a:cubicBezTo>
                      <a:pt x="108441" y="179826"/>
                      <a:pt x="108584" y="182465"/>
                      <a:pt x="108584" y="185677"/>
                    </a:cubicBezTo>
                    <a:cubicBezTo>
                      <a:pt x="108584" y="190725"/>
                      <a:pt x="108269" y="194597"/>
                      <a:pt x="107638" y="197293"/>
                    </a:cubicBezTo>
                    <a:cubicBezTo>
                      <a:pt x="107007" y="199989"/>
                      <a:pt x="106175" y="201881"/>
                      <a:pt x="105143" y="202971"/>
                    </a:cubicBezTo>
                    <a:cubicBezTo>
                      <a:pt x="104110" y="204061"/>
                      <a:pt x="102590" y="205036"/>
                      <a:pt x="100582" y="205897"/>
                    </a:cubicBezTo>
                    <a:cubicBezTo>
                      <a:pt x="98575" y="206757"/>
                      <a:pt x="96223" y="207503"/>
                      <a:pt x="93527" y="208134"/>
                    </a:cubicBezTo>
                    <a:cubicBezTo>
                      <a:pt x="90831" y="208765"/>
                      <a:pt x="87906" y="209252"/>
                      <a:pt x="84751" y="209596"/>
                    </a:cubicBezTo>
                    <a:cubicBezTo>
                      <a:pt x="81596" y="209941"/>
                      <a:pt x="78412" y="210113"/>
                      <a:pt x="75200" y="210113"/>
                    </a:cubicBezTo>
                    <a:cubicBezTo>
                      <a:pt x="66596" y="210113"/>
                      <a:pt x="59139" y="209023"/>
                      <a:pt x="52829" y="206843"/>
                    </a:cubicBezTo>
                    <a:cubicBezTo>
                      <a:pt x="46520" y="204663"/>
                      <a:pt x="41300" y="201308"/>
                      <a:pt x="37170" y="196776"/>
                    </a:cubicBezTo>
                    <a:cubicBezTo>
                      <a:pt x="33040" y="192245"/>
                      <a:pt x="30000" y="186537"/>
                      <a:pt x="28050" y="179654"/>
                    </a:cubicBezTo>
                    <a:cubicBezTo>
                      <a:pt x="26099" y="172771"/>
                      <a:pt x="25124" y="164626"/>
                      <a:pt x="25124" y="155218"/>
                    </a:cubicBezTo>
                    <a:lnTo>
                      <a:pt x="25124" y="76577"/>
                    </a:lnTo>
                    <a:lnTo>
                      <a:pt x="6711" y="76577"/>
                    </a:lnTo>
                    <a:cubicBezTo>
                      <a:pt x="4532" y="76577"/>
                      <a:pt x="2868" y="75229"/>
                      <a:pt x="1721" y="72533"/>
                    </a:cubicBezTo>
                    <a:cubicBezTo>
                      <a:pt x="574" y="69837"/>
                      <a:pt x="0" y="65334"/>
                      <a:pt x="0" y="59024"/>
                    </a:cubicBezTo>
                    <a:cubicBezTo>
                      <a:pt x="0" y="55697"/>
                      <a:pt x="143" y="52887"/>
                      <a:pt x="430" y="50592"/>
                    </a:cubicBezTo>
                    <a:cubicBezTo>
                      <a:pt x="717" y="48298"/>
                      <a:pt x="1147" y="46491"/>
                      <a:pt x="1721" y="45172"/>
                    </a:cubicBezTo>
                    <a:cubicBezTo>
                      <a:pt x="2294" y="43852"/>
                      <a:pt x="3011" y="42906"/>
                      <a:pt x="3872" y="42332"/>
                    </a:cubicBezTo>
                    <a:cubicBezTo>
                      <a:pt x="4732" y="41759"/>
                      <a:pt x="5736" y="41472"/>
                      <a:pt x="6883" y="41472"/>
                    </a:cubicBezTo>
                    <a:lnTo>
                      <a:pt x="25124" y="41472"/>
                    </a:lnTo>
                    <a:lnTo>
                      <a:pt x="25124" y="7227"/>
                    </a:lnTo>
                    <a:cubicBezTo>
                      <a:pt x="25124" y="6080"/>
                      <a:pt x="25440" y="5048"/>
                      <a:pt x="26071" y="4130"/>
                    </a:cubicBezTo>
                    <a:cubicBezTo>
                      <a:pt x="26702" y="3212"/>
                      <a:pt x="27849" y="2438"/>
                      <a:pt x="29512" y="1807"/>
                    </a:cubicBezTo>
                    <a:cubicBezTo>
                      <a:pt x="31176" y="1176"/>
                      <a:pt x="33413" y="717"/>
                      <a:pt x="36223" y="430"/>
                    </a:cubicBezTo>
                    <a:cubicBezTo>
                      <a:pt x="39034" y="143"/>
                      <a:pt x="42504" y="0"/>
                      <a:pt x="46634" y="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dist"/>
                <a:endParaRPr lang="en-US" sz="2800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82" name="TextBox 81"/>
              <p:cNvSpPr txBox="1"/>
              <p:nvPr/>
            </p:nvSpPr>
            <p:spPr>
              <a:xfrm>
                <a:off x="1278861" y="770820"/>
                <a:ext cx="222464" cy="234099"/>
              </a:xfrm>
              <a:custGeom>
                <a:avLst/>
                <a:gdLst/>
                <a:ahLst/>
                <a:cxnLst/>
                <a:rect l="l" t="t" r="r" b="b"/>
                <a:pathLst>
                  <a:path w="164511" h="173115">
                    <a:moveTo>
                      <a:pt x="84148" y="0"/>
                    </a:moveTo>
                    <a:cubicBezTo>
                      <a:pt x="97915" y="0"/>
                      <a:pt x="109846" y="1864"/>
                      <a:pt x="119942" y="5593"/>
                    </a:cubicBezTo>
                    <a:cubicBezTo>
                      <a:pt x="130037" y="9321"/>
                      <a:pt x="138383" y="14799"/>
                      <a:pt x="144980" y="22027"/>
                    </a:cubicBezTo>
                    <a:cubicBezTo>
                      <a:pt x="151576" y="29254"/>
                      <a:pt x="156480" y="38145"/>
                      <a:pt x="159693" y="48699"/>
                    </a:cubicBezTo>
                    <a:cubicBezTo>
                      <a:pt x="162905" y="59254"/>
                      <a:pt x="164511" y="71357"/>
                      <a:pt x="164511" y="85009"/>
                    </a:cubicBezTo>
                    <a:cubicBezTo>
                      <a:pt x="164511" y="98087"/>
                      <a:pt x="162790" y="110018"/>
                      <a:pt x="159348" y="120802"/>
                    </a:cubicBezTo>
                    <a:cubicBezTo>
                      <a:pt x="155907" y="131586"/>
                      <a:pt x="150687" y="140878"/>
                      <a:pt x="143689" y="148679"/>
                    </a:cubicBezTo>
                    <a:cubicBezTo>
                      <a:pt x="136691" y="156480"/>
                      <a:pt x="127915" y="162503"/>
                      <a:pt x="117360" y="166748"/>
                    </a:cubicBezTo>
                    <a:cubicBezTo>
                      <a:pt x="106806" y="170993"/>
                      <a:pt x="94473" y="173115"/>
                      <a:pt x="80363" y="173115"/>
                    </a:cubicBezTo>
                    <a:cubicBezTo>
                      <a:pt x="66711" y="173115"/>
                      <a:pt x="54837" y="171222"/>
                      <a:pt x="44741" y="167436"/>
                    </a:cubicBezTo>
                    <a:cubicBezTo>
                      <a:pt x="34646" y="163650"/>
                      <a:pt x="26271" y="158144"/>
                      <a:pt x="19617" y="150916"/>
                    </a:cubicBezTo>
                    <a:cubicBezTo>
                      <a:pt x="12964" y="143689"/>
                      <a:pt x="8031" y="134798"/>
                      <a:pt x="4818" y="124244"/>
                    </a:cubicBezTo>
                    <a:cubicBezTo>
                      <a:pt x="1606" y="113689"/>
                      <a:pt x="0" y="101643"/>
                      <a:pt x="0" y="88106"/>
                    </a:cubicBezTo>
                    <a:cubicBezTo>
                      <a:pt x="0" y="75028"/>
                      <a:pt x="1750" y="63068"/>
                      <a:pt x="5249" y="52227"/>
                    </a:cubicBezTo>
                    <a:cubicBezTo>
                      <a:pt x="8748" y="41386"/>
                      <a:pt x="13996" y="32093"/>
                      <a:pt x="20994" y="24350"/>
                    </a:cubicBezTo>
                    <a:cubicBezTo>
                      <a:pt x="27992" y="16606"/>
                      <a:pt x="36740" y="10612"/>
                      <a:pt x="47237" y="6367"/>
                    </a:cubicBezTo>
                    <a:cubicBezTo>
                      <a:pt x="57734" y="2122"/>
                      <a:pt x="70038" y="0"/>
                      <a:pt x="84148" y="0"/>
                    </a:cubicBezTo>
                    <a:close/>
                    <a:moveTo>
                      <a:pt x="82600" y="34244"/>
                    </a:moveTo>
                    <a:cubicBezTo>
                      <a:pt x="76175" y="34244"/>
                      <a:pt x="70554" y="35420"/>
                      <a:pt x="65736" y="37772"/>
                    </a:cubicBezTo>
                    <a:cubicBezTo>
                      <a:pt x="60917" y="40124"/>
                      <a:pt x="56959" y="43566"/>
                      <a:pt x="53862" y="48097"/>
                    </a:cubicBezTo>
                    <a:cubicBezTo>
                      <a:pt x="50764" y="52629"/>
                      <a:pt x="48441" y="58078"/>
                      <a:pt x="46893" y="64445"/>
                    </a:cubicBezTo>
                    <a:cubicBezTo>
                      <a:pt x="45344" y="70812"/>
                      <a:pt x="44569" y="78068"/>
                      <a:pt x="44569" y="86213"/>
                    </a:cubicBezTo>
                    <a:cubicBezTo>
                      <a:pt x="44569" y="93785"/>
                      <a:pt x="45200" y="100754"/>
                      <a:pt x="46462" y="107121"/>
                    </a:cubicBezTo>
                    <a:cubicBezTo>
                      <a:pt x="47724" y="113488"/>
                      <a:pt x="49761" y="119024"/>
                      <a:pt x="52571" y="123727"/>
                    </a:cubicBezTo>
                    <a:cubicBezTo>
                      <a:pt x="55382" y="128431"/>
                      <a:pt x="59196" y="132073"/>
                      <a:pt x="64015" y="134655"/>
                    </a:cubicBezTo>
                    <a:cubicBezTo>
                      <a:pt x="68833" y="137236"/>
                      <a:pt x="74799" y="138526"/>
                      <a:pt x="81911" y="138526"/>
                    </a:cubicBezTo>
                    <a:cubicBezTo>
                      <a:pt x="88450" y="138526"/>
                      <a:pt x="94129" y="137350"/>
                      <a:pt x="98947" y="134999"/>
                    </a:cubicBezTo>
                    <a:cubicBezTo>
                      <a:pt x="103766" y="132647"/>
                      <a:pt x="107724" y="129234"/>
                      <a:pt x="110821" y="124760"/>
                    </a:cubicBezTo>
                    <a:cubicBezTo>
                      <a:pt x="113919" y="120286"/>
                      <a:pt x="116213" y="114865"/>
                      <a:pt x="117704" y="108498"/>
                    </a:cubicBezTo>
                    <a:cubicBezTo>
                      <a:pt x="119196" y="102131"/>
                      <a:pt x="119942" y="94875"/>
                      <a:pt x="119942" y="86730"/>
                    </a:cubicBezTo>
                    <a:cubicBezTo>
                      <a:pt x="119942" y="79158"/>
                      <a:pt x="119339" y="72189"/>
                      <a:pt x="118135" y="65822"/>
                    </a:cubicBezTo>
                    <a:cubicBezTo>
                      <a:pt x="116930" y="59454"/>
                      <a:pt x="114894" y="53919"/>
                      <a:pt x="112026" y="49216"/>
                    </a:cubicBezTo>
                    <a:cubicBezTo>
                      <a:pt x="109158" y="44512"/>
                      <a:pt x="105343" y="40841"/>
                      <a:pt x="100582" y="38202"/>
                    </a:cubicBezTo>
                    <a:cubicBezTo>
                      <a:pt x="95821" y="35564"/>
                      <a:pt x="89827" y="34244"/>
                      <a:pt x="82600" y="34244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dist"/>
                <a:endParaRPr lang="en-US" sz="2800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83" name="TextBox 82"/>
              <p:cNvSpPr txBox="1"/>
              <p:nvPr/>
            </p:nvSpPr>
            <p:spPr>
              <a:xfrm>
                <a:off x="1508429" y="770820"/>
                <a:ext cx="330206" cy="230144"/>
              </a:xfrm>
              <a:custGeom>
                <a:avLst/>
                <a:gdLst/>
                <a:ahLst/>
                <a:cxnLst/>
                <a:rect l="l" t="t" r="r" b="b"/>
                <a:pathLst>
                  <a:path w="244185" h="170190">
                    <a:moveTo>
                      <a:pt x="88794" y="0"/>
                    </a:moveTo>
                    <a:cubicBezTo>
                      <a:pt x="95104" y="0"/>
                      <a:pt x="100782" y="660"/>
                      <a:pt x="105830" y="1979"/>
                    </a:cubicBezTo>
                    <a:cubicBezTo>
                      <a:pt x="110878" y="3298"/>
                      <a:pt x="115381" y="5191"/>
                      <a:pt x="119339" y="7658"/>
                    </a:cubicBezTo>
                    <a:cubicBezTo>
                      <a:pt x="123297" y="10124"/>
                      <a:pt x="126710" y="13078"/>
                      <a:pt x="129578" y="16520"/>
                    </a:cubicBezTo>
                    <a:cubicBezTo>
                      <a:pt x="132446" y="19962"/>
                      <a:pt x="134855" y="23805"/>
                      <a:pt x="136805" y="28049"/>
                    </a:cubicBezTo>
                    <a:cubicBezTo>
                      <a:pt x="141394" y="23116"/>
                      <a:pt x="145897" y="18872"/>
                      <a:pt x="150314" y="15315"/>
                    </a:cubicBezTo>
                    <a:cubicBezTo>
                      <a:pt x="154730" y="11759"/>
                      <a:pt x="159090" y="8862"/>
                      <a:pt x="163392" y="6625"/>
                    </a:cubicBezTo>
                    <a:cubicBezTo>
                      <a:pt x="167694" y="4388"/>
                      <a:pt x="171996" y="2725"/>
                      <a:pt x="176298" y="1635"/>
                    </a:cubicBezTo>
                    <a:cubicBezTo>
                      <a:pt x="180600" y="545"/>
                      <a:pt x="184988" y="0"/>
                      <a:pt x="189462" y="0"/>
                    </a:cubicBezTo>
                    <a:cubicBezTo>
                      <a:pt x="199673" y="0"/>
                      <a:pt x="208277" y="1721"/>
                      <a:pt x="215275" y="5162"/>
                    </a:cubicBezTo>
                    <a:cubicBezTo>
                      <a:pt x="222273" y="8604"/>
                      <a:pt x="227923" y="13279"/>
                      <a:pt x="232225" y="19187"/>
                    </a:cubicBezTo>
                    <a:cubicBezTo>
                      <a:pt x="236527" y="25095"/>
                      <a:pt x="239596" y="32007"/>
                      <a:pt x="241431" y="39923"/>
                    </a:cubicBezTo>
                    <a:cubicBezTo>
                      <a:pt x="243267" y="47839"/>
                      <a:pt x="244185" y="56214"/>
                      <a:pt x="244185" y="65047"/>
                    </a:cubicBezTo>
                    <a:lnTo>
                      <a:pt x="244185" y="163306"/>
                    </a:lnTo>
                    <a:cubicBezTo>
                      <a:pt x="244185" y="164453"/>
                      <a:pt x="243840" y="165457"/>
                      <a:pt x="243152" y="166318"/>
                    </a:cubicBezTo>
                    <a:cubicBezTo>
                      <a:pt x="242464" y="167178"/>
                      <a:pt x="241317" y="167895"/>
                      <a:pt x="239710" y="168469"/>
                    </a:cubicBezTo>
                    <a:cubicBezTo>
                      <a:pt x="238104" y="169042"/>
                      <a:pt x="235925" y="169473"/>
                      <a:pt x="233171" y="169759"/>
                    </a:cubicBezTo>
                    <a:cubicBezTo>
                      <a:pt x="230418" y="170046"/>
                      <a:pt x="226919" y="170190"/>
                      <a:pt x="222674" y="170190"/>
                    </a:cubicBezTo>
                    <a:cubicBezTo>
                      <a:pt x="218315" y="170190"/>
                      <a:pt x="214759" y="170046"/>
                      <a:pt x="212005" y="169759"/>
                    </a:cubicBezTo>
                    <a:cubicBezTo>
                      <a:pt x="209252" y="169473"/>
                      <a:pt x="207043" y="169042"/>
                      <a:pt x="205380" y="168469"/>
                    </a:cubicBezTo>
                    <a:cubicBezTo>
                      <a:pt x="203717" y="167895"/>
                      <a:pt x="202569" y="167178"/>
                      <a:pt x="201938" y="166318"/>
                    </a:cubicBezTo>
                    <a:cubicBezTo>
                      <a:pt x="201307" y="165457"/>
                      <a:pt x="200992" y="164453"/>
                      <a:pt x="200992" y="163306"/>
                    </a:cubicBezTo>
                    <a:lnTo>
                      <a:pt x="200992" y="72275"/>
                    </a:lnTo>
                    <a:cubicBezTo>
                      <a:pt x="200992" y="67112"/>
                      <a:pt x="200504" y="62409"/>
                      <a:pt x="199529" y="58164"/>
                    </a:cubicBezTo>
                    <a:cubicBezTo>
                      <a:pt x="198554" y="53919"/>
                      <a:pt x="197063" y="50277"/>
                      <a:pt x="195055" y="47237"/>
                    </a:cubicBezTo>
                    <a:cubicBezTo>
                      <a:pt x="193047" y="44196"/>
                      <a:pt x="190524" y="41845"/>
                      <a:pt x="187483" y="40181"/>
                    </a:cubicBezTo>
                    <a:cubicBezTo>
                      <a:pt x="184443" y="38518"/>
                      <a:pt x="180801" y="37686"/>
                      <a:pt x="176556" y="37686"/>
                    </a:cubicBezTo>
                    <a:cubicBezTo>
                      <a:pt x="171394" y="37686"/>
                      <a:pt x="166174" y="39694"/>
                      <a:pt x="160897" y="43709"/>
                    </a:cubicBezTo>
                    <a:cubicBezTo>
                      <a:pt x="155619" y="47724"/>
                      <a:pt x="149883" y="53575"/>
                      <a:pt x="143688" y="61261"/>
                    </a:cubicBezTo>
                    <a:lnTo>
                      <a:pt x="143688" y="163306"/>
                    </a:lnTo>
                    <a:cubicBezTo>
                      <a:pt x="143688" y="164453"/>
                      <a:pt x="143344" y="165457"/>
                      <a:pt x="142656" y="166318"/>
                    </a:cubicBezTo>
                    <a:cubicBezTo>
                      <a:pt x="141968" y="167178"/>
                      <a:pt x="140792" y="167895"/>
                      <a:pt x="139128" y="168469"/>
                    </a:cubicBezTo>
                    <a:cubicBezTo>
                      <a:pt x="137465" y="169042"/>
                      <a:pt x="135256" y="169473"/>
                      <a:pt x="132503" y="169759"/>
                    </a:cubicBezTo>
                    <a:cubicBezTo>
                      <a:pt x="129750" y="170046"/>
                      <a:pt x="126308" y="170190"/>
                      <a:pt x="122178" y="170190"/>
                    </a:cubicBezTo>
                    <a:cubicBezTo>
                      <a:pt x="117933" y="170190"/>
                      <a:pt x="114434" y="170046"/>
                      <a:pt x="111681" y="169759"/>
                    </a:cubicBezTo>
                    <a:cubicBezTo>
                      <a:pt x="108928" y="169473"/>
                      <a:pt x="106719" y="169042"/>
                      <a:pt x="105056" y="168469"/>
                    </a:cubicBezTo>
                    <a:cubicBezTo>
                      <a:pt x="103392" y="167895"/>
                      <a:pt x="102216" y="167178"/>
                      <a:pt x="101528" y="166318"/>
                    </a:cubicBezTo>
                    <a:cubicBezTo>
                      <a:pt x="100840" y="165457"/>
                      <a:pt x="100496" y="164453"/>
                      <a:pt x="100496" y="163306"/>
                    </a:cubicBezTo>
                    <a:lnTo>
                      <a:pt x="100496" y="72275"/>
                    </a:lnTo>
                    <a:cubicBezTo>
                      <a:pt x="100496" y="67112"/>
                      <a:pt x="100008" y="62409"/>
                      <a:pt x="99033" y="58164"/>
                    </a:cubicBezTo>
                    <a:cubicBezTo>
                      <a:pt x="98058" y="53919"/>
                      <a:pt x="96595" y="50277"/>
                      <a:pt x="94645" y="47237"/>
                    </a:cubicBezTo>
                    <a:cubicBezTo>
                      <a:pt x="92695" y="44196"/>
                      <a:pt x="90171" y="41845"/>
                      <a:pt x="87073" y="40181"/>
                    </a:cubicBezTo>
                    <a:cubicBezTo>
                      <a:pt x="83976" y="38518"/>
                      <a:pt x="80362" y="37686"/>
                      <a:pt x="76232" y="37686"/>
                    </a:cubicBezTo>
                    <a:cubicBezTo>
                      <a:pt x="70955" y="37686"/>
                      <a:pt x="65678" y="39694"/>
                      <a:pt x="60400" y="43709"/>
                    </a:cubicBezTo>
                    <a:cubicBezTo>
                      <a:pt x="55123" y="47724"/>
                      <a:pt x="49445" y="53575"/>
                      <a:pt x="43364" y="61261"/>
                    </a:cubicBezTo>
                    <a:lnTo>
                      <a:pt x="43364" y="163306"/>
                    </a:lnTo>
                    <a:cubicBezTo>
                      <a:pt x="43364" y="164453"/>
                      <a:pt x="43020" y="165457"/>
                      <a:pt x="42332" y="166318"/>
                    </a:cubicBezTo>
                    <a:cubicBezTo>
                      <a:pt x="41643" y="167178"/>
                      <a:pt x="40468" y="167895"/>
                      <a:pt x="38804" y="168469"/>
                    </a:cubicBezTo>
                    <a:cubicBezTo>
                      <a:pt x="37141" y="169042"/>
                      <a:pt x="34932" y="169473"/>
                      <a:pt x="32179" y="169759"/>
                    </a:cubicBezTo>
                    <a:cubicBezTo>
                      <a:pt x="29426" y="170046"/>
                      <a:pt x="25927" y="170190"/>
                      <a:pt x="21682" y="170190"/>
                    </a:cubicBezTo>
                    <a:cubicBezTo>
                      <a:pt x="17437" y="170190"/>
                      <a:pt x="13938" y="170046"/>
                      <a:pt x="11185" y="169759"/>
                    </a:cubicBezTo>
                    <a:cubicBezTo>
                      <a:pt x="8432" y="169473"/>
                      <a:pt x="6223" y="169042"/>
                      <a:pt x="4560" y="168469"/>
                    </a:cubicBezTo>
                    <a:cubicBezTo>
                      <a:pt x="2896" y="167895"/>
                      <a:pt x="1720" y="167178"/>
                      <a:pt x="1032" y="166318"/>
                    </a:cubicBezTo>
                    <a:cubicBezTo>
                      <a:pt x="344" y="165457"/>
                      <a:pt x="0" y="164453"/>
                      <a:pt x="0" y="163306"/>
                    </a:cubicBezTo>
                    <a:lnTo>
                      <a:pt x="0" y="9809"/>
                    </a:lnTo>
                    <a:cubicBezTo>
                      <a:pt x="0" y="8661"/>
                      <a:pt x="286" y="7658"/>
                      <a:pt x="860" y="6797"/>
                    </a:cubicBezTo>
                    <a:cubicBezTo>
                      <a:pt x="1434" y="5937"/>
                      <a:pt x="2466" y="5220"/>
                      <a:pt x="3957" y="4646"/>
                    </a:cubicBezTo>
                    <a:cubicBezTo>
                      <a:pt x="5449" y="4073"/>
                      <a:pt x="7370" y="3642"/>
                      <a:pt x="9722" y="3356"/>
                    </a:cubicBezTo>
                    <a:cubicBezTo>
                      <a:pt x="12074" y="3069"/>
                      <a:pt x="15028" y="2925"/>
                      <a:pt x="18584" y="2925"/>
                    </a:cubicBezTo>
                    <a:cubicBezTo>
                      <a:pt x="22256" y="2925"/>
                      <a:pt x="25296" y="3069"/>
                      <a:pt x="27705" y="3356"/>
                    </a:cubicBezTo>
                    <a:cubicBezTo>
                      <a:pt x="30114" y="3642"/>
                      <a:pt x="31978" y="4073"/>
                      <a:pt x="33297" y="4646"/>
                    </a:cubicBezTo>
                    <a:cubicBezTo>
                      <a:pt x="34617" y="5220"/>
                      <a:pt x="35563" y="5937"/>
                      <a:pt x="36137" y="6797"/>
                    </a:cubicBezTo>
                    <a:cubicBezTo>
                      <a:pt x="36710" y="7658"/>
                      <a:pt x="36997" y="8661"/>
                      <a:pt x="36997" y="9809"/>
                    </a:cubicBezTo>
                    <a:lnTo>
                      <a:pt x="36997" y="27533"/>
                    </a:lnTo>
                    <a:cubicBezTo>
                      <a:pt x="45487" y="18355"/>
                      <a:pt x="53947" y="11472"/>
                      <a:pt x="62379" y="6883"/>
                    </a:cubicBezTo>
                    <a:cubicBezTo>
                      <a:pt x="70811" y="2294"/>
                      <a:pt x="79616" y="0"/>
                      <a:pt x="88794" y="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dist"/>
                <a:endParaRPr lang="en-US" sz="2800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1845739" y="770820"/>
                <a:ext cx="208969" cy="313218"/>
              </a:xfrm>
              <a:custGeom>
                <a:avLst/>
                <a:gdLst/>
                <a:ahLst/>
                <a:cxnLst/>
                <a:rect l="l" t="t" r="r" b="b"/>
                <a:pathLst>
                  <a:path w="154531" h="231623">
                    <a:moveTo>
                      <a:pt x="92065" y="0"/>
                    </a:moveTo>
                    <a:cubicBezTo>
                      <a:pt x="103307" y="0"/>
                      <a:pt x="112887" y="2208"/>
                      <a:pt x="120802" y="6625"/>
                    </a:cubicBezTo>
                    <a:cubicBezTo>
                      <a:pt x="128718" y="11042"/>
                      <a:pt x="135171" y="17093"/>
                      <a:pt x="140162" y="24780"/>
                    </a:cubicBezTo>
                    <a:cubicBezTo>
                      <a:pt x="145152" y="32466"/>
                      <a:pt x="148795" y="41415"/>
                      <a:pt x="151089" y="51625"/>
                    </a:cubicBezTo>
                    <a:cubicBezTo>
                      <a:pt x="153383" y="61835"/>
                      <a:pt x="154531" y="72734"/>
                      <a:pt x="154531" y="84320"/>
                    </a:cubicBezTo>
                    <a:cubicBezTo>
                      <a:pt x="154531" y="97972"/>
                      <a:pt x="153068" y="110276"/>
                      <a:pt x="150143" y="121232"/>
                    </a:cubicBezTo>
                    <a:cubicBezTo>
                      <a:pt x="147217" y="132188"/>
                      <a:pt x="142944" y="141509"/>
                      <a:pt x="137322" y="149196"/>
                    </a:cubicBezTo>
                    <a:cubicBezTo>
                      <a:pt x="131701" y="156882"/>
                      <a:pt x="124703" y="162790"/>
                      <a:pt x="116328" y="166920"/>
                    </a:cubicBezTo>
                    <a:cubicBezTo>
                      <a:pt x="107954" y="171050"/>
                      <a:pt x="98374" y="173115"/>
                      <a:pt x="87590" y="173115"/>
                    </a:cubicBezTo>
                    <a:cubicBezTo>
                      <a:pt x="83116" y="173115"/>
                      <a:pt x="79015" y="172685"/>
                      <a:pt x="75287" y="171824"/>
                    </a:cubicBezTo>
                    <a:cubicBezTo>
                      <a:pt x="71558" y="170964"/>
                      <a:pt x="67944" y="169645"/>
                      <a:pt x="64445" y="167866"/>
                    </a:cubicBezTo>
                    <a:cubicBezTo>
                      <a:pt x="60946" y="166088"/>
                      <a:pt x="57476" y="163880"/>
                      <a:pt x="54034" y="161241"/>
                    </a:cubicBezTo>
                    <a:cubicBezTo>
                      <a:pt x="50593" y="158603"/>
                      <a:pt x="47036" y="155505"/>
                      <a:pt x="43365" y="151949"/>
                    </a:cubicBezTo>
                    <a:lnTo>
                      <a:pt x="43365" y="224223"/>
                    </a:lnTo>
                    <a:cubicBezTo>
                      <a:pt x="43365" y="225371"/>
                      <a:pt x="43021" y="226403"/>
                      <a:pt x="42333" y="227321"/>
                    </a:cubicBezTo>
                    <a:cubicBezTo>
                      <a:pt x="41644" y="228239"/>
                      <a:pt x="40469" y="229013"/>
                      <a:pt x="38805" y="229644"/>
                    </a:cubicBezTo>
                    <a:cubicBezTo>
                      <a:pt x="37142" y="230275"/>
                      <a:pt x="34933" y="230763"/>
                      <a:pt x="32180" y="231107"/>
                    </a:cubicBezTo>
                    <a:cubicBezTo>
                      <a:pt x="29427" y="231451"/>
                      <a:pt x="25928" y="231623"/>
                      <a:pt x="21683" y="231623"/>
                    </a:cubicBezTo>
                    <a:cubicBezTo>
                      <a:pt x="17438" y="231623"/>
                      <a:pt x="13939" y="231451"/>
                      <a:pt x="11186" y="231107"/>
                    </a:cubicBezTo>
                    <a:cubicBezTo>
                      <a:pt x="8433" y="230763"/>
                      <a:pt x="6224" y="230275"/>
                      <a:pt x="4561" y="229644"/>
                    </a:cubicBezTo>
                    <a:cubicBezTo>
                      <a:pt x="2897" y="229013"/>
                      <a:pt x="1721" y="228239"/>
                      <a:pt x="1033" y="227321"/>
                    </a:cubicBezTo>
                    <a:cubicBezTo>
                      <a:pt x="345" y="226403"/>
                      <a:pt x="0" y="225371"/>
                      <a:pt x="0" y="224223"/>
                    </a:cubicBezTo>
                    <a:lnTo>
                      <a:pt x="0" y="9809"/>
                    </a:lnTo>
                    <a:cubicBezTo>
                      <a:pt x="0" y="8661"/>
                      <a:pt x="287" y="7658"/>
                      <a:pt x="861" y="6797"/>
                    </a:cubicBezTo>
                    <a:cubicBezTo>
                      <a:pt x="1434" y="5937"/>
                      <a:pt x="2438" y="5220"/>
                      <a:pt x="3872" y="4646"/>
                    </a:cubicBezTo>
                    <a:cubicBezTo>
                      <a:pt x="5306" y="4073"/>
                      <a:pt x="7199" y="3642"/>
                      <a:pt x="9551" y="3356"/>
                    </a:cubicBezTo>
                    <a:cubicBezTo>
                      <a:pt x="11903" y="3069"/>
                      <a:pt x="14857" y="2925"/>
                      <a:pt x="18413" y="2925"/>
                    </a:cubicBezTo>
                    <a:cubicBezTo>
                      <a:pt x="21855" y="2925"/>
                      <a:pt x="24752" y="3069"/>
                      <a:pt x="27103" y="3356"/>
                    </a:cubicBezTo>
                    <a:cubicBezTo>
                      <a:pt x="29455" y="3642"/>
                      <a:pt x="31348" y="4073"/>
                      <a:pt x="32782" y="4646"/>
                    </a:cubicBezTo>
                    <a:cubicBezTo>
                      <a:pt x="34216" y="5220"/>
                      <a:pt x="35220" y="5937"/>
                      <a:pt x="35794" y="6797"/>
                    </a:cubicBezTo>
                    <a:cubicBezTo>
                      <a:pt x="36367" y="7658"/>
                      <a:pt x="36654" y="8661"/>
                      <a:pt x="36654" y="9809"/>
                    </a:cubicBezTo>
                    <a:lnTo>
                      <a:pt x="36654" y="27877"/>
                    </a:lnTo>
                    <a:cubicBezTo>
                      <a:pt x="41128" y="23288"/>
                      <a:pt x="45516" y="19245"/>
                      <a:pt x="49818" y="15746"/>
                    </a:cubicBezTo>
                    <a:cubicBezTo>
                      <a:pt x="54120" y="12246"/>
                      <a:pt x="58509" y="9321"/>
                      <a:pt x="62983" y="6969"/>
                    </a:cubicBezTo>
                    <a:cubicBezTo>
                      <a:pt x="67457" y="4617"/>
                      <a:pt x="72074" y="2868"/>
                      <a:pt x="76835" y="1721"/>
                    </a:cubicBezTo>
                    <a:cubicBezTo>
                      <a:pt x="81596" y="574"/>
                      <a:pt x="86673" y="0"/>
                      <a:pt x="92065" y="0"/>
                    </a:cubicBezTo>
                    <a:close/>
                    <a:moveTo>
                      <a:pt x="79331" y="36998"/>
                    </a:moveTo>
                    <a:cubicBezTo>
                      <a:pt x="76463" y="36998"/>
                      <a:pt x="73623" y="37428"/>
                      <a:pt x="70812" y="38288"/>
                    </a:cubicBezTo>
                    <a:cubicBezTo>
                      <a:pt x="68002" y="39149"/>
                      <a:pt x="65134" y="40554"/>
                      <a:pt x="62208" y="42504"/>
                    </a:cubicBezTo>
                    <a:cubicBezTo>
                      <a:pt x="59283" y="44455"/>
                      <a:pt x="56271" y="46978"/>
                      <a:pt x="53174" y="50076"/>
                    </a:cubicBezTo>
                    <a:cubicBezTo>
                      <a:pt x="50077" y="53173"/>
                      <a:pt x="46807" y="57017"/>
                      <a:pt x="43365" y="61605"/>
                    </a:cubicBezTo>
                    <a:lnTo>
                      <a:pt x="43365" y="112198"/>
                    </a:lnTo>
                    <a:cubicBezTo>
                      <a:pt x="49446" y="119884"/>
                      <a:pt x="55239" y="125821"/>
                      <a:pt x="60746" y="130008"/>
                    </a:cubicBezTo>
                    <a:cubicBezTo>
                      <a:pt x="66252" y="134196"/>
                      <a:pt x="71988" y="136289"/>
                      <a:pt x="77954" y="136289"/>
                    </a:cubicBezTo>
                    <a:cubicBezTo>
                      <a:pt x="83575" y="136289"/>
                      <a:pt x="88365" y="134855"/>
                      <a:pt x="92323" y="131987"/>
                    </a:cubicBezTo>
                    <a:cubicBezTo>
                      <a:pt x="96281" y="129119"/>
                      <a:pt x="99522" y="125362"/>
                      <a:pt x="102045" y="120716"/>
                    </a:cubicBezTo>
                    <a:cubicBezTo>
                      <a:pt x="104569" y="116070"/>
                      <a:pt x="106434" y="110821"/>
                      <a:pt x="107638" y="104970"/>
                    </a:cubicBezTo>
                    <a:cubicBezTo>
                      <a:pt x="108843" y="99119"/>
                      <a:pt x="109445" y="93269"/>
                      <a:pt x="109445" y="87418"/>
                    </a:cubicBezTo>
                    <a:cubicBezTo>
                      <a:pt x="109445" y="80879"/>
                      <a:pt x="108957" y="74598"/>
                      <a:pt x="107982" y="68575"/>
                    </a:cubicBezTo>
                    <a:cubicBezTo>
                      <a:pt x="107007" y="62552"/>
                      <a:pt x="105344" y="57189"/>
                      <a:pt x="102992" y="52485"/>
                    </a:cubicBezTo>
                    <a:cubicBezTo>
                      <a:pt x="100640" y="47782"/>
                      <a:pt x="97543" y="44024"/>
                      <a:pt x="93699" y="41214"/>
                    </a:cubicBezTo>
                    <a:cubicBezTo>
                      <a:pt x="89856" y="38403"/>
                      <a:pt x="85067" y="36998"/>
                      <a:pt x="79331" y="36998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dist"/>
                <a:endParaRPr lang="en-US" sz="2800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85" name="TextBox 84"/>
              <p:cNvSpPr txBox="1"/>
              <p:nvPr/>
            </p:nvSpPr>
            <p:spPr>
              <a:xfrm>
                <a:off x="2486629" y="770820"/>
                <a:ext cx="198263" cy="230144"/>
              </a:xfrm>
              <a:custGeom>
                <a:avLst/>
                <a:gdLst/>
                <a:ahLst/>
                <a:cxnLst/>
                <a:rect l="l" t="t" r="r" b="b"/>
                <a:pathLst>
                  <a:path w="146614" h="170190">
                    <a:moveTo>
                      <a:pt x="90343" y="0"/>
                    </a:moveTo>
                    <a:cubicBezTo>
                      <a:pt x="100783" y="0"/>
                      <a:pt x="109588" y="1721"/>
                      <a:pt x="116758" y="5162"/>
                    </a:cubicBezTo>
                    <a:cubicBezTo>
                      <a:pt x="123928" y="8604"/>
                      <a:pt x="129721" y="13279"/>
                      <a:pt x="134138" y="19187"/>
                    </a:cubicBezTo>
                    <a:cubicBezTo>
                      <a:pt x="138555" y="25095"/>
                      <a:pt x="141738" y="32007"/>
                      <a:pt x="143688" y="39923"/>
                    </a:cubicBezTo>
                    <a:cubicBezTo>
                      <a:pt x="145639" y="47839"/>
                      <a:pt x="146614" y="57361"/>
                      <a:pt x="146614" y="68489"/>
                    </a:cubicBezTo>
                    <a:lnTo>
                      <a:pt x="146614" y="163306"/>
                    </a:lnTo>
                    <a:cubicBezTo>
                      <a:pt x="146614" y="164453"/>
                      <a:pt x="146270" y="165457"/>
                      <a:pt x="145581" y="166318"/>
                    </a:cubicBezTo>
                    <a:cubicBezTo>
                      <a:pt x="144893" y="167178"/>
                      <a:pt x="143746" y="167895"/>
                      <a:pt x="142140" y="168469"/>
                    </a:cubicBezTo>
                    <a:cubicBezTo>
                      <a:pt x="140534" y="169042"/>
                      <a:pt x="138325" y="169473"/>
                      <a:pt x="135515" y="169759"/>
                    </a:cubicBezTo>
                    <a:cubicBezTo>
                      <a:pt x="132704" y="170046"/>
                      <a:pt x="129234" y="170190"/>
                      <a:pt x="125104" y="170190"/>
                    </a:cubicBezTo>
                    <a:cubicBezTo>
                      <a:pt x="120859" y="170190"/>
                      <a:pt x="117331" y="170046"/>
                      <a:pt x="114521" y="169759"/>
                    </a:cubicBezTo>
                    <a:cubicBezTo>
                      <a:pt x="111710" y="169473"/>
                      <a:pt x="109501" y="169042"/>
                      <a:pt x="107895" y="168469"/>
                    </a:cubicBezTo>
                    <a:cubicBezTo>
                      <a:pt x="106289" y="167895"/>
                      <a:pt x="105142" y="167178"/>
                      <a:pt x="104454" y="166318"/>
                    </a:cubicBezTo>
                    <a:cubicBezTo>
                      <a:pt x="103765" y="165457"/>
                      <a:pt x="103421" y="164453"/>
                      <a:pt x="103421" y="163306"/>
                    </a:cubicBezTo>
                    <a:lnTo>
                      <a:pt x="103421" y="75716"/>
                    </a:lnTo>
                    <a:cubicBezTo>
                      <a:pt x="103421" y="68259"/>
                      <a:pt x="102876" y="62409"/>
                      <a:pt x="101786" y="58164"/>
                    </a:cubicBezTo>
                    <a:cubicBezTo>
                      <a:pt x="100696" y="53919"/>
                      <a:pt x="99119" y="50277"/>
                      <a:pt x="97054" y="47237"/>
                    </a:cubicBezTo>
                    <a:cubicBezTo>
                      <a:pt x="94989" y="44196"/>
                      <a:pt x="92322" y="41845"/>
                      <a:pt x="89052" y="40181"/>
                    </a:cubicBezTo>
                    <a:cubicBezTo>
                      <a:pt x="85783" y="38518"/>
                      <a:pt x="81968" y="37686"/>
                      <a:pt x="77609" y="37686"/>
                    </a:cubicBezTo>
                    <a:cubicBezTo>
                      <a:pt x="72102" y="37686"/>
                      <a:pt x="66538" y="39694"/>
                      <a:pt x="60917" y="43709"/>
                    </a:cubicBezTo>
                    <a:cubicBezTo>
                      <a:pt x="55295" y="47724"/>
                      <a:pt x="49445" y="53575"/>
                      <a:pt x="43364" y="61261"/>
                    </a:cubicBezTo>
                    <a:lnTo>
                      <a:pt x="43364" y="163306"/>
                    </a:lnTo>
                    <a:cubicBezTo>
                      <a:pt x="43364" y="164453"/>
                      <a:pt x="43020" y="165457"/>
                      <a:pt x="42332" y="166318"/>
                    </a:cubicBezTo>
                    <a:cubicBezTo>
                      <a:pt x="41644" y="167178"/>
                      <a:pt x="40468" y="167895"/>
                      <a:pt x="38804" y="168469"/>
                    </a:cubicBezTo>
                    <a:cubicBezTo>
                      <a:pt x="37141" y="169042"/>
                      <a:pt x="34932" y="169473"/>
                      <a:pt x="32179" y="169759"/>
                    </a:cubicBezTo>
                    <a:cubicBezTo>
                      <a:pt x="29426" y="170046"/>
                      <a:pt x="25927" y="170190"/>
                      <a:pt x="21682" y="170190"/>
                    </a:cubicBezTo>
                    <a:cubicBezTo>
                      <a:pt x="17437" y="170190"/>
                      <a:pt x="13938" y="170046"/>
                      <a:pt x="11185" y="169759"/>
                    </a:cubicBezTo>
                    <a:cubicBezTo>
                      <a:pt x="8432" y="169473"/>
                      <a:pt x="6223" y="169042"/>
                      <a:pt x="4560" y="168469"/>
                    </a:cubicBezTo>
                    <a:cubicBezTo>
                      <a:pt x="2896" y="167895"/>
                      <a:pt x="1720" y="167178"/>
                      <a:pt x="1032" y="166318"/>
                    </a:cubicBezTo>
                    <a:cubicBezTo>
                      <a:pt x="344" y="165457"/>
                      <a:pt x="0" y="164453"/>
                      <a:pt x="0" y="163306"/>
                    </a:cubicBezTo>
                    <a:lnTo>
                      <a:pt x="0" y="9809"/>
                    </a:lnTo>
                    <a:cubicBezTo>
                      <a:pt x="0" y="8661"/>
                      <a:pt x="286" y="7658"/>
                      <a:pt x="860" y="6797"/>
                    </a:cubicBezTo>
                    <a:cubicBezTo>
                      <a:pt x="1434" y="5937"/>
                      <a:pt x="2466" y="5220"/>
                      <a:pt x="3957" y="4646"/>
                    </a:cubicBezTo>
                    <a:cubicBezTo>
                      <a:pt x="5449" y="4073"/>
                      <a:pt x="7371" y="3642"/>
                      <a:pt x="9722" y="3356"/>
                    </a:cubicBezTo>
                    <a:cubicBezTo>
                      <a:pt x="12074" y="3069"/>
                      <a:pt x="15028" y="2925"/>
                      <a:pt x="18584" y="2925"/>
                    </a:cubicBezTo>
                    <a:cubicBezTo>
                      <a:pt x="22256" y="2925"/>
                      <a:pt x="25296" y="3069"/>
                      <a:pt x="27705" y="3356"/>
                    </a:cubicBezTo>
                    <a:cubicBezTo>
                      <a:pt x="30114" y="3642"/>
                      <a:pt x="31978" y="4073"/>
                      <a:pt x="33298" y="4646"/>
                    </a:cubicBezTo>
                    <a:cubicBezTo>
                      <a:pt x="34617" y="5220"/>
                      <a:pt x="35563" y="5937"/>
                      <a:pt x="36137" y="6797"/>
                    </a:cubicBezTo>
                    <a:cubicBezTo>
                      <a:pt x="36711" y="7658"/>
                      <a:pt x="36997" y="8661"/>
                      <a:pt x="36997" y="9809"/>
                    </a:cubicBezTo>
                    <a:lnTo>
                      <a:pt x="36997" y="27533"/>
                    </a:lnTo>
                    <a:cubicBezTo>
                      <a:pt x="45487" y="18355"/>
                      <a:pt x="54120" y="11472"/>
                      <a:pt x="62896" y="6883"/>
                    </a:cubicBezTo>
                    <a:cubicBezTo>
                      <a:pt x="71672" y="2294"/>
                      <a:pt x="80821" y="0"/>
                      <a:pt x="90343" y="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dist"/>
                <a:endParaRPr lang="en-US" sz="2800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86" name="TextBox 85"/>
              <p:cNvSpPr txBox="1"/>
              <p:nvPr/>
            </p:nvSpPr>
            <p:spPr>
              <a:xfrm>
                <a:off x="1114737" y="771051"/>
                <a:ext cx="169640" cy="233634"/>
              </a:xfrm>
              <a:custGeom>
                <a:avLst/>
                <a:gdLst/>
                <a:ahLst/>
                <a:cxnLst/>
                <a:rect l="l" t="t" r="r" b="b"/>
                <a:pathLst>
                  <a:path w="125448" h="172771">
                    <a:moveTo>
                      <a:pt x="77265" y="0"/>
                    </a:moveTo>
                    <a:cubicBezTo>
                      <a:pt x="81854" y="0"/>
                      <a:pt x="86357" y="402"/>
                      <a:pt x="90774" y="1205"/>
                    </a:cubicBezTo>
                    <a:cubicBezTo>
                      <a:pt x="95190" y="2008"/>
                      <a:pt x="99320" y="3098"/>
                      <a:pt x="103164" y="4474"/>
                    </a:cubicBezTo>
                    <a:cubicBezTo>
                      <a:pt x="107007" y="5851"/>
                      <a:pt x="110448" y="7400"/>
                      <a:pt x="113488" y="9120"/>
                    </a:cubicBezTo>
                    <a:cubicBezTo>
                      <a:pt x="116529" y="10841"/>
                      <a:pt x="118680" y="12333"/>
                      <a:pt x="119942" y="13595"/>
                    </a:cubicBezTo>
                    <a:cubicBezTo>
                      <a:pt x="121203" y="14856"/>
                      <a:pt x="122093" y="15918"/>
                      <a:pt x="122609" y="16778"/>
                    </a:cubicBezTo>
                    <a:cubicBezTo>
                      <a:pt x="123125" y="17638"/>
                      <a:pt x="123527" y="18757"/>
                      <a:pt x="123813" y="20134"/>
                    </a:cubicBezTo>
                    <a:cubicBezTo>
                      <a:pt x="124100" y="21510"/>
                      <a:pt x="124330" y="23202"/>
                      <a:pt x="124502" y="25210"/>
                    </a:cubicBezTo>
                    <a:cubicBezTo>
                      <a:pt x="124674" y="27218"/>
                      <a:pt x="124760" y="29656"/>
                      <a:pt x="124760" y="32524"/>
                    </a:cubicBezTo>
                    <a:cubicBezTo>
                      <a:pt x="124760" y="39178"/>
                      <a:pt x="124186" y="43852"/>
                      <a:pt x="123039" y="46548"/>
                    </a:cubicBezTo>
                    <a:cubicBezTo>
                      <a:pt x="121892" y="49244"/>
                      <a:pt x="120400" y="50592"/>
                      <a:pt x="118565" y="50592"/>
                    </a:cubicBezTo>
                    <a:cubicBezTo>
                      <a:pt x="116615" y="50592"/>
                      <a:pt x="114550" y="49789"/>
                      <a:pt x="112370" y="48183"/>
                    </a:cubicBezTo>
                    <a:cubicBezTo>
                      <a:pt x="110190" y="46577"/>
                      <a:pt x="107609" y="44799"/>
                      <a:pt x="104626" y="42849"/>
                    </a:cubicBezTo>
                    <a:cubicBezTo>
                      <a:pt x="101643" y="40898"/>
                      <a:pt x="98087" y="39120"/>
                      <a:pt x="93957" y="37514"/>
                    </a:cubicBezTo>
                    <a:cubicBezTo>
                      <a:pt x="89827" y="35908"/>
                      <a:pt x="84894" y="35105"/>
                      <a:pt x="79158" y="35105"/>
                    </a:cubicBezTo>
                    <a:cubicBezTo>
                      <a:pt x="67915" y="35105"/>
                      <a:pt x="59311" y="39436"/>
                      <a:pt x="53346" y="48097"/>
                    </a:cubicBezTo>
                    <a:cubicBezTo>
                      <a:pt x="47380" y="56759"/>
                      <a:pt x="44397" y="69464"/>
                      <a:pt x="44397" y="86213"/>
                    </a:cubicBezTo>
                    <a:cubicBezTo>
                      <a:pt x="44397" y="94473"/>
                      <a:pt x="45143" y="101758"/>
                      <a:pt x="46634" y="108068"/>
                    </a:cubicBezTo>
                    <a:cubicBezTo>
                      <a:pt x="48126" y="114378"/>
                      <a:pt x="50334" y="119655"/>
                      <a:pt x="53260" y="123899"/>
                    </a:cubicBezTo>
                    <a:cubicBezTo>
                      <a:pt x="56185" y="128144"/>
                      <a:pt x="59856" y="131328"/>
                      <a:pt x="64273" y="133450"/>
                    </a:cubicBezTo>
                    <a:cubicBezTo>
                      <a:pt x="68690" y="135572"/>
                      <a:pt x="73823" y="136634"/>
                      <a:pt x="79674" y="136634"/>
                    </a:cubicBezTo>
                    <a:cubicBezTo>
                      <a:pt x="85640" y="136634"/>
                      <a:pt x="90774" y="135744"/>
                      <a:pt x="95076" y="133966"/>
                    </a:cubicBezTo>
                    <a:cubicBezTo>
                      <a:pt x="99378" y="132188"/>
                      <a:pt x="103135" y="130209"/>
                      <a:pt x="106347" y="128029"/>
                    </a:cubicBezTo>
                    <a:cubicBezTo>
                      <a:pt x="109559" y="125850"/>
                      <a:pt x="112255" y="123871"/>
                      <a:pt x="114435" y="122093"/>
                    </a:cubicBezTo>
                    <a:cubicBezTo>
                      <a:pt x="116615" y="120314"/>
                      <a:pt x="118450" y="119425"/>
                      <a:pt x="119942" y="119425"/>
                    </a:cubicBezTo>
                    <a:cubicBezTo>
                      <a:pt x="120974" y="119425"/>
                      <a:pt x="121834" y="119712"/>
                      <a:pt x="122523" y="120286"/>
                    </a:cubicBezTo>
                    <a:cubicBezTo>
                      <a:pt x="123211" y="120859"/>
                      <a:pt x="123756" y="121921"/>
                      <a:pt x="124158" y="123469"/>
                    </a:cubicBezTo>
                    <a:cubicBezTo>
                      <a:pt x="124559" y="125018"/>
                      <a:pt x="124875" y="126997"/>
                      <a:pt x="125104" y="129406"/>
                    </a:cubicBezTo>
                    <a:cubicBezTo>
                      <a:pt x="125333" y="131815"/>
                      <a:pt x="125448" y="134913"/>
                      <a:pt x="125448" y="138699"/>
                    </a:cubicBezTo>
                    <a:cubicBezTo>
                      <a:pt x="125448" y="141681"/>
                      <a:pt x="125362" y="144177"/>
                      <a:pt x="125190" y="146184"/>
                    </a:cubicBezTo>
                    <a:cubicBezTo>
                      <a:pt x="125018" y="148192"/>
                      <a:pt x="124789" y="149884"/>
                      <a:pt x="124502" y="151261"/>
                    </a:cubicBezTo>
                    <a:cubicBezTo>
                      <a:pt x="124215" y="152637"/>
                      <a:pt x="123871" y="153756"/>
                      <a:pt x="123469" y="154616"/>
                    </a:cubicBezTo>
                    <a:cubicBezTo>
                      <a:pt x="123068" y="155477"/>
                      <a:pt x="122179" y="156566"/>
                      <a:pt x="120802" y="157886"/>
                    </a:cubicBezTo>
                    <a:cubicBezTo>
                      <a:pt x="119425" y="159205"/>
                      <a:pt x="117073" y="160811"/>
                      <a:pt x="113747" y="162704"/>
                    </a:cubicBezTo>
                    <a:cubicBezTo>
                      <a:pt x="110420" y="164597"/>
                      <a:pt x="106634" y="166289"/>
                      <a:pt x="102389" y="167781"/>
                    </a:cubicBezTo>
                    <a:cubicBezTo>
                      <a:pt x="98144" y="169272"/>
                      <a:pt x="93527" y="170476"/>
                      <a:pt x="88536" y="171394"/>
                    </a:cubicBezTo>
                    <a:cubicBezTo>
                      <a:pt x="83546" y="172312"/>
                      <a:pt x="78412" y="172771"/>
                      <a:pt x="73135" y="172771"/>
                    </a:cubicBezTo>
                    <a:cubicBezTo>
                      <a:pt x="61319" y="172771"/>
                      <a:pt x="50850" y="170935"/>
                      <a:pt x="41730" y="167264"/>
                    </a:cubicBezTo>
                    <a:cubicBezTo>
                      <a:pt x="32610" y="163593"/>
                      <a:pt x="24952" y="158173"/>
                      <a:pt x="18757" y="151002"/>
                    </a:cubicBezTo>
                    <a:cubicBezTo>
                      <a:pt x="12562" y="143832"/>
                      <a:pt x="7887" y="135085"/>
                      <a:pt x="4732" y="124760"/>
                    </a:cubicBezTo>
                    <a:cubicBezTo>
                      <a:pt x="1577" y="114435"/>
                      <a:pt x="0" y="102619"/>
                      <a:pt x="0" y="89311"/>
                    </a:cubicBezTo>
                    <a:cubicBezTo>
                      <a:pt x="0" y="73938"/>
                      <a:pt x="1922" y="60659"/>
                      <a:pt x="5765" y="49474"/>
                    </a:cubicBezTo>
                    <a:cubicBezTo>
                      <a:pt x="9608" y="38288"/>
                      <a:pt x="14971" y="29025"/>
                      <a:pt x="21854" y="21682"/>
                    </a:cubicBezTo>
                    <a:cubicBezTo>
                      <a:pt x="28738" y="14340"/>
                      <a:pt x="36883" y="8891"/>
                      <a:pt x="46290" y="5335"/>
                    </a:cubicBezTo>
                    <a:cubicBezTo>
                      <a:pt x="55697" y="1778"/>
                      <a:pt x="66022" y="0"/>
                      <a:pt x="77265" y="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dist"/>
                <a:endParaRPr lang="en-US" sz="2800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>
                <a:off x="2691994" y="771750"/>
                <a:ext cx="210132" cy="312752"/>
              </a:xfrm>
              <a:custGeom>
                <a:avLst/>
                <a:gdLst/>
                <a:ahLst/>
                <a:cxnLst/>
                <a:rect l="l" t="t" r="r" b="b"/>
                <a:pathLst>
                  <a:path w="155391" h="231279">
                    <a:moveTo>
                      <a:pt x="73996" y="0"/>
                    </a:moveTo>
                    <a:cubicBezTo>
                      <a:pt x="78814" y="0"/>
                      <a:pt x="83432" y="287"/>
                      <a:pt x="87849" y="861"/>
                    </a:cubicBezTo>
                    <a:cubicBezTo>
                      <a:pt x="92265" y="1434"/>
                      <a:pt x="96367" y="2237"/>
                      <a:pt x="100152" y="3270"/>
                    </a:cubicBezTo>
                    <a:lnTo>
                      <a:pt x="148852" y="3270"/>
                    </a:lnTo>
                    <a:cubicBezTo>
                      <a:pt x="150802" y="3270"/>
                      <a:pt x="152379" y="4532"/>
                      <a:pt x="153584" y="7056"/>
                    </a:cubicBezTo>
                    <a:cubicBezTo>
                      <a:pt x="154789" y="9580"/>
                      <a:pt x="155391" y="13824"/>
                      <a:pt x="155391" y="19790"/>
                    </a:cubicBezTo>
                    <a:cubicBezTo>
                      <a:pt x="155391" y="25296"/>
                      <a:pt x="154760" y="29369"/>
                      <a:pt x="153498" y="32008"/>
                    </a:cubicBezTo>
                    <a:cubicBezTo>
                      <a:pt x="152236" y="34646"/>
                      <a:pt x="150687" y="35966"/>
                      <a:pt x="148852" y="35966"/>
                    </a:cubicBezTo>
                    <a:lnTo>
                      <a:pt x="130783" y="35966"/>
                    </a:lnTo>
                    <a:cubicBezTo>
                      <a:pt x="133307" y="38719"/>
                      <a:pt x="135114" y="41845"/>
                      <a:pt x="136204" y="45344"/>
                    </a:cubicBezTo>
                    <a:cubicBezTo>
                      <a:pt x="137294" y="48843"/>
                      <a:pt x="137839" y="52485"/>
                      <a:pt x="137839" y="56271"/>
                    </a:cubicBezTo>
                    <a:cubicBezTo>
                      <a:pt x="137839" y="65220"/>
                      <a:pt x="136347" y="73164"/>
                      <a:pt x="133364" y="80105"/>
                    </a:cubicBezTo>
                    <a:cubicBezTo>
                      <a:pt x="130382" y="87045"/>
                      <a:pt x="126108" y="92896"/>
                      <a:pt x="120544" y="97657"/>
                    </a:cubicBezTo>
                    <a:cubicBezTo>
                      <a:pt x="114980" y="102418"/>
                      <a:pt x="108269" y="106032"/>
                      <a:pt x="100411" y="108498"/>
                    </a:cubicBezTo>
                    <a:cubicBezTo>
                      <a:pt x="92552" y="110965"/>
                      <a:pt x="83805" y="112198"/>
                      <a:pt x="74168" y="112198"/>
                    </a:cubicBezTo>
                    <a:cubicBezTo>
                      <a:pt x="69235" y="112198"/>
                      <a:pt x="64531" y="111596"/>
                      <a:pt x="60057" y="110391"/>
                    </a:cubicBezTo>
                    <a:cubicBezTo>
                      <a:pt x="55583" y="109187"/>
                      <a:pt x="52141" y="107781"/>
                      <a:pt x="49732" y="106175"/>
                    </a:cubicBezTo>
                    <a:cubicBezTo>
                      <a:pt x="48356" y="107667"/>
                      <a:pt x="47122" y="109445"/>
                      <a:pt x="46032" y="111510"/>
                    </a:cubicBezTo>
                    <a:cubicBezTo>
                      <a:pt x="44943" y="113575"/>
                      <a:pt x="44398" y="115869"/>
                      <a:pt x="44398" y="118393"/>
                    </a:cubicBezTo>
                    <a:cubicBezTo>
                      <a:pt x="44398" y="121720"/>
                      <a:pt x="45860" y="124445"/>
                      <a:pt x="48786" y="126567"/>
                    </a:cubicBezTo>
                    <a:cubicBezTo>
                      <a:pt x="51711" y="128689"/>
                      <a:pt x="55813" y="129865"/>
                      <a:pt x="61090" y="130095"/>
                    </a:cubicBezTo>
                    <a:lnTo>
                      <a:pt x="98432" y="131471"/>
                    </a:lnTo>
                    <a:cubicBezTo>
                      <a:pt x="107150" y="131816"/>
                      <a:pt x="114923" y="133049"/>
                      <a:pt x="121749" y="135171"/>
                    </a:cubicBezTo>
                    <a:cubicBezTo>
                      <a:pt x="128575" y="137293"/>
                      <a:pt x="134311" y="140276"/>
                      <a:pt x="138957" y="144119"/>
                    </a:cubicBezTo>
                    <a:cubicBezTo>
                      <a:pt x="143603" y="147963"/>
                      <a:pt x="147160" y="152580"/>
                      <a:pt x="149626" y="157972"/>
                    </a:cubicBezTo>
                    <a:cubicBezTo>
                      <a:pt x="152093" y="163364"/>
                      <a:pt x="153326" y="169502"/>
                      <a:pt x="153326" y="176385"/>
                    </a:cubicBezTo>
                    <a:cubicBezTo>
                      <a:pt x="153326" y="183957"/>
                      <a:pt x="151663" y="191098"/>
                      <a:pt x="148336" y="197809"/>
                    </a:cubicBezTo>
                    <a:cubicBezTo>
                      <a:pt x="145009" y="204520"/>
                      <a:pt x="140018" y="210343"/>
                      <a:pt x="133364" y="215276"/>
                    </a:cubicBezTo>
                    <a:cubicBezTo>
                      <a:pt x="126711" y="220209"/>
                      <a:pt x="118365" y="224109"/>
                      <a:pt x="108326" y="226977"/>
                    </a:cubicBezTo>
                    <a:cubicBezTo>
                      <a:pt x="98288" y="229845"/>
                      <a:pt x="86558" y="231279"/>
                      <a:pt x="73135" y="231279"/>
                    </a:cubicBezTo>
                    <a:cubicBezTo>
                      <a:pt x="60057" y="231279"/>
                      <a:pt x="48900" y="230247"/>
                      <a:pt x="39665" y="228182"/>
                    </a:cubicBezTo>
                    <a:cubicBezTo>
                      <a:pt x="30430" y="226117"/>
                      <a:pt x="22859" y="223249"/>
                      <a:pt x="16951" y="219578"/>
                    </a:cubicBezTo>
                    <a:cubicBezTo>
                      <a:pt x="11042" y="215906"/>
                      <a:pt x="6740" y="211518"/>
                      <a:pt x="4044" y="206413"/>
                    </a:cubicBezTo>
                    <a:cubicBezTo>
                      <a:pt x="1348" y="201308"/>
                      <a:pt x="0" y="195715"/>
                      <a:pt x="0" y="189635"/>
                    </a:cubicBezTo>
                    <a:cubicBezTo>
                      <a:pt x="0" y="185849"/>
                      <a:pt x="488" y="182236"/>
                      <a:pt x="1463" y="178794"/>
                    </a:cubicBezTo>
                    <a:cubicBezTo>
                      <a:pt x="2438" y="175352"/>
                      <a:pt x="3872" y="172054"/>
                      <a:pt x="5765" y="168899"/>
                    </a:cubicBezTo>
                    <a:cubicBezTo>
                      <a:pt x="7658" y="165744"/>
                      <a:pt x="9981" y="162733"/>
                      <a:pt x="12735" y="159865"/>
                    </a:cubicBezTo>
                    <a:cubicBezTo>
                      <a:pt x="15488" y="156997"/>
                      <a:pt x="18643" y="154244"/>
                      <a:pt x="22199" y="151605"/>
                    </a:cubicBezTo>
                    <a:cubicBezTo>
                      <a:pt x="17266" y="148966"/>
                      <a:pt x="13451" y="145381"/>
                      <a:pt x="10756" y="140850"/>
                    </a:cubicBezTo>
                    <a:cubicBezTo>
                      <a:pt x="8060" y="136318"/>
                      <a:pt x="6712" y="131357"/>
                      <a:pt x="6712" y="125965"/>
                    </a:cubicBezTo>
                    <a:cubicBezTo>
                      <a:pt x="6712" y="119196"/>
                      <a:pt x="8260" y="113030"/>
                      <a:pt x="11358" y="107466"/>
                    </a:cubicBezTo>
                    <a:cubicBezTo>
                      <a:pt x="14455" y="101902"/>
                      <a:pt x="18471" y="96883"/>
                      <a:pt x="23404" y="92409"/>
                    </a:cubicBezTo>
                    <a:cubicBezTo>
                      <a:pt x="19388" y="88393"/>
                      <a:pt x="16176" y="83575"/>
                      <a:pt x="13767" y="77954"/>
                    </a:cubicBezTo>
                    <a:cubicBezTo>
                      <a:pt x="11358" y="72332"/>
                      <a:pt x="10153" y="65334"/>
                      <a:pt x="10153" y="56960"/>
                    </a:cubicBezTo>
                    <a:cubicBezTo>
                      <a:pt x="10153" y="48011"/>
                      <a:pt x="11731" y="40009"/>
                      <a:pt x="14886" y="32954"/>
                    </a:cubicBezTo>
                    <a:cubicBezTo>
                      <a:pt x="18040" y="25899"/>
                      <a:pt x="22429" y="19933"/>
                      <a:pt x="28050" y="15058"/>
                    </a:cubicBezTo>
                    <a:cubicBezTo>
                      <a:pt x="33671" y="10182"/>
                      <a:pt x="40382" y="6453"/>
                      <a:pt x="48184" y="3872"/>
                    </a:cubicBezTo>
                    <a:cubicBezTo>
                      <a:pt x="55985" y="1291"/>
                      <a:pt x="64589" y="0"/>
                      <a:pt x="73996" y="0"/>
                    </a:cubicBezTo>
                    <a:close/>
                    <a:moveTo>
                      <a:pt x="73480" y="29943"/>
                    </a:moveTo>
                    <a:cubicBezTo>
                      <a:pt x="69235" y="29943"/>
                      <a:pt x="65506" y="30660"/>
                      <a:pt x="62294" y="32094"/>
                    </a:cubicBezTo>
                    <a:cubicBezTo>
                      <a:pt x="59082" y="33528"/>
                      <a:pt x="56415" y="35478"/>
                      <a:pt x="54292" y="37944"/>
                    </a:cubicBezTo>
                    <a:cubicBezTo>
                      <a:pt x="52170" y="40411"/>
                      <a:pt x="50593" y="43279"/>
                      <a:pt x="49560" y="46549"/>
                    </a:cubicBezTo>
                    <a:cubicBezTo>
                      <a:pt x="48528" y="49818"/>
                      <a:pt x="48011" y="53231"/>
                      <a:pt x="48011" y="56788"/>
                    </a:cubicBezTo>
                    <a:cubicBezTo>
                      <a:pt x="48011" y="64589"/>
                      <a:pt x="50306" y="70755"/>
                      <a:pt x="54895" y="75286"/>
                    </a:cubicBezTo>
                    <a:cubicBezTo>
                      <a:pt x="59484" y="79818"/>
                      <a:pt x="65851" y="82084"/>
                      <a:pt x="73996" y="82084"/>
                    </a:cubicBezTo>
                    <a:cubicBezTo>
                      <a:pt x="78355" y="82084"/>
                      <a:pt x="82141" y="81395"/>
                      <a:pt x="85353" y="80019"/>
                    </a:cubicBezTo>
                    <a:cubicBezTo>
                      <a:pt x="88566" y="78642"/>
                      <a:pt x="91233" y="76749"/>
                      <a:pt x="93355" y="74340"/>
                    </a:cubicBezTo>
                    <a:cubicBezTo>
                      <a:pt x="95478" y="71931"/>
                      <a:pt x="97084" y="69149"/>
                      <a:pt x="98173" y="65994"/>
                    </a:cubicBezTo>
                    <a:cubicBezTo>
                      <a:pt x="99263" y="62839"/>
                      <a:pt x="99808" y="59541"/>
                      <a:pt x="99808" y="56099"/>
                    </a:cubicBezTo>
                    <a:cubicBezTo>
                      <a:pt x="99808" y="47839"/>
                      <a:pt x="97514" y="41415"/>
                      <a:pt x="92925" y="36826"/>
                    </a:cubicBezTo>
                    <a:cubicBezTo>
                      <a:pt x="88336" y="32237"/>
                      <a:pt x="81854" y="29943"/>
                      <a:pt x="73480" y="29943"/>
                    </a:cubicBezTo>
                    <a:close/>
                    <a:moveTo>
                      <a:pt x="55927" y="161414"/>
                    </a:moveTo>
                    <a:cubicBezTo>
                      <a:pt x="52944" y="163593"/>
                      <a:pt x="50564" y="165687"/>
                      <a:pt x="48786" y="167695"/>
                    </a:cubicBezTo>
                    <a:cubicBezTo>
                      <a:pt x="47008" y="169702"/>
                      <a:pt x="45574" y="171624"/>
                      <a:pt x="44484" y="173459"/>
                    </a:cubicBezTo>
                    <a:cubicBezTo>
                      <a:pt x="43394" y="175295"/>
                      <a:pt x="42677" y="177073"/>
                      <a:pt x="42333" y="178794"/>
                    </a:cubicBezTo>
                    <a:cubicBezTo>
                      <a:pt x="41989" y="180515"/>
                      <a:pt x="41816" y="182293"/>
                      <a:pt x="41816" y="184129"/>
                    </a:cubicBezTo>
                    <a:cubicBezTo>
                      <a:pt x="41816" y="189865"/>
                      <a:pt x="44713" y="194224"/>
                      <a:pt x="50507" y="197207"/>
                    </a:cubicBezTo>
                    <a:cubicBezTo>
                      <a:pt x="56300" y="200190"/>
                      <a:pt x="64474" y="201681"/>
                      <a:pt x="75028" y="201681"/>
                    </a:cubicBezTo>
                    <a:cubicBezTo>
                      <a:pt x="81568" y="201681"/>
                      <a:pt x="87074" y="201021"/>
                      <a:pt x="91548" y="199702"/>
                    </a:cubicBezTo>
                    <a:cubicBezTo>
                      <a:pt x="96022" y="198383"/>
                      <a:pt x="99636" y="196633"/>
                      <a:pt x="102390" y="194454"/>
                    </a:cubicBezTo>
                    <a:cubicBezTo>
                      <a:pt x="105143" y="192274"/>
                      <a:pt x="107093" y="189836"/>
                      <a:pt x="108240" y="187140"/>
                    </a:cubicBezTo>
                    <a:cubicBezTo>
                      <a:pt x="109387" y="184444"/>
                      <a:pt x="109961" y="181605"/>
                      <a:pt x="109961" y="178622"/>
                    </a:cubicBezTo>
                    <a:cubicBezTo>
                      <a:pt x="109961" y="173459"/>
                      <a:pt x="107896" y="169502"/>
                      <a:pt x="103766" y="166748"/>
                    </a:cubicBezTo>
                    <a:cubicBezTo>
                      <a:pt x="99636" y="163995"/>
                      <a:pt x="93957" y="162504"/>
                      <a:pt x="86730" y="162274"/>
                    </a:cubicBezTo>
                    <a:lnTo>
                      <a:pt x="55927" y="161414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dist"/>
                <a:endParaRPr lang="en-US" sz="2800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88" name="TextBox 87"/>
              <p:cNvSpPr txBox="1"/>
              <p:nvPr/>
            </p:nvSpPr>
            <p:spPr>
              <a:xfrm>
                <a:off x="2061812" y="774774"/>
                <a:ext cx="198030" cy="230144"/>
              </a:xfrm>
              <a:custGeom>
                <a:avLst/>
                <a:gdLst/>
                <a:ahLst/>
                <a:cxnLst/>
                <a:rect l="l" t="t" r="r" b="b"/>
                <a:pathLst>
                  <a:path w="146442" h="170190">
                    <a:moveTo>
                      <a:pt x="21510" y="0"/>
                    </a:moveTo>
                    <a:cubicBezTo>
                      <a:pt x="25755" y="0"/>
                      <a:pt x="29254" y="144"/>
                      <a:pt x="32007" y="431"/>
                    </a:cubicBezTo>
                    <a:cubicBezTo>
                      <a:pt x="34761" y="717"/>
                      <a:pt x="36969" y="1148"/>
                      <a:pt x="38633" y="1721"/>
                    </a:cubicBezTo>
                    <a:cubicBezTo>
                      <a:pt x="40296" y="2295"/>
                      <a:pt x="41472" y="3012"/>
                      <a:pt x="42160" y="3872"/>
                    </a:cubicBezTo>
                    <a:cubicBezTo>
                      <a:pt x="42849" y="4733"/>
                      <a:pt x="43193" y="5736"/>
                      <a:pt x="43193" y="6884"/>
                    </a:cubicBezTo>
                    <a:lnTo>
                      <a:pt x="43193" y="93613"/>
                    </a:lnTo>
                    <a:cubicBezTo>
                      <a:pt x="43193" y="101644"/>
                      <a:pt x="43709" y="107781"/>
                      <a:pt x="44742" y="112026"/>
                    </a:cubicBezTo>
                    <a:cubicBezTo>
                      <a:pt x="45774" y="116271"/>
                      <a:pt x="47352" y="119913"/>
                      <a:pt x="49474" y="122953"/>
                    </a:cubicBezTo>
                    <a:cubicBezTo>
                      <a:pt x="51596" y="125993"/>
                      <a:pt x="54292" y="128345"/>
                      <a:pt x="57562" y="130009"/>
                    </a:cubicBezTo>
                    <a:cubicBezTo>
                      <a:pt x="60831" y="131672"/>
                      <a:pt x="64646" y="132504"/>
                      <a:pt x="69005" y="132504"/>
                    </a:cubicBezTo>
                    <a:cubicBezTo>
                      <a:pt x="74512" y="132504"/>
                      <a:pt x="80047" y="130496"/>
                      <a:pt x="85611" y="126481"/>
                    </a:cubicBezTo>
                    <a:cubicBezTo>
                      <a:pt x="91175" y="122466"/>
                      <a:pt x="97112" y="116615"/>
                      <a:pt x="103422" y="108929"/>
                    </a:cubicBezTo>
                    <a:lnTo>
                      <a:pt x="103422" y="6884"/>
                    </a:lnTo>
                    <a:cubicBezTo>
                      <a:pt x="103422" y="5736"/>
                      <a:pt x="103737" y="4733"/>
                      <a:pt x="104368" y="3872"/>
                    </a:cubicBezTo>
                    <a:cubicBezTo>
                      <a:pt x="104999" y="3012"/>
                      <a:pt x="106146" y="2295"/>
                      <a:pt x="107810" y="1721"/>
                    </a:cubicBezTo>
                    <a:cubicBezTo>
                      <a:pt x="109473" y="1148"/>
                      <a:pt x="111682" y="717"/>
                      <a:pt x="114435" y="431"/>
                    </a:cubicBezTo>
                    <a:cubicBezTo>
                      <a:pt x="117188" y="144"/>
                      <a:pt x="120687" y="0"/>
                      <a:pt x="124932" y="0"/>
                    </a:cubicBezTo>
                    <a:cubicBezTo>
                      <a:pt x="129177" y="0"/>
                      <a:pt x="132676" y="144"/>
                      <a:pt x="135429" y="431"/>
                    </a:cubicBezTo>
                    <a:cubicBezTo>
                      <a:pt x="138182" y="717"/>
                      <a:pt x="140362" y="1148"/>
                      <a:pt x="141968" y="1721"/>
                    </a:cubicBezTo>
                    <a:cubicBezTo>
                      <a:pt x="143574" y="2295"/>
                      <a:pt x="144722" y="3012"/>
                      <a:pt x="145410" y="3872"/>
                    </a:cubicBezTo>
                    <a:cubicBezTo>
                      <a:pt x="146098" y="4733"/>
                      <a:pt x="146442" y="5736"/>
                      <a:pt x="146442" y="6884"/>
                    </a:cubicBezTo>
                    <a:lnTo>
                      <a:pt x="146442" y="160381"/>
                    </a:lnTo>
                    <a:cubicBezTo>
                      <a:pt x="146442" y="161528"/>
                      <a:pt x="146156" y="162532"/>
                      <a:pt x="145582" y="163393"/>
                    </a:cubicBezTo>
                    <a:cubicBezTo>
                      <a:pt x="145008" y="164253"/>
                      <a:pt x="144005" y="164970"/>
                      <a:pt x="142571" y="165544"/>
                    </a:cubicBezTo>
                    <a:cubicBezTo>
                      <a:pt x="141137" y="166117"/>
                      <a:pt x="139244" y="166548"/>
                      <a:pt x="136892" y="166834"/>
                    </a:cubicBezTo>
                    <a:cubicBezTo>
                      <a:pt x="134540" y="167121"/>
                      <a:pt x="131586" y="167265"/>
                      <a:pt x="128030" y="167265"/>
                    </a:cubicBezTo>
                    <a:cubicBezTo>
                      <a:pt x="124244" y="167265"/>
                      <a:pt x="121175" y="167121"/>
                      <a:pt x="118823" y="166834"/>
                    </a:cubicBezTo>
                    <a:cubicBezTo>
                      <a:pt x="116471" y="166548"/>
                      <a:pt x="114607" y="166117"/>
                      <a:pt x="113230" y="165544"/>
                    </a:cubicBezTo>
                    <a:cubicBezTo>
                      <a:pt x="111854" y="164970"/>
                      <a:pt x="110879" y="164253"/>
                      <a:pt x="110305" y="163393"/>
                    </a:cubicBezTo>
                    <a:cubicBezTo>
                      <a:pt x="109731" y="162532"/>
                      <a:pt x="109445" y="161528"/>
                      <a:pt x="109445" y="160381"/>
                    </a:cubicBezTo>
                    <a:lnTo>
                      <a:pt x="109445" y="142657"/>
                    </a:lnTo>
                    <a:cubicBezTo>
                      <a:pt x="100955" y="151835"/>
                      <a:pt x="92322" y="158718"/>
                      <a:pt x="83546" y="163307"/>
                    </a:cubicBezTo>
                    <a:cubicBezTo>
                      <a:pt x="74770" y="167896"/>
                      <a:pt x="65678" y="170190"/>
                      <a:pt x="56271" y="170190"/>
                    </a:cubicBezTo>
                    <a:cubicBezTo>
                      <a:pt x="45717" y="170190"/>
                      <a:pt x="36855" y="168469"/>
                      <a:pt x="29684" y="165028"/>
                    </a:cubicBezTo>
                    <a:cubicBezTo>
                      <a:pt x="22514" y="161586"/>
                      <a:pt x="16721" y="156882"/>
                      <a:pt x="12304" y="150917"/>
                    </a:cubicBezTo>
                    <a:cubicBezTo>
                      <a:pt x="7887" y="144951"/>
                      <a:pt x="4732" y="138039"/>
                      <a:pt x="2840" y="130181"/>
                    </a:cubicBezTo>
                    <a:cubicBezTo>
                      <a:pt x="947" y="122322"/>
                      <a:pt x="0" y="112542"/>
                      <a:pt x="0" y="100841"/>
                    </a:cubicBezTo>
                    <a:lnTo>
                      <a:pt x="0" y="6884"/>
                    </a:lnTo>
                    <a:cubicBezTo>
                      <a:pt x="0" y="5736"/>
                      <a:pt x="316" y="4733"/>
                      <a:pt x="947" y="3872"/>
                    </a:cubicBezTo>
                    <a:cubicBezTo>
                      <a:pt x="1578" y="3012"/>
                      <a:pt x="2725" y="2295"/>
                      <a:pt x="4388" y="1721"/>
                    </a:cubicBezTo>
                    <a:cubicBezTo>
                      <a:pt x="6052" y="1148"/>
                      <a:pt x="8289" y="717"/>
                      <a:pt x="11099" y="431"/>
                    </a:cubicBezTo>
                    <a:cubicBezTo>
                      <a:pt x="13910" y="144"/>
                      <a:pt x="17380" y="0"/>
                      <a:pt x="21510" y="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dist"/>
                <a:endParaRPr lang="en-US" sz="2800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89" name="TextBox 88"/>
              <p:cNvSpPr txBox="1"/>
              <p:nvPr/>
            </p:nvSpPr>
            <p:spPr>
              <a:xfrm>
                <a:off x="2420885" y="683557"/>
                <a:ext cx="67484" cy="61434"/>
              </a:xfrm>
              <a:custGeom>
                <a:avLst/>
                <a:gdLst/>
                <a:ahLst/>
                <a:cxnLst/>
                <a:rect l="l" t="t" r="r" b="b"/>
                <a:pathLst>
                  <a:path w="49904" h="45430">
                    <a:moveTo>
                      <a:pt x="25124" y="0"/>
                    </a:moveTo>
                    <a:cubicBezTo>
                      <a:pt x="34761" y="0"/>
                      <a:pt x="41300" y="1635"/>
                      <a:pt x="44741" y="4904"/>
                    </a:cubicBezTo>
                    <a:cubicBezTo>
                      <a:pt x="48183" y="8174"/>
                      <a:pt x="49904" y="13996"/>
                      <a:pt x="49904" y="22371"/>
                    </a:cubicBezTo>
                    <a:cubicBezTo>
                      <a:pt x="49904" y="31090"/>
                      <a:pt x="48126" y="37112"/>
                      <a:pt x="44569" y="40439"/>
                    </a:cubicBezTo>
                    <a:cubicBezTo>
                      <a:pt x="41013" y="43766"/>
                      <a:pt x="34417" y="45430"/>
                      <a:pt x="24780" y="45430"/>
                    </a:cubicBezTo>
                    <a:cubicBezTo>
                      <a:pt x="15029" y="45430"/>
                      <a:pt x="8461" y="43824"/>
                      <a:pt x="5076" y="40611"/>
                    </a:cubicBezTo>
                    <a:cubicBezTo>
                      <a:pt x="1692" y="37399"/>
                      <a:pt x="0" y="31606"/>
                      <a:pt x="0" y="23231"/>
                    </a:cubicBezTo>
                    <a:cubicBezTo>
                      <a:pt x="0" y="14512"/>
                      <a:pt x="1749" y="8461"/>
                      <a:pt x="5249" y="5076"/>
                    </a:cubicBezTo>
                    <a:cubicBezTo>
                      <a:pt x="8748" y="1692"/>
                      <a:pt x="15373" y="0"/>
                      <a:pt x="25124" y="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2800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90" name="TextBox 89"/>
              <p:cNvSpPr txBox="1"/>
              <p:nvPr/>
            </p:nvSpPr>
            <p:spPr>
              <a:xfrm>
                <a:off x="2420885" y="774774"/>
                <a:ext cx="58640" cy="226188"/>
              </a:xfrm>
              <a:custGeom>
                <a:avLst/>
                <a:gdLst/>
                <a:ahLst/>
                <a:cxnLst/>
                <a:rect l="l" t="t" r="r" b="b"/>
                <a:pathLst>
                  <a:path w="43364" h="167265">
                    <a:moveTo>
                      <a:pt x="21682" y="0"/>
                    </a:moveTo>
                    <a:cubicBezTo>
                      <a:pt x="25927" y="0"/>
                      <a:pt x="29426" y="172"/>
                      <a:pt x="32179" y="517"/>
                    </a:cubicBezTo>
                    <a:cubicBezTo>
                      <a:pt x="34932" y="861"/>
                      <a:pt x="37141" y="1348"/>
                      <a:pt x="38804" y="1979"/>
                    </a:cubicBezTo>
                    <a:cubicBezTo>
                      <a:pt x="40468" y="2610"/>
                      <a:pt x="41644" y="3356"/>
                      <a:pt x="42332" y="4216"/>
                    </a:cubicBezTo>
                    <a:cubicBezTo>
                      <a:pt x="43020" y="5077"/>
                      <a:pt x="43364" y="6081"/>
                      <a:pt x="43364" y="7228"/>
                    </a:cubicBezTo>
                    <a:lnTo>
                      <a:pt x="43364" y="160381"/>
                    </a:lnTo>
                    <a:cubicBezTo>
                      <a:pt x="43364" y="161528"/>
                      <a:pt x="43020" y="162532"/>
                      <a:pt x="42332" y="163393"/>
                    </a:cubicBezTo>
                    <a:cubicBezTo>
                      <a:pt x="41644" y="164253"/>
                      <a:pt x="40468" y="164970"/>
                      <a:pt x="38804" y="165544"/>
                    </a:cubicBezTo>
                    <a:cubicBezTo>
                      <a:pt x="37141" y="166117"/>
                      <a:pt x="34932" y="166548"/>
                      <a:pt x="32179" y="166834"/>
                    </a:cubicBezTo>
                    <a:cubicBezTo>
                      <a:pt x="29426" y="167121"/>
                      <a:pt x="25927" y="167265"/>
                      <a:pt x="21682" y="167265"/>
                    </a:cubicBezTo>
                    <a:cubicBezTo>
                      <a:pt x="17437" y="167265"/>
                      <a:pt x="13938" y="167121"/>
                      <a:pt x="11185" y="166834"/>
                    </a:cubicBezTo>
                    <a:cubicBezTo>
                      <a:pt x="8432" y="166548"/>
                      <a:pt x="6223" y="166117"/>
                      <a:pt x="4560" y="165544"/>
                    </a:cubicBezTo>
                    <a:cubicBezTo>
                      <a:pt x="2896" y="164970"/>
                      <a:pt x="1720" y="164253"/>
                      <a:pt x="1032" y="163393"/>
                    </a:cubicBezTo>
                    <a:cubicBezTo>
                      <a:pt x="344" y="162532"/>
                      <a:pt x="0" y="161528"/>
                      <a:pt x="0" y="160381"/>
                    </a:cubicBezTo>
                    <a:lnTo>
                      <a:pt x="0" y="7228"/>
                    </a:lnTo>
                    <a:cubicBezTo>
                      <a:pt x="0" y="6081"/>
                      <a:pt x="344" y="5077"/>
                      <a:pt x="1032" y="4216"/>
                    </a:cubicBezTo>
                    <a:cubicBezTo>
                      <a:pt x="1720" y="3356"/>
                      <a:pt x="2896" y="2610"/>
                      <a:pt x="4560" y="1979"/>
                    </a:cubicBezTo>
                    <a:cubicBezTo>
                      <a:pt x="6223" y="1348"/>
                      <a:pt x="8432" y="861"/>
                      <a:pt x="11185" y="517"/>
                    </a:cubicBezTo>
                    <a:cubicBezTo>
                      <a:pt x="13938" y="172"/>
                      <a:pt x="17437" y="0"/>
                      <a:pt x="21682" y="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dist"/>
                <a:endParaRPr lang="en-US" sz="2800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91" name="Rounded Rectangle 90"/>
              <p:cNvSpPr/>
              <p:nvPr/>
            </p:nvSpPr>
            <p:spPr>
              <a:xfrm rot="19401876">
                <a:off x="1255605" y="932717"/>
                <a:ext cx="48392" cy="45179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B0CF019-BE35-3836-4FF5-61D446ED1907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1524001" y="2170114"/>
            <a:ext cx="2462074" cy="238760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Insert tool logo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29AB842-04CB-9D26-0775-010EA1B76AA2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1524001" y="4711054"/>
            <a:ext cx="1707409" cy="1655762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Insert group logo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D2072FFD-A4CD-2DBE-9BD1-7FA79296FBE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72900" y="0"/>
            <a:ext cx="2619100" cy="103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47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 userDrawn="1"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374468" y="953589"/>
            <a:ext cx="11443063" cy="5533662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r>
              <a:rPr lang="en-US" dirty="0"/>
              <a:t>Final Product Presentation - </a:t>
            </a:r>
            <a:r>
              <a:rPr lang="en-US" dirty="0" err="1"/>
              <a:t>LearnStack</a:t>
            </a:r>
            <a:r>
              <a:rPr lang="en-US" dirty="0"/>
              <a:t> - </a:t>
            </a:r>
            <a:r>
              <a:rPr lang="en-US" dirty="0" err="1"/>
              <a:t>DevBallers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E32A53FC-A1F5-4D9E-915D-C1AF2CE43DE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742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89124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Final Product Presentation - </a:t>
            </a:r>
            <a:r>
              <a:rPr lang="en-US" dirty="0" err="1"/>
              <a:t>LearnStack</a:t>
            </a:r>
            <a:r>
              <a:rPr lang="en-US" dirty="0"/>
              <a:t> - </a:t>
            </a:r>
            <a:r>
              <a:rPr lang="en-US" dirty="0" err="1"/>
              <a:t>DevBallers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A53FC-A1F5-4D9E-915D-C1AF2CE43DED}" type="slidenum">
              <a:rPr lang="en-US" smtClean="0"/>
              <a:t>‹Nr.›</a:t>
            </a:fld>
            <a:endParaRPr lang="en-US"/>
          </a:p>
        </p:txBody>
      </p:sp>
      <p:grpSp>
        <p:nvGrpSpPr>
          <p:cNvPr id="42" name="Group 41"/>
          <p:cNvGrpSpPr/>
          <p:nvPr userDrawn="1"/>
        </p:nvGrpSpPr>
        <p:grpSpPr>
          <a:xfrm>
            <a:off x="59331" y="6393877"/>
            <a:ext cx="1120042" cy="408096"/>
            <a:chOff x="275491" y="232395"/>
            <a:chExt cx="2741493" cy="998884"/>
          </a:xfrm>
        </p:grpSpPr>
        <p:grpSp>
          <p:nvGrpSpPr>
            <p:cNvPr id="43" name="Group 42"/>
            <p:cNvGrpSpPr/>
            <p:nvPr/>
          </p:nvGrpSpPr>
          <p:grpSpPr>
            <a:xfrm>
              <a:off x="275491" y="232395"/>
              <a:ext cx="1350950" cy="798748"/>
              <a:chOff x="530454" y="488900"/>
              <a:chExt cx="1350950" cy="798748"/>
            </a:xfrm>
          </p:grpSpPr>
          <p:cxnSp>
            <p:nvCxnSpPr>
              <p:cNvPr id="103" name="Straight Connector 102"/>
              <p:cNvCxnSpPr/>
              <p:nvPr/>
            </p:nvCxnSpPr>
            <p:spPr>
              <a:xfrm flipV="1">
                <a:off x="592138" y="877764"/>
                <a:ext cx="240506" cy="354807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04" name="Straight Connector 103"/>
              <p:cNvCxnSpPr/>
              <p:nvPr/>
            </p:nvCxnSpPr>
            <p:spPr>
              <a:xfrm flipV="1">
                <a:off x="1358512" y="537245"/>
                <a:ext cx="467925" cy="690309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05" name="Straight Connector 104"/>
              <p:cNvCxnSpPr/>
              <p:nvPr/>
            </p:nvCxnSpPr>
            <p:spPr>
              <a:xfrm flipH="1" flipV="1">
                <a:off x="825181" y="872746"/>
                <a:ext cx="240506" cy="354807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06" name="Straight Connector 105"/>
              <p:cNvCxnSpPr/>
              <p:nvPr/>
            </p:nvCxnSpPr>
            <p:spPr>
              <a:xfrm flipH="1" flipV="1">
                <a:off x="1068335" y="1220677"/>
                <a:ext cx="305646" cy="7889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07" name="Oval 106"/>
              <p:cNvSpPr/>
              <p:nvPr/>
            </p:nvSpPr>
            <p:spPr>
              <a:xfrm>
                <a:off x="530454" y="1167452"/>
                <a:ext cx="120196" cy="120196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08" name="Oval 107"/>
              <p:cNvSpPr/>
              <p:nvPr/>
            </p:nvSpPr>
            <p:spPr>
              <a:xfrm>
                <a:off x="1538917" y="819105"/>
                <a:ext cx="120196" cy="120196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09" name="Oval 108"/>
              <p:cNvSpPr/>
              <p:nvPr/>
            </p:nvSpPr>
            <p:spPr>
              <a:xfrm>
                <a:off x="1008370" y="1167452"/>
                <a:ext cx="120196" cy="120196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10" name="Oval 109"/>
              <p:cNvSpPr/>
              <p:nvPr/>
            </p:nvSpPr>
            <p:spPr>
              <a:xfrm>
                <a:off x="769412" y="819105"/>
                <a:ext cx="120196" cy="120196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11" name="Oval 110"/>
              <p:cNvSpPr/>
              <p:nvPr/>
            </p:nvSpPr>
            <p:spPr>
              <a:xfrm>
                <a:off x="1299959" y="1167452"/>
                <a:ext cx="120196" cy="120196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12" name="Oval 111"/>
              <p:cNvSpPr/>
              <p:nvPr/>
            </p:nvSpPr>
            <p:spPr>
              <a:xfrm>
                <a:off x="1761208" y="488900"/>
                <a:ext cx="120196" cy="120196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44" name="Group 43"/>
            <p:cNvGrpSpPr/>
            <p:nvPr/>
          </p:nvGrpSpPr>
          <p:grpSpPr>
            <a:xfrm flipH="1">
              <a:off x="570221" y="831007"/>
              <a:ext cx="383725" cy="400272"/>
              <a:chOff x="228600" y="679998"/>
              <a:chExt cx="383725" cy="400272"/>
            </a:xfrm>
          </p:grpSpPr>
          <p:sp>
            <p:nvSpPr>
              <p:cNvPr id="101" name="Oval 100"/>
              <p:cNvSpPr/>
              <p:nvPr/>
            </p:nvSpPr>
            <p:spPr>
              <a:xfrm>
                <a:off x="228600" y="679998"/>
                <a:ext cx="275985" cy="275985"/>
              </a:xfrm>
              <a:prstGeom prst="ellipse">
                <a:avLst/>
              </a:prstGeom>
              <a:noFill/>
              <a:ln w="19050">
                <a:solidFill>
                  <a:srgbClr val="62626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2" name="Straight Connector 101"/>
              <p:cNvCxnSpPr>
                <a:stCxn id="101" idx="5"/>
              </p:cNvCxnSpPr>
              <p:nvPr/>
            </p:nvCxnSpPr>
            <p:spPr>
              <a:xfrm>
                <a:off x="464168" y="915566"/>
                <a:ext cx="148157" cy="164704"/>
              </a:xfrm>
              <a:prstGeom prst="line">
                <a:avLst/>
              </a:prstGeom>
              <a:ln w="19050" cap="rnd">
                <a:solidFill>
                  <a:srgbClr val="62626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" name="Group 44"/>
            <p:cNvGrpSpPr/>
            <p:nvPr/>
          </p:nvGrpSpPr>
          <p:grpSpPr>
            <a:xfrm>
              <a:off x="1479530" y="325869"/>
              <a:ext cx="877442" cy="334440"/>
              <a:chOff x="1373192" y="325869"/>
              <a:chExt cx="877442" cy="334440"/>
            </a:xfrm>
          </p:grpSpPr>
          <p:sp>
            <p:nvSpPr>
              <p:cNvPr id="94" name="TextBox 93"/>
              <p:cNvSpPr txBox="1"/>
              <p:nvPr/>
            </p:nvSpPr>
            <p:spPr>
              <a:xfrm>
                <a:off x="2191074" y="325869"/>
                <a:ext cx="59560" cy="330423"/>
              </a:xfrm>
              <a:custGeom>
                <a:avLst/>
                <a:gdLst/>
                <a:ahLst/>
                <a:cxnLst/>
                <a:rect l="l" t="t" r="r" b="b"/>
                <a:pathLst>
                  <a:path w="43364" h="240572">
                    <a:moveTo>
                      <a:pt x="21682" y="0"/>
                    </a:moveTo>
                    <a:cubicBezTo>
                      <a:pt x="25927" y="0"/>
                      <a:pt x="29426" y="172"/>
                      <a:pt x="32179" y="516"/>
                    </a:cubicBezTo>
                    <a:cubicBezTo>
                      <a:pt x="34932" y="861"/>
                      <a:pt x="37141" y="1348"/>
                      <a:pt x="38804" y="1979"/>
                    </a:cubicBezTo>
                    <a:cubicBezTo>
                      <a:pt x="40468" y="2610"/>
                      <a:pt x="41644" y="3384"/>
                      <a:pt x="42332" y="4302"/>
                    </a:cubicBezTo>
                    <a:cubicBezTo>
                      <a:pt x="43020" y="5220"/>
                      <a:pt x="43364" y="6253"/>
                      <a:pt x="43364" y="7400"/>
                    </a:cubicBezTo>
                    <a:lnTo>
                      <a:pt x="43364" y="233688"/>
                    </a:lnTo>
                    <a:cubicBezTo>
                      <a:pt x="43364" y="234835"/>
                      <a:pt x="43020" y="235839"/>
                      <a:pt x="42332" y="236700"/>
                    </a:cubicBezTo>
                    <a:cubicBezTo>
                      <a:pt x="41644" y="237560"/>
                      <a:pt x="40468" y="238277"/>
                      <a:pt x="38804" y="238851"/>
                    </a:cubicBezTo>
                    <a:cubicBezTo>
                      <a:pt x="37141" y="239424"/>
                      <a:pt x="34932" y="239855"/>
                      <a:pt x="32179" y="240141"/>
                    </a:cubicBezTo>
                    <a:cubicBezTo>
                      <a:pt x="29426" y="240428"/>
                      <a:pt x="25927" y="240572"/>
                      <a:pt x="21682" y="240572"/>
                    </a:cubicBezTo>
                    <a:cubicBezTo>
                      <a:pt x="17437" y="240572"/>
                      <a:pt x="13938" y="240428"/>
                      <a:pt x="11185" y="240141"/>
                    </a:cubicBezTo>
                    <a:cubicBezTo>
                      <a:pt x="8432" y="239855"/>
                      <a:pt x="6223" y="239424"/>
                      <a:pt x="4560" y="238851"/>
                    </a:cubicBezTo>
                    <a:cubicBezTo>
                      <a:pt x="2896" y="238277"/>
                      <a:pt x="1720" y="237560"/>
                      <a:pt x="1032" y="236700"/>
                    </a:cubicBezTo>
                    <a:cubicBezTo>
                      <a:pt x="344" y="235839"/>
                      <a:pt x="0" y="234835"/>
                      <a:pt x="0" y="233688"/>
                    </a:cubicBezTo>
                    <a:lnTo>
                      <a:pt x="0" y="7400"/>
                    </a:lnTo>
                    <a:cubicBezTo>
                      <a:pt x="0" y="6253"/>
                      <a:pt x="344" y="5220"/>
                      <a:pt x="1032" y="4302"/>
                    </a:cubicBezTo>
                    <a:cubicBezTo>
                      <a:pt x="1720" y="3384"/>
                      <a:pt x="2896" y="2610"/>
                      <a:pt x="4560" y="1979"/>
                    </a:cubicBezTo>
                    <a:cubicBezTo>
                      <a:pt x="6223" y="1348"/>
                      <a:pt x="8432" y="861"/>
                      <a:pt x="11185" y="516"/>
                    </a:cubicBezTo>
                    <a:cubicBezTo>
                      <a:pt x="13938" y="172"/>
                      <a:pt x="17437" y="0"/>
                      <a:pt x="21682" y="0"/>
                    </a:cubicBez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2800" b="1" dirty="0"/>
              </a:p>
            </p:txBody>
          </p:sp>
          <p:sp>
            <p:nvSpPr>
              <p:cNvPr id="95" name="TextBox 94"/>
              <p:cNvSpPr txBox="1"/>
              <p:nvPr/>
            </p:nvSpPr>
            <p:spPr>
              <a:xfrm>
                <a:off x="1927821" y="333904"/>
                <a:ext cx="68542" cy="62399"/>
              </a:xfrm>
              <a:custGeom>
                <a:avLst/>
                <a:gdLst/>
                <a:ahLst/>
                <a:cxnLst/>
                <a:rect l="l" t="t" r="r" b="b"/>
                <a:pathLst>
                  <a:path w="49904" h="45430">
                    <a:moveTo>
                      <a:pt x="25124" y="0"/>
                    </a:moveTo>
                    <a:cubicBezTo>
                      <a:pt x="34761" y="0"/>
                      <a:pt x="41300" y="1635"/>
                      <a:pt x="44741" y="4904"/>
                    </a:cubicBezTo>
                    <a:cubicBezTo>
                      <a:pt x="48183" y="8174"/>
                      <a:pt x="49904" y="13996"/>
                      <a:pt x="49904" y="22371"/>
                    </a:cubicBezTo>
                    <a:cubicBezTo>
                      <a:pt x="49904" y="31090"/>
                      <a:pt x="48126" y="37112"/>
                      <a:pt x="44569" y="40439"/>
                    </a:cubicBezTo>
                    <a:cubicBezTo>
                      <a:pt x="41013" y="43766"/>
                      <a:pt x="34416" y="45430"/>
                      <a:pt x="24780" y="45430"/>
                    </a:cubicBezTo>
                    <a:cubicBezTo>
                      <a:pt x="15029" y="45430"/>
                      <a:pt x="8461" y="43824"/>
                      <a:pt x="5076" y="40611"/>
                    </a:cubicBezTo>
                    <a:cubicBezTo>
                      <a:pt x="1692" y="37399"/>
                      <a:pt x="0" y="31606"/>
                      <a:pt x="0" y="23231"/>
                    </a:cubicBezTo>
                    <a:cubicBezTo>
                      <a:pt x="0" y="14512"/>
                      <a:pt x="1749" y="8461"/>
                      <a:pt x="5248" y="5076"/>
                    </a:cubicBezTo>
                    <a:cubicBezTo>
                      <a:pt x="8748" y="1692"/>
                      <a:pt x="15373" y="0"/>
                      <a:pt x="25124" y="0"/>
                    </a:cubicBez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2800" b="1" dirty="0"/>
              </a:p>
            </p:txBody>
          </p:sp>
          <p:sp>
            <p:nvSpPr>
              <p:cNvPr id="96" name="TextBox 95"/>
              <p:cNvSpPr txBox="1"/>
              <p:nvPr/>
            </p:nvSpPr>
            <p:spPr>
              <a:xfrm>
                <a:off x="1373192" y="422537"/>
                <a:ext cx="160956" cy="237772"/>
              </a:xfrm>
              <a:custGeom>
                <a:avLst/>
                <a:gdLst/>
                <a:ahLst/>
                <a:cxnLst/>
                <a:rect l="l" t="t" r="r" b="b"/>
                <a:pathLst>
                  <a:path w="117188" h="173115">
                    <a:moveTo>
                      <a:pt x="63327" y="0"/>
                    </a:moveTo>
                    <a:cubicBezTo>
                      <a:pt x="68145" y="0"/>
                      <a:pt x="72820" y="344"/>
                      <a:pt x="77351" y="1032"/>
                    </a:cubicBezTo>
                    <a:cubicBezTo>
                      <a:pt x="81883" y="1721"/>
                      <a:pt x="85984" y="2581"/>
                      <a:pt x="89655" y="3614"/>
                    </a:cubicBezTo>
                    <a:cubicBezTo>
                      <a:pt x="93326" y="4646"/>
                      <a:pt x="96424" y="5765"/>
                      <a:pt x="98948" y="6969"/>
                    </a:cubicBezTo>
                    <a:cubicBezTo>
                      <a:pt x="101471" y="8174"/>
                      <a:pt x="103278" y="9206"/>
                      <a:pt x="104368" y="10067"/>
                    </a:cubicBezTo>
                    <a:cubicBezTo>
                      <a:pt x="105458" y="10927"/>
                      <a:pt x="106232" y="11788"/>
                      <a:pt x="106691" y="12648"/>
                    </a:cubicBezTo>
                    <a:cubicBezTo>
                      <a:pt x="107150" y="13508"/>
                      <a:pt x="107494" y="14541"/>
                      <a:pt x="107724" y="15745"/>
                    </a:cubicBezTo>
                    <a:cubicBezTo>
                      <a:pt x="107953" y="16950"/>
                      <a:pt x="108154" y="18441"/>
                      <a:pt x="108326" y="20220"/>
                    </a:cubicBezTo>
                    <a:cubicBezTo>
                      <a:pt x="108498" y="21998"/>
                      <a:pt x="108584" y="24206"/>
                      <a:pt x="108584" y="26845"/>
                    </a:cubicBezTo>
                    <a:cubicBezTo>
                      <a:pt x="108584" y="29942"/>
                      <a:pt x="108498" y="32466"/>
                      <a:pt x="108326" y="34416"/>
                    </a:cubicBezTo>
                    <a:cubicBezTo>
                      <a:pt x="108154" y="36367"/>
                      <a:pt x="107867" y="37915"/>
                      <a:pt x="107466" y="39063"/>
                    </a:cubicBezTo>
                    <a:cubicBezTo>
                      <a:pt x="107064" y="40210"/>
                      <a:pt x="106519" y="40984"/>
                      <a:pt x="105831" y="41386"/>
                    </a:cubicBezTo>
                    <a:cubicBezTo>
                      <a:pt x="105143" y="41787"/>
                      <a:pt x="104340" y="41988"/>
                      <a:pt x="103422" y="41988"/>
                    </a:cubicBezTo>
                    <a:cubicBezTo>
                      <a:pt x="102389" y="41988"/>
                      <a:pt x="100783" y="41386"/>
                      <a:pt x="98603" y="40181"/>
                    </a:cubicBezTo>
                    <a:cubicBezTo>
                      <a:pt x="96424" y="38977"/>
                      <a:pt x="93699" y="37686"/>
                      <a:pt x="90430" y="36309"/>
                    </a:cubicBezTo>
                    <a:cubicBezTo>
                      <a:pt x="87160" y="34933"/>
                      <a:pt x="83374" y="33642"/>
                      <a:pt x="79072" y="32438"/>
                    </a:cubicBezTo>
                    <a:cubicBezTo>
                      <a:pt x="74770" y="31233"/>
                      <a:pt x="69866" y="30631"/>
                      <a:pt x="64359" y="30631"/>
                    </a:cubicBezTo>
                    <a:cubicBezTo>
                      <a:pt x="60458" y="30631"/>
                      <a:pt x="57074" y="31032"/>
                      <a:pt x="54206" y="31835"/>
                    </a:cubicBezTo>
                    <a:cubicBezTo>
                      <a:pt x="51338" y="32638"/>
                      <a:pt x="48986" y="33785"/>
                      <a:pt x="47151" y="35277"/>
                    </a:cubicBezTo>
                    <a:cubicBezTo>
                      <a:pt x="45315" y="36768"/>
                      <a:pt x="43939" y="38518"/>
                      <a:pt x="43021" y="40525"/>
                    </a:cubicBezTo>
                    <a:cubicBezTo>
                      <a:pt x="42103" y="42533"/>
                      <a:pt x="41644" y="44684"/>
                      <a:pt x="41644" y="46978"/>
                    </a:cubicBezTo>
                    <a:cubicBezTo>
                      <a:pt x="41644" y="50535"/>
                      <a:pt x="42734" y="53518"/>
                      <a:pt x="44914" y="55927"/>
                    </a:cubicBezTo>
                    <a:cubicBezTo>
                      <a:pt x="47093" y="58336"/>
                      <a:pt x="49961" y="60458"/>
                      <a:pt x="53518" y="62294"/>
                    </a:cubicBezTo>
                    <a:cubicBezTo>
                      <a:pt x="57074" y="64129"/>
                      <a:pt x="61118" y="65850"/>
                      <a:pt x="65650" y="67456"/>
                    </a:cubicBezTo>
                    <a:cubicBezTo>
                      <a:pt x="70181" y="69062"/>
                      <a:pt x="74770" y="70812"/>
                      <a:pt x="79416" y="72705"/>
                    </a:cubicBezTo>
                    <a:cubicBezTo>
                      <a:pt x="84062" y="74598"/>
                      <a:pt x="88651" y="76806"/>
                      <a:pt x="93183" y="79330"/>
                    </a:cubicBezTo>
                    <a:cubicBezTo>
                      <a:pt x="97714" y="81854"/>
                      <a:pt x="101758" y="84951"/>
                      <a:pt x="105315" y="88622"/>
                    </a:cubicBezTo>
                    <a:cubicBezTo>
                      <a:pt x="108871" y="92294"/>
                      <a:pt x="111739" y="96682"/>
                      <a:pt x="113919" y="101787"/>
                    </a:cubicBezTo>
                    <a:cubicBezTo>
                      <a:pt x="116099" y="106892"/>
                      <a:pt x="117188" y="112943"/>
                      <a:pt x="117188" y="119941"/>
                    </a:cubicBezTo>
                    <a:cubicBezTo>
                      <a:pt x="117188" y="128660"/>
                      <a:pt x="115554" y="136347"/>
                      <a:pt x="112284" y="143001"/>
                    </a:cubicBezTo>
                    <a:cubicBezTo>
                      <a:pt x="109014" y="149654"/>
                      <a:pt x="104397" y="155218"/>
                      <a:pt x="98431" y="159693"/>
                    </a:cubicBezTo>
                    <a:cubicBezTo>
                      <a:pt x="92466" y="164167"/>
                      <a:pt x="85410" y="167522"/>
                      <a:pt x="77265" y="169759"/>
                    </a:cubicBezTo>
                    <a:cubicBezTo>
                      <a:pt x="69120" y="171996"/>
                      <a:pt x="60286" y="173115"/>
                      <a:pt x="50765" y="173115"/>
                    </a:cubicBezTo>
                    <a:cubicBezTo>
                      <a:pt x="45028" y="173115"/>
                      <a:pt x="39550" y="172685"/>
                      <a:pt x="34331" y="171824"/>
                    </a:cubicBezTo>
                    <a:cubicBezTo>
                      <a:pt x="29111" y="170964"/>
                      <a:pt x="24436" y="169874"/>
                      <a:pt x="20306" y="168555"/>
                    </a:cubicBezTo>
                    <a:cubicBezTo>
                      <a:pt x="16176" y="167236"/>
                      <a:pt x="12734" y="165888"/>
                      <a:pt x="9981" y="164511"/>
                    </a:cubicBezTo>
                    <a:cubicBezTo>
                      <a:pt x="7228" y="163134"/>
                      <a:pt x="5220" y="161844"/>
                      <a:pt x="3958" y="160639"/>
                    </a:cubicBezTo>
                    <a:cubicBezTo>
                      <a:pt x="2696" y="159434"/>
                      <a:pt x="1721" y="157542"/>
                      <a:pt x="1033" y="154960"/>
                    </a:cubicBezTo>
                    <a:cubicBezTo>
                      <a:pt x="344" y="152379"/>
                      <a:pt x="0" y="148565"/>
                      <a:pt x="0" y="143517"/>
                    </a:cubicBezTo>
                    <a:cubicBezTo>
                      <a:pt x="0" y="140190"/>
                      <a:pt x="115" y="137523"/>
                      <a:pt x="344" y="135515"/>
                    </a:cubicBezTo>
                    <a:cubicBezTo>
                      <a:pt x="574" y="133507"/>
                      <a:pt x="918" y="131901"/>
                      <a:pt x="1377" y="130697"/>
                    </a:cubicBezTo>
                    <a:cubicBezTo>
                      <a:pt x="1836" y="129492"/>
                      <a:pt x="2409" y="128689"/>
                      <a:pt x="3098" y="128287"/>
                    </a:cubicBezTo>
                    <a:cubicBezTo>
                      <a:pt x="3786" y="127886"/>
                      <a:pt x="4646" y="127685"/>
                      <a:pt x="5679" y="127685"/>
                    </a:cubicBezTo>
                    <a:cubicBezTo>
                      <a:pt x="6941" y="127685"/>
                      <a:pt x="8805" y="128402"/>
                      <a:pt x="11271" y="129836"/>
                    </a:cubicBezTo>
                    <a:cubicBezTo>
                      <a:pt x="13738" y="131270"/>
                      <a:pt x="16807" y="132848"/>
                      <a:pt x="20478" y="134568"/>
                    </a:cubicBezTo>
                    <a:cubicBezTo>
                      <a:pt x="24149" y="136289"/>
                      <a:pt x="28422" y="137895"/>
                      <a:pt x="33298" y="139387"/>
                    </a:cubicBezTo>
                    <a:cubicBezTo>
                      <a:pt x="38174" y="140878"/>
                      <a:pt x="43709" y="141624"/>
                      <a:pt x="49904" y="141624"/>
                    </a:cubicBezTo>
                    <a:cubicBezTo>
                      <a:pt x="53805" y="141624"/>
                      <a:pt x="57275" y="141222"/>
                      <a:pt x="60315" y="140419"/>
                    </a:cubicBezTo>
                    <a:cubicBezTo>
                      <a:pt x="63355" y="139616"/>
                      <a:pt x="65994" y="138469"/>
                      <a:pt x="68231" y="136978"/>
                    </a:cubicBezTo>
                    <a:cubicBezTo>
                      <a:pt x="70468" y="135486"/>
                      <a:pt x="72160" y="133593"/>
                      <a:pt x="73307" y="131299"/>
                    </a:cubicBezTo>
                    <a:cubicBezTo>
                      <a:pt x="74455" y="129004"/>
                      <a:pt x="75028" y="126366"/>
                      <a:pt x="75028" y="123383"/>
                    </a:cubicBezTo>
                    <a:cubicBezTo>
                      <a:pt x="75028" y="119941"/>
                      <a:pt x="73967" y="116987"/>
                      <a:pt x="71845" y="114521"/>
                    </a:cubicBezTo>
                    <a:cubicBezTo>
                      <a:pt x="69722" y="112054"/>
                      <a:pt x="66912" y="109903"/>
                      <a:pt x="63413" y="108068"/>
                    </a:cubicBezTo>
                    <a:cubicBezTo>
                      <a:pt x="59914" y="106232"/>
                      <a:pt x="55956" y="104511"/>
                      <a:pt x="51539" y="102905"/>
                    </a:cubicBezTo>
                    <a:cubicBezTo>
                      <a:pt x="47122" y="101299"/>
                      <a:pt x="42591" y="99521"/>
                      <a:pt x="37944" y="97571"/>
                    </a:cubicBezTo>
                    <a:cubicBezTo>
                      <a:pt x="33298" y="95620"/>
                      <a:pt x="28767" y="93383"/>
                      <a:pt x="24350" y="90860"/>
                    </a:cubicBezTo>
                    <a:cubicBezTo>
                      <a:pt x="19933" y="88336"/>
                      <a:pt x="15975" y="85238"/>
                      <a:pt x="12476" y="81567"/>
                    </a:cubicBezTo>
                    <a:cubicBezTo>
                      <a:pt x="8977" y="77896"/>
                      <a:pt x="6166" y="73479"/>
                      <a:pt x="4044" y="68317"/>
                    </a:cubicBezTo>
                    <a:cubicBezTo>
                      <a:pt x="1922" y="63154"/>
                      <a:pt x="861" y="56959"/>
                      <a:pt x="861" y="49732"/>
                    </a:cubicBezTo>
                    <a:cubicBezTo>
                      <a:pt x="861" y="42390"/>
                      <a:pt x="2295" y="35650"/>
                      <a:pt x="5163" y="29512"/>
                    </a:cubicBezTo>
                    <a:cubicBezTo>
                      <a:pt x="8031" y="23374"/>
                      <a:pt x="12161" y="18126"/>
                      <a:pt x="17553" y="13767"/>
                    </a:cubicBezTo>
                    <a:cubicBezTo>
                      <a:pt x="22944" y="9407"/>
                      <a:pt x="29512" y="6023"/>
                      <a:pt x="37256" y="3614"/>
                    </a:cubicBezTo>
                    <a:cubicBezTo>
                      <a:pt x="45000" y="1205"/>
                      <a:pt x="53690" y="0"/>
                      <a:pt x="63327" y="0"/>
                    </a:cubicBez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2800" b="1" dirty="0"/>
              </a:p>
            </p:txBody>
          </p:sp>
          <p:sp>
            <p:nvSpPr>
              <p:cNvPr id="97" name="TextBox 96"/>
              <p:cNvSpPr txBox="1"/>
              <p:nvPr/>
            </p:nvSpPr>
            <p:spPr>
              <a:xfrm>
                <a:off x="1536019" y="422537"/>
                <a:ext cx="225955" cy="237772"/>
              </a:xfrm>
              <a:custGeom>
                <a:avLst/>
                <a:gdLst/>
                <a:ahLst/>
                <a:cxnLst/>
                <a:rect l="l" t="t" r="r" b="b"/>
                <a:pathLst>
                  <a:path w="164511" h="173115">
                    <a:moveTo>
                      <a:pt x="84148" y="0"/>
                    </a:moveTo>
                    <a:cubicBezTo>
                      <a:pt x="97915" y="0"/>
                      <a:pt x="109846" y="1864"/>
                      <a:pt x="119942" y="5593"/>
                    </a:cubicBezTo>
                    <a:cubicBezTo>
                      <a:pt x="130037" y="9321"/>
                      <a:pt x="138383" y="14799"/>
                      <a:pt x="144980" y="22026"/>
                    </a:cubicBezTo>
                    <a:cubicBezTo>
                      <a:pt x="151576" y="29254"/>
                      <a:pt x="156480" y="38145"/>
                      <a:pt x="159693" y="48699"/>
                    </a:cubicBezTo>
                    <a:cubicBezTo>
                      <a:pt x="162905" y="59254"/>
                      <a:pt x="164511" y="71357"/>
                      <a:pt x="164511" y="85009"/>
                    </a:cubicBezTo>
                    <a:cubicBezTo>
                      <a:pt x="164511" y="98087"/>
                      <a:pt x="162790" y="110018"/>
                      <a:pt x="159348" y="120802"/>
                    </a:cubicBezTo>
                    <a:cubicBezTo>
                      <a:pt x="155907" y="131586"/>
                      <a:pt x="150687" y="140878"/>
                      <a:pt x="143689" y="148679"/>
                    </a:cubicBezTo>
                    <a:cubicBezTo>
                      <a:pt x="136691" y="156480"/>
                      <a:pt x="127915" y="162503"/>
                      <a:pt x="117360" y="166748"/>
                    </a:cubicBezTo>
                    <a:cubicBezTo>
                      <a:pt x="106806" y="170993"/>
                      <a:pt x="94473" y="173115"/>
                      <a:pt x="80363" y="173115"/>
                    </a:cubicBezTo>
                    <a:cubicBezTo>
                      <a:pt x="66711" y="173115"/>
                      <a:pt x="54837" y="171222"/>
                      <a:pt x="44742" y="167436"/>
                    </a:cubicBezTo>
                    <a:cubicBezTo>
                      <a:pt x="34646" y="163650"/>
                      <a:pt x="26271" y="158144"/>
                      <a:pt x="19617" y="150916"/>
                    </a:cubicBezTo>
                    <a:cubicBezTo>
                      <a:pt x="12964" y="143689"/>
                      <a:pt x="8031" y="134798"/>
                      <a:pt x="4818" y="124244"/>
                    </a:cubicBezTo>
                    <a:cubicBezTo>
                      <a:pt x="1606" y="113689"/>
                      <a:pt x="0" y="101643"/>
                      <a:pt x="0" y="88106"/>
                    </a:cubicBezTo>
                    <a:cubicBezTo>
                      <a:pt x="0" y="75028"/>
                      <a:pt x="1750" y="63068"/>
                      <a:pt x="5249" y="52227"/>
                    </a:cubicBezTo>
                    <a:cubicBezTo>
                      <a:pt x="8748" y="41386"/>
                      <a:pt x="13996" y="32093"/>
                      <a:pt x="20994" y="24350"/>
                    </a:cubicBezTo>
                    <a:cubicBezTo>
                      <a:pt x="27992" y="16606"/>
                      <a:pt x="36740" y="10612"/>
                      <a:pt x="47237" y="6367"/>
                    </a:cubicBezTo>
                    <a:cubicBezTo>
                      <a:pt x="57734" y="2122"/>
                      <a:pt x="70038" y="0"/>
                      <a:pt x="84148" y="0"/>
                    </a:cubicBezTo>
                    <a:close/>
                    <a:moveTo>
                      <a:pt x="82600" y="34244"/>
                    </a:moveTo>
                    <a:cubicBezTo>
                      <a:pt x="76175" y="34244"/>
                      <a:pt x="70554" y="35420"/>
                      <a:pt x="65736" y="37772"/>
                    </a:cubicBezTo>
                    <a:cubicBezTo>
                      <a:pt x="60917" y="40124"/>
                      <a:pt x="56959" y="43566"/>
                      <a:pt x="53862" y="48097"/>
                    </a:cubicBezTo>
                    <a:cubicBezTo>
                      <a:pt x="50764" y="52629"/>
                      <a:pt x="48441" y="58078"/>
                      <a:pt x="46893" y="64445"/>
                    </a:cubicBezTo>
                    <a:cubicBezTo>
                      <a:pt x="45344" y="70812"/>
                      <a:pt x="44569" y="78068"/>
                      <a:pt x="44569" y="86213"/>
                    </a:cubicBezTo>
                    <a:cubicBezTo>
                      <a:pt x="44569" y="93785"/>
                      <a:pt x="45200" y="100754"/>
                      <a:pt x="46462" y="107121"/>
                    </a:cubicBezTo>
                    <a:cubicBezTo>
                      <a:pt x="47724" y="113488"/>
                      <a:pt x="49761" y="119024"/>
                      <a:pt x="52571" y="123727"/>
                    </a:cubicBezTo>
                    <a:cubicBezTo>
                      <a:pt x="55382" y="128431"/>
                      <a:pt x="59196" y="132073"/>
                      <a:pt x="64015" y="134655"/>
                    </a:cubicBezTo>
                    <a:cubicBezTo>
                      <a:pt x="68833" y="137236"/>
                      <a:pt x="74799" y="138526"/>
                      <a:pt x="81911" y="138526"/>
                    </a:cubicBezTo>
                    <a:cubicBezTo>
                      <a:pt x="88451" y="138526"/>
                      <a:pt x="94129" y="137350"/>
                      <a:pt x="98948" y="134999"/>
                    </a:cubicBezTo>
                    <a:cubicBezTo>
                      <a:pt x="103766" y="132647"/>
                      <a:pt x="107724" y="129234"/>
                      <a:pt x="110821" y="124760"/>
                    </a:cubicBezTo>
                    <a:cubicBezTo>
                      <a:pt x="113919" y="120286"/>
                      <a:pt x="116213" y="114865"/>
                      <a:pt x="117705" y="108498"/>
                    </a:cubicBezTo>
                    <a:cubicBezTo>
                      <a:pt x="119196" y="102131"/>
                      <a:pt x="119942" y="94875"/>
                      <a:pt x="119942" y="86730"/>
                    </a:cubicBezTo>
                    <a:cubicBezTo>
                      <a:pt x="119942" y="79158"/>
                      <a:pt x="119339" y="72189"/>
                      <a:pt x="118135" y="65822"/>
                    </a:cubicBezTo>
                    <a:cubicBezTo>
                      <a:pt x="116930" y="59454"/>
                      <a:pt x="114894" y="53919"/>
                      <a:pt x="112026" y="49216"/>
                    </a:cubicBezTo>
                    <a:cubicBezTo>
                      <a:pt x="109158" y="44512"/>
                      <a:pt x="105343" y="40841"/>
                      <a:pt x="100582" y="38202"/>
                    </a:cubicBezTo>
                    <a:cubicBezTo>
                      <a:pt x="95821" y="35564"/>
                      <a:pt x="89827" y="34244"/>
                      <a:pt x="82600" y="34244"/>
                    </a:cubicBez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2800" b="1" dirty="0"/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1992586" y="422536"/>
                <a:ext cx="192627" cy="237770"/>
              </a:xfrm>
              <a:custGeom>
                <a:avLst/>
                <a:gdLst/>
                <a:ahLst/>
                <a:cxnLst/>
                <a:rect l="l" t="t" r="r" b="b"/>
                <a:pathLst>
                  <a:path w="140247" h="173115">
                    <a:moveTo>
                      <a:pt x="72447" y="0"/>
                    </a:moveTo>
                    <a:cubicBezTo>
                      <a:pt x="84493" y="0"/>
                      <a:pt x="94789" y="1176"/>
                      <a:pt x="103336" y="3528"/>
                    </a:cubicBezTo>
                    <a:cubicBezTo>
                      <a:pt x="111882" y="5879"/>
                      <a:pt x="118909" y="9493"/>
                      <a:pt x="124416" y="14369"/>
                    </a:cubicBezTo>
                    <a:cubicBezTo>
                      <a:pt x="129922" y="19244"/>
                      <a:pt x="133938" y="25525"/>
                      <a:pt x="136461" y="33212"/>
                    </a:cubicBezTo>
                    <a:cubicBezTo>
                      <a:pt x="138985" y="40898"/>
                      <a:pt x="140247" y="50019"/>
                      <a:pt x="140247" y="60573"/>
                    </a:cubicBezTo>
                    <a:lnTo>
                      <a:pt x="140247" y="163823"/>
                    </a:lnTo>
                    <a:cubicBezTo>
                      <a:pt x="140247" y="165429"/>
                      <a:pt x="139674" y="166691"/>
                      <a:pt x="138526" y="167608"/>
                    </a:cubicBezTo>
                    <a:cubicBezTo>
                      <a:pt x="137379" y="168526"/>
                      <a:pt x="135572" y="169186"/>
                      <a:pt x="133106" y="169587"/>
                    </a:cubicBezTo>
                    <a:cubicBezTo>
                      <a:pt x="130639" y="169989"/>
                      <a:pt x="126997" y="170190"/>
                      <a:pt x="122179" y="170190"/>
                    </a:cubicBezTo>
                    <a:cubicBezTo>
                      <a:pt x="117016" y="170190"/>
                      <a:pt x="113259" y="169989"/>
                      <a:pt x="110907" y="169587"/>
                    </a:cubicBezTo>
                    <a:cubicBezTo>
                      <a:pt x="108555" y="169186"/>
                      <a:pt x="106892" y="168526"/>
                      <a:pt x="105917" y="167608"/>
                    </a:cubicBezTo>
                    <a:cubicBezTo>
                      <a:pt x="104942" y="166691"/>
                      <a:pt x="104454" y="165429"/>
                      <a:pt x="104454" y="163823"/>
                    </a:cubicBezTo>
                    <a:lnTo>
                      <a:pt x="104454" y="151605"/>
                    </a:lnTo>
                    <a:cubicBezTo>
                      <a:pt x="98144" y="158373"/>
                      <a:pt x="90946" y="163650"/>
                      <a:pt x="82858" y="167436"/>
                    </a:cubicBezTo>
                    <a:cubicBezTo>
                      <a:pt x="74770" y="171222"/>
                      <a:pt x="65793" y="173115"/>
                      <a:pt x="55927" y="173115"/>
                    </a:cubicBezTo>
                    <a:cubicBezTo>
                      <a:pt x="47782" y="173115"/>
                      <a:pt x="40296" y="172054"/>
                      <a:pt x="33470" y="169931"/>
                    </a:cubicBezTo>
                    <a:cubicBezTo>
                      <a:pt x="26644" y="167809"/>
                      <a:pt x="20736" y="164654"/>
                      <a:pt x="15746" y="160467"/>
                    </a:cubicBezTo>
                    <a:cubicBezTo>
                      <a:pt x="10755" y="156280"/>
                      <a:pt x="6883" y="151088"/>
                      <a:pt x="4130" y="144893"/>
                    </a:cubicBezTo>
                    <a:cubicBezTo>
                      <a:pt x="1377" y="138698"/>
                      <a:pt x="0" y="131471"/>
                      <a:pt x="0" y="123211"/>
                    </a:cubicBezTo>
                    <a:cubicBezTo>
                      <a:pt x="0" y="114263"/>
                      <a:pt x="1750" y="106490"/>
                      <a:pt x="5249" y="99894"/>
                    </a:cubicBezTo>
                    <a:cubicBezTo>
                      <a:pt x="8748" y="93297"/>
                      <a:pt x="13967" y="87848"/>
                      <a:pt x="20908" y="83546"/>
                    </a:cubicBezTo>
                    <a:cubicBezTo>
                      <a:pt x="27849" y="79244"/>
                      <a:pt x="36482" y="76060"/>
                      <a:pt x="46806" y="73995"/>
                    </a:cubicBezTo>
                    <a:cubicBezTo>
                      <a:pt x="57131" y="71930"/>
                      <a:pt x="69120" y="70898"/>
                      <a:pt x="82772" y="70898"/>
                    </a:cubicBezTo>
                    <a:lnTo>
                      <a:pt x="97743" y="70898"/>
                    </a:lnTo>
                    <a:lnTo>
                      <a:pt x="97743" y="61605"/>
                    </a:lnTo>
                    <a:cubicBezTo>
                      <a:pt x="97743" y="56787"/>
                      <a:pt x="97255" y="52571"/>
                      <a:pt x="96280" y="48957"/>
                    </a:cubicBezTo>
                    <a:cubicBezTo>
                      <a:pt x="95305" y="45344"/>
                      <a:pt x="93699" y="42332"/>
                      <a:pt x="91462" y="39923"/>
                    </a:cubicBezTo>
                    <a:cubicBezTo>
                      <a:pt x="89225" y="37514"/>
                      <a:pt x="86242" y="35736"/>
                      <a:pt x="82514" y="34589"/>
                    </a:cubicBezTo>
                    <a:cubicBezTo>
                      <a:pt x="78785" y="33441"/>
                      <a:pt x="74168" y="32868"/>
                      <a:pt x="68661" y="32868"/>
                    </a:cubicBezTo>
                    <a:cubicBezTo>
                      <a:pt x="61433" y="32868"/>
                      <a:pt x="54980" y="33671"/>
                      <a:pt x="49302" y="35277"/>
                    </a:cubicBezTo>
                    <a:cubicBezTo>
                      <a:pt x="43623" y="36883"/>
                      <a:pt x="38604" y="38661"/>
                      <a:pt x="34244" y="40611"/>
                    </a:cubicBezTo>
                    <a:cubicBezTo>
                      <a:pt x="29885" y="42562"/>
                      <a:pt x="26243" y="44340"/>
                      <a:pt x="23317" y="45946"/>
                    </a:cubicBezTo>
                    <a:cubicBezTo>
                      <a:pt x="20392" y="47552"/>
                      <a:pt x="18011" y="48355"/>
                      <a:pt x="16176" y="48355"/>
                    </a:cubicBezTo>
                    <a:cubicBezTo>
                      <a:pt x="14914" y="48355"/>
                      <a:pt x="13795" y="47954"/>
                      <a:pt x="12820" y="47151"/>
                    </a:cubicBezTo>
                    <a:cubicBezTo>
                      <a:pt x="11845" y="46348"/>
                      <a:pt x="11042" y="45200"/>
                      <a:pt x="10411" y="43709"/>
                    </a:cubicBezTo>
                    <a:cubicBezTo>
                      <a:pt x="9780" y="42218"/>
                      <a:pt x="9292" y="40382"/>
                      <a:pt x="8948" y="38202"/>
                    </a:cubicBezTo>
                    <a:cubicBezTo>
                      <a:pt x="8604" y="36023"/>
                      <a:pt x="8432" y="33613"/>
                      <a:pt x="8432" y="30975"/>
                    </a:cubicBezTo>
                    <a:cubicBezTo>
                      <a:pt x="8432" y="27418"/>
                      <a:pt x="8719" y="24608"/>
                      <a:pt x="9292" y="22543"/>
                    </a:cubicBezTo>
                    <a:cubicBezTo>
                      <a:pt x="9866" y="20478"/>
                      <a:pt x="10956" y="18614"/>
                      <a:pt x="12562" y="16950"/>
                    </a:cubicBezTo>
                    <a:cubicBezTo>
                      <a:pt x="14168" y="15287"/>
                      <a:pt x="16979" y="13451"/>
                      <a:pt x="20994" y="11443"/>
                    </a:cubicBezTo>
                    <a:cubicBezTo>
                      <a:pt x="25009" y="9436"/>
                      <a:pt x="29713" y="7572"/>
                      <a:pt x="35105" y="5851"/>
                    </a:cubicBezTo>
                    <a:cubicBezTo>
                      <a:pt x="40497" y="4130"/>
                      <a:pt x="46376" y="2725"/>
                      <a:pt x="52743" y="1635"/>
                    </a:cubicBezTo>
                    <a:cubicBezTo>
                      <a:pt x="59110" y="545"/>
                      <a:pt x="65678" y="0"/>
                      <a:pt x="72447" y="0"/>
                    </a:cubicBezTo>
                    <a:close/>
                    <a:moveTo>
                      <a:pt x="81223" y="98087"/>
                    </a:moveTo>
                    <a:cubicBezTo>
                      <a:pt x="74225" y="98087"/>
                      <a:pt x="68259" y="98603"/>
                      <a:pt x="63326" y="99636"/>
                    </a:cubicBezTo>
                    <a:cubicBezTo>
                      <a:pt x="58393" y="100668"/>
                      <a:pt x="54378" y="102217"/>
                      <a:pt x="51281" y="104282"/>
                    </a:cubicBezTo>
                    <a:cubicBezTo>
                      <a:pt x="48183" y="106347"/>
                      <a:pt x="45917" y="108842"/>
                      <a:pt x="44483" y="111768"/>
                    </a:cubicBezTo>
                    <a:cubicBezTo>
                      <a:pt x="43049" y="114693"/>
                      <a:pt x="42332" y="118049"/>
                      <a:pt x="42332" y="121834"/>
                    </a:cubicBezTo>
                    <a:cubicBezTo>
                      <a:pt x="42332" y="128259"/>
                      <a:pt x="44369" y="133307"/>
                      <a:pt x="48441" y="136978"/>
                    </a:cubicBezTo>
                    <a:cubicBezTo>
                      <a:pt x="52514" y="140649"/>
                      <a:pt x="58164" y="142484"/>
                      <a:pt x="65391" y="142484"/>
                    </a:cubicBezTo>
                    <a:cubicBezTo>
                      <a:pt x="71472" y="142484"/>
                      <a:pt x="77064" y="140936"/>
                      <a:pt x="82169" y="137838"/>
                    </a:cubicBezTo>
                    <a:cubicBezTo>
                      <a:pt x="87275" y="134741"/>
                      <a:pt x="92466" y="130209"/>
                      <a:pt x="97743" y="124244"/>
                    </a:cubicBezTo>
                    <a:lnTo>
                      <a:pt x="97743" y="98087"/>
                    </a:lnTo>
                    <a:lnTo>
                      <a:pt x="81223" y="98087"/>
                    </a:ln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2800" b="1" dirty="0"/>
              </a:p>
            </p:txBody>
          </p:sp>
          <p:sp>
            <p:nvSpPr>
              <p:cNvPr id="99" name="TextBox 98"/>
              <p:cNvSpPr txBox="1"/>
              <p:nvPr/>
            </p:nvSpPr>
            <p:spPr>
              <a:xfrm>
                <a:off x="1749193" y="422769"/>
                <a:ext cx="172302" cy="237298"/>
              </a:xfrm>
              <a:custGeom>
                <a:avLst/>
                <a:gdLst/>
                <a:ahLst/>
                <a:cxnLst/>
                <a:rect l="l" t="t" r="r" b="b"/>
                <a:pathLst>
                  <a:path w="125448" h="172771">
                    <a:moveTo>
                      <a:pt x="77265" y="0"/>
                    </a:moveTo>
                    <a:cubicBezTo>
                      <a:pt x="81854" y="0"/>
                      <a:pt x="86357" y="402"/>
                      <a:pt x="90774" y="1205"/>
                    </a:cubicBezTo>
                    <a:cubicBezTo>
                      <a:pt x="95190" y="2008"/>
                      <a:pt x="99320" y="3097"/>
                      <a:pt x="103164" y="4474"/>
                    </a:cubicBezTo>
                    <a:cubicBezTo>
                      <a:pt x="107007" y="5851"/>
                      <a:pt x="110448" y="7400"/>
                      <a:pt x="113489" y="9120"/>
                    </a:cubicBezTo>
                    <a:cubicBezTo>
                      <a:pt x="116529" y="10841"/>
                      <a:pt x="118680" y="12333"/>
                      <a:pt x="119942" y="13595"/>
                    </a:cubicBezTo>
                    <a:cubicBezTo>
                      <a:pt x="121204" y="14856"/>
                      <a:pt x="122093" y="15918"/>
                      <a:pt x="122609" y="16778"/>
                    </a:cubicBezTo>
                    <a:cubicBezTo>
                      <a:pt x="123125" y="17638"/>
                      <a:pt x="123527" y="18757"/>
                      <a:pt x="123813" y="20134"/>
                    </a:cubicBezTo>
                    <a:cubicBezTo>
                      <a:pt x="124100" y="21510"/>
                      <a:pt x="124330" y="23202"/>
                      <a:pt x="124502" y="25210"/>
                    </a:cubicBezTo>
                    <a:cubicBezTo>
                      <a:pt x="124674" y="27218"/>
                      <a:pt x="124760" y="29656"/>
                      <a:pt x="124760" y="32524"/>
                    </a:cubicBezTo>
                    <a:cubicBezTo>
                      <a:pt x="124760" y="39177"/>
                      <a:pt x="124186" y="43852"/>
                      <a:pt x="123039" y="46548"/>
                    </a:cubicBezTo>
                    <a:cubicBezTo>
                      <a:pt x="121892" y="49244"/>
                      <a:pt x="120400" y="50592"/>
                      <a:pt x="118565" y="50592"/>
                    </a:cubicBezTo>
                    <a:cubicBezTo>
                      <a:pt x="116615" y="50592"/>
                      <a:pt x="114550" y="49789"/>
                      <a:pt x="112370" y="48183"/>
                    </a:cubicBezTo>
                    <a:cubicBezTo>
                      <a:pt x="110190" y="46577"/>
                      <a:pt x="107609" y="44799"/>
                      <a:pt x="104626" y="42849"/>
                    </a:cubicBezTo>
                    <a:cubicBezTo>
                      <a:pt x="101643" y="40898"/>
                      <a:pt x="98087" y="39120"/>
                      <a:pt x="93957" y="37514"/>
                    </a:cubicBezTo>
                    <a:cubicBezTo>
                      <a:pt x="89827" y="35908"/>
                      <a:pt x="84894" y="35105"/>
                      <a:pt x="79158" y="35105"/>
                    </a:cubicBezTo>
                    <a:cubicBezTo>
                      <a:pt x="67915" y="35105"/>
                      <a:pt x="59311" y="39436"/>
                      <a:pt x="53346" y="48097"/>
                    </a:cubicBezTo>
                    <a:cubicBezTo>
                      <a:pt x="47380" y="56759"/>
                      <a:pt x="44397" y="69464"/>
                      <a:pt x="44397" y="86213"/>
                    </a:cubicBezTo>
                    <a:cubicBezTo>
                      <a:pt x="44397" y="94473"/>
                      <a:pt x="45143" y="101758"/>
                      <a:pt x="46634" y="108068"/>
                    </a:cubicBezTo>
                    <a:cubicBezTo>
                      <a:pt x="48126" y="114378"/>
                      <a:pt x="50334" y="119655"/>
                      <a:pt x="53260" y="123899"/>
                    </a:cubicBezTo>
                    <a:cubicBezTo>
                      <a:pt x="56185" y="128144"/>
                      <a:pt x="59856" y="131328"/>
                      <a:pt x="64273" y="133450"/>
                    </a:cubicBezTo>
                    <a:cubicBezTo>
                      <a:pt x="68690" y="135572"/>
                      <a:pt x="73823" y="136634"/>
                      <a:pt x="79674" y="136634"/>
                    </a:cubicBezTo>
                    <a:cubicBezTo>
                      <a:pt x="85640" y="136634"/>
                      <a:pt x="90774" y="135744"/>
                      <a:pt x="95076" y="133966"/>
                    </a:cubicBezTo>
                    <a:cubicBezTo>
                      <a:pt x="99378" y="132188"/>
                      <a:pt x="103135" y="130209"/>
                      <a:pt x="106347" y="128029"/>
                    </a:cubicBezTo>
                    <a:cubicBezTo>
                      <a:pt x="109559" y="125850"/>
                      <a:pt x="112255" y="123871"/>
                      <a:pt x="114435" y="122093"/>
                    </a:cubicBezTo>
                    <a:cubicBezTo>
                      <a:pt x="116615" y="120314"/>
                      <a:pt x="118450" y="119425"/>
                      <a:pt x="119942" y="119425"/>
                    </a:cubicBezTo>
                    <a:cubicBezTo>
                      <a:pt x="120974" y="119425"/>
                      <a:pt x="121835" y="119712"/>
                      <a:pt x="122523" y="120286"/>
                    </a:cubicBezTo>
                    <a:cubicBezTo>
                      <a:pt x="123211" y="120859"/>
                      <a:pt x="123756" y="121921"/>
                      <a:pt x="124158" y="123469"/>
                    </a:cubicBezTo>
                    <a:cubicBezTo>
                      <a:pt x="124559" y="125018"/>
                      <a:pt x="124875" y="126997"/>
                      <a:pt x="125104" y="129406"/>
                    </a:cubicBezTo>
                    <a:cubicBezTo>
                      <a:pt x="125334" y="131815"/>
                      <a:pt x="125448" y="134913"/>
                      <a:pt x="125448" y="138699"/>
                    </a:cubicBezTo>
                    <a:cubicBezTo>
                      <a:pt x="125448" y="141681"/>
                      <a:pt x="125362" y="144177"/>
                      <a:pt x="125190" y="146184"/>
                    </a:cubicBezTo>
                    <a:cubicBezTo>
                      <a:pt x="125018" y="148192"/>
                      <a:pt x="124789" y="149884"/>
                      <a:pt x="124502" y="151261"/>
                    </a:cubicBezTo>
                    <a:cubicBezTo>
                      <a:pt x="124215" y="152637"/>
                      <a:pt x="123871" y="153756"/>
                      <a:pt x="123469" y="154616"/>
                    </a:cubicBezTo>
                    <a:cubicBezTo>
                      <a:pt x="123068" y="155477"/>
                      <a:pt x="122179" y="156566"/>
                      <a:pt x="120802" y="157886"/>
                    </a:cubicBezTo>
                    <a:cubicBezTo>
                      <a:pt x="119425" y="159205"/>
                      <a:pt x="117074" y="160811"/>
                      <a:pt x="113747" y="162704"/>
                    </a:cubicBezTo>
                    <a:cubicBezTo>
                      <a:pt x="110420" y="164597"/>
                      <a:pt x="106634" y="166289"/>
                      <a:pt x="102389" y="167781"/>
                    </a:cubicBezTo>
                    <a:cubicBezTo>
                      <a:pt x="98144" y="169272"/>
                      <a:pt x="93527" y="170476"/>
                      <a:pt x="88537" y="171394"/>
                    </a:cubicBezTo>
                    <a:cubicBezTo>
                      <a:pt x="83546" y="172312"/>
                      <a:pt x="78412" y="172771"/>
                      <a:pt x="73135" y="172771"/>
                    </a:cubicBezTo>
                    <a:cubicBezTo>
                      <a:pt x="61319" y="172771"/>
                      <a:pt x="50850" y="170935"/>
                      <a:pt x="41730" y="167264"/>
                    </a:cubicBezTo>
                    <a:cubicBezTo>
                      <a:pt x="32610" y="163593"/>
                      <a:pt x="24952" y="158173"/>
                      <a:pt x="18757" y="151002"/>
                    </a:cubicBezTo>
                    <a:cubicBezTo>
                      <a:pt x="12562" y="143832"/>
                      <a:pt x="7887" y="135085"/>
                      <a:pt x="4732" y="124760"/>
                    </a:cubicBezTo>
                    <a:cubicBezTo>
                      <a:pt x="1577" y="114435"/>
                      <a:pt x="0" y="102619"/>
                      <a:pt x="0" y="89311"/>
                    </a:cubicBezTo>
                    <a:cubicBezTo>
                      <a:pt x="0" y="73938"/>
                      <a:pt x="1922" y="60659"/>
                      <a:pt x="5765" y="49474"/>
                    </a:cubicBezTo>
                    <a:cubicBezTo>
                      <a:pt x="9608" y="38288"/>
                      <a:pt x="14971" y="29025"/>
                      <a:pt x="21855" y="21682"/>
                    </a:cubicBezTo>
                    <a:cubicBezTo>
                      <a:pt x="28738" y="14340"/>
                      <a:pt x="36883" y="8891"/>
                      <a:pt x="46290" y="5335"/>
                    </a:cubicBezTo>
                    <a:cubicBezTo>
                      <a:pt x="55697" y="1778"/>
                      <a:pt x="66022" y="0"/>
                      <a:pt x="77265" y="0"/>
                    </a:cubicBez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2800" b="1" dirty="0"/>
              </a:p>
            </p:txBody>
          </p:sp>
          <p:sp>
            <p:nvSpPr>
              <p:cNvPr id="100" name="TextBox 99"/>
              <p:cNvSpPr txBox="1"/>
              <p:nvPr/>
            </p:nvSpPr>
            <p:spPr>
              <a:xfrm>
                <a:off x="1927821" y="426548"/>
                <a:ext cx="59560" cy="229735"/>
              </a:xfrm>
              <a:custGeom>
                <a:avLst/>
                <a:gdLst/>
                <a:ahLst/>
                <a:cxnLst/>
                <a:rect l="l" t="t" r="r" b="b"/>
                <a:pathLst>
                  <a:path w="43364" h="167265">
                    <a:moveTo>
                      <a:pt x="21682" y="0"/>
                    </a:moveTo>
                    <a:cubicBezTo>
                      <a:pt x="25927" y="0"/>
                      <a:pt x="29426" y="172"/>
                      <a:pt x="32179" y="517"/>
                    </a:cubicBezTo>
                    <a:cubicBezTo>
                      <a:pt x="34932" y="861"/>
                      <a:pt x="37141" y="1348"/>
                      <a:pt x="38804" y="1979"/>
                    </a:cubicBezTo>
                    <a:cubicBezTo>
                      <a:pt x="40468" y="2610"/>
                      <a:pt x="41644" y="3356"/>
                      <a:pt x="42332" y="4216"/>
                    </a:cubicBezTo>
                    <a:cubicBezTo>
                      <a:pt x="43020" y="5077"/>
                      <a:pt x="43364" y="6081"/>
                      <a:pt x="43364" y="7228"/>
                    </a:cubicBezTo>
                    <a:lnTo>
                      <a:pt x="43364" y="160381"/>
                    </a:lnTo>
                    <a:cubicBezTo>
                      <a:pt x="43364" y="161528"/>
                      <a:pt x="43020" y="162532"/>
                      <a:pt x="42332" y="163393"/>
                    </a:cubicBezTo>
                    <a:cubicBezTo>
                      <a:pt x="41644" y="164253"/>
                      <a:pt x="40468" y="164970"/>
                      <a:pt x="38804" y="165544"/>
                    </a:cubicBezTo>
                    <a:cubicBezTo>
                      <a:pt x="37141" y="166117"/>
                      <a:pt x="34932" y="166548"/>
                      <a:pt x="32179" y="166834"/>
                    </a:cubicBezTo>
                    <a:cubicBezTo>
                      <a:pt x="29426" y="167121"/>
                      <a:pt x="25927" y="167265"/>
                      <a:pt x="21682" y="167265"/>
                    </a:cubicBezTo>
                    <a:cubicBezTo>
                      <a:pt x="17437" y="167265"/>
                      <a:pt x="13938" y="167121"/>
                      <a:pt x="11185" y="166834"/>
                    </a:cubicBezTo>
                    <a:cubicBezTo>
                      <a:pt x="8432" y="166548"/>
                      <a:pt x="6223" y="166117"/>
                      <a:pt x="4560" y="165544"/>
                    </a:cubicBezTo>
                    <a:cubicBezTo>
                      <a:pt x="2896" y="164970"/>
                      <a:pt x="1720" y="164253"/>
                      <a:pt x="1032" y="163393"/>
                    </a:cubicBezTo>
                    <a:cubicBezTo>
                      <a:pt x="344" y="162532"/>
                      <a:pt x="0" y="161528"/>
                      <a:pt x="0" y="160381"/>
                    </a:cubicBezTo>
                    <a:lnTo>
                      <a:pt x="0" y="7228"/>
                    </a:lnTo>
                    <a:cubicBezTo>
                      <a:pt x="0" y="6081"/>
                      <a:pt x="344" y="5077"/>
                      <a:pt x="1032" y="4216"/>
                    </a:cubicBezTo>
                    <a:cubicBezTo>
                      <a:pt x="1720" y="3356"/>
                      <a:pt x="2896" y="2610"/>
                      <a:pt x="4560" y="1979"/>
                    </a:cubicBezTo>
                    <a:cubicBezTo>
                      <a:pt x="6223" y="1348"/>
                      <a:pt x="8432" y="861"/>
                      <a:pt x="11185" y="517"/>
                    </a:cubicBezTo>
                    <a:cubicBezTo>
                      <a:pt x="13938" y="172"/>
                      <a:pt x="17437" y="0"/>
                      <a:pt x="21682" y="0"/>
                    </a:cubicBez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2800" b="1" dirty="0"/>
              </a:p>
            </p:txBody>
          </p:sp>
        </p:grpSp>
        <p:grpSp>
          <p:nvGrpSpPr>
            <p:cNvPr id="46" name="Group 45"/>
            <p:cNvGrpSpPr/>
            <p:nvPr/>
          </p:nvGrpSpPr>
          <p:grpSpPr>
            <a:xfrm>
              <a:off x="1229595" y="683557"/>
              <a:ext cx="1787389" cy="400945"/>
              <a:chOff x="1114737" y="683557"/>
              <a:chExt cx="1787389" cy="400945"/>
            </a:xfrm>
            <a:solidFill>
              <a:srgbClr val="626262"/>
            </a:solidFill>
          </p:grpSpPr>
          <p:sp>
            <p:nvSpPr>
              <p:cNvPr id="47" name="TextBox 46"/>
              <p:cNvSpPr txBox="1"/>
              <p:nvPr/>
            </p:nvSpPr>
            <p:spPr>
              <a:xfrm>
                <a:off x="2266946" y="720091"/>
                <a:ext cx="146835" cy="284131"/>
              </a:xfrm>
              <a:custGeom>
                <a:avLst/>
                <a:gdLst/>
                <a:ahLst/>
                <a:cxnLst/>
                <a:rect l="l" t="t" r="r" b="b"/>
                <a:pathLst>
                  <a:path w="108584" h="210113">
                    <a:moveTo>
                      <a:pt x="46634" y="0"/>
                    </a:moveTo>
                    <a:cubicBezTo>
                      <a:pt x="50879" y="0"/>
                      <a:pt x="54407" y="143"/>
                      <a:pt x="57218" y="430"/>
                    </a:cubicBezTo>
                    <a:cubicBezTo>
                      <a:pt x="60028" y="717"/>
                      <a:pt x="62237" y="1176"/>
                      <a:pt x="63843" y="1807"/>
                    </a:cubicBezTo>
                    <a:cubicBezTo>
                      <a:pt x="65449" y="2438"/>
                      <a:pt x="66596" y="3212"/>
                      <a:pt x="67284" y="4130"/>
                    </a:cubicBezTo>
                    <a:cubicBezTo>
                      <a:pt x="67973" y="5048"/>
                      <a:pt x="68317" y="6080"/>
                      <a:pt x="68317" y="7227"/>
                    </a:cubicBezTo>
                    <a:lnTo>
                      <a:pt x="68317" y="41472"/>
                    </a:lnTo>
                    <a:lnTo>
                      <a:pt x="101701" y="41472"/>
                    </a:lnTo>
                    <a:cubicBezTo>
                      <a:pt x="102848" y="41472"/>
                      <a:pt x="103852" y="41759"/>
                      <a:pt x="104712" y="42332"/>
                    </a:cubicBezTo>
                    <a:cubicBezTo>
                      <a:pt x="105573" y="42906"/>
                      <a:pt x="106290" y="43852"/>
                      <a:pt x="106863" y="45172"/>
                    </a:cubicBezTo>
                    <a:cubicBezTo>
                      <a:pt x="107437" y="46491"/>
                      <a:pt x="107867" y="48298"/>
                      <a:pt x="108154" y="50592"/>
                    </a:cubicBezTo>
                    <a:cubicBezTo>
                      <a:pt x="108441" y="52887"/>
                      <a:pt x="108584" y="55697"/>
                      <a:pt x="108584" y="59024"/>
                    </a:cubicBezTo>
                    <a:cubicBezTo>
                      <a:pt x="108584" y="65334"/>
                      <a:pt x="108011" y="69837"/>
                      <a:pt x="106863" y="72533"/>
                    </a:cubicBezTo>
                    <a:cubicBezTo>
                      <a:pt x="105716" y="75229"/>
                      <a:pt x="104053" y="76577"/>
                      <a:pt x="101873" y="76577"/>
                    </a:cubicBezTo>
                    <a:lnTo>
                      <a:pt x="68317" y="76577"/>
                    </a:lnTo>
                    <a:lnTo>
                      <a:pt x="68317" y="148679"/>
                    </a:lnTo>
                    <a:cubicBezTo>
                      <a:pt x="68317" y="157054"/>
                      <a:pt x="69636" y="163335"/>
                      <a:pt x="72275" y="167522"/>
                    </a:cubicBezTo>
                    <a:cubicBezTo>
                      <a:pt x="74913" y="171710"/>
                      <a:pt x="79617" y="173803"/>
                      <a:pt x="86386" y="173803"/>
                    </a:cubicBezTo>
                    <a:cubicBezTo>
                      <a:pt x="88680" y="173803"/>
                      <a:pt x="90745" y="173603"/>
                      <a:pt x="92580" y="173201"/>
                    </a:cubicBezTo>
                    <a:cubicBezTo>
                      <a:pt x="94416" y="172800"/>
                      <a:pt x="96051" y="172341"/>
                      <a:pt x="97485" y="171824"/>
                    </a:cubicBezTo>
                    <a:cubicBezTo>
                      <a:pt x="98919" y="171308"/>
                      <a:pt x="100123" y="170849"/>
                      <a:pt x="101099" y="170448"/>
                    </a:cubicBezTo>
                    <a:cubicBezTo>
                      <a:pt x="102074" y="170046"/>
                      <a:pt x="102963" y="169845"/>
                      <a:pt x="103766" y="169845"/>
                    </a:cubicBezTo>
                    <a:cubicBezTo>
                      <a:pt x="104454" y="169845"/>
                      <a:pt x="105114" y="170046"/>
                      <a:pt x="105745" y="170448"/>
                    </a:cubicBezTo>
                    <a:cubicBezTo>
                      <a:pt x="106376" y="170849"/>
                      <a:pt x="106863" y="171652"/>
                      <a:pt x="107207" y="172857"/>
                    </a:cubicBezTo>
                    <a:cubicBezTo>
                      <a:pt x="107552" y="174061"/>
                      <a:pt x="107867" y="175696"/>
                      <a:pt x="108154" y="177761"/>
                    </a:cubicBezTo>
                    <a:cubicBezTo>
                      <a:pt x="108441" y="179826"/>
                      <a:pt x="108584" y="182465"/>
                      <a:pt x="108584" y="185677"/>
                    </a:cubicBezTo>
                    <a:cubicBezTo>
                      <a:pt x="108584" y="190725"/>
                      <a:pt x="108269" y="194597"/>
                      <a:pt x="107638" y="197293"/>
                    </a:cubicBezTo>
                    <a:cubicBezTo>
                      <a:pt x="107007" y="199989"/>
                      <a:pt x="106175" y="201881"/>
                      <a:pt x="105143" y="202971"/>
                    </a:cubicBezTo>
                    <a:cubicBezTo>
                      <a:pt x="104110" y="204061"/>
                      <a:pt x="102590" y="205036"/>
                      <a:pt x="100582" y="205897"/>
                    </a:cubicBezTo>
                    <a:cubicBezTo>
                      <a:pt x="98575" y="206757"/>
                      <a:pt x="96223" y="207503"/>
                      <a:pt x="93527" y="208134"/>
                    </a:cubicBezTo>
                    <a:cubicBezTo>
                      <a:pt x="90831" y="208765"/>
                      <a:pt x="87906" y="209252"/>
                      <a:pt x="84751" y="209596"/>
                    </a:cubicBezTo>
                    <a:cubicBezTo>
                      <a:pt x="81596" y="209941"/>
                      <a:pt x="78412" y="210113"/>
                      <a:pt x="75200" y="210113"/>
                    </a:cubicBezTo>
                    <a:cubicBezTo>
                      <a:pt x="66596" y="210113"/>
                      <a:pt x="59139" y="209023"/>
                      <a:pt x="52829" y="206843"/>
                    </a:cubicBezTo>
                    <a:cubicBezTo>
                      <a:pt x="46520" y="204663"/>
                      <a:pt x="41300" y="201308"/>
                      <a:pt x="37170" y="196776"/>
                    </a:cubicBezTo>
                    <a:cubicBezTo>
                      <a:pt x="33040" y="192245"/>
                      <a:pt x="30000" y="186537"/>
                      <a:pt x="28050" y="179654"/>
                    </a:cubicBezTo>
                    <a:cubicBezTo>
                      <a:pt x="26099" y="172771"/>
                      <a:pt x="25124" y="164626"/>
                      <a:pt x="25124" y="155218"/>
                    </a:cubicBezTo>
                    <a:lnTo>
                      <a:pt x="25124" y="76577"/>
                    </a:lnTo>
                    <a:lnTo>
                      <a:pt x="6711" y="76577"/>
                    </a:lnTo>
                    <a:cubicBezTo>
                      <a:pt x="4532" y="76577"/>
                      <a:pt x="2868" y="75229"/>
                      <a:pt x="1721" y="72533"/>
                    </a:cubicBezTo>
                    <a:cubicBezTo>
                      <a:pt x="574" y="69837"/>
                      <a:pt x="0" y="65334"/>
                      <a:pt x="0" y="59024"/>
                    </a:cubicBezTo>
                    <a:cubicBezTo>
                      <a:pt x="0" y="55697"/>
                      <a:pt x="143" y="52887"/>
                      <a:pt x="430" y="50592"/>
                    </a:cubicBezTo>
                    <a:cubicBezTo>
                      <a:pt x="717" y="48298"/>
                      <a:pt x="1147" y="46491"/>
                      <a:pt x="1721" y="45172"/>
                    </a:cubicBezTo>
                    <a:cubicBezTo>
                      <a:pt x="2294" y="43852"/>
                      <a:pt x="3011" y="42906"/>
                      <a:pt x="3872" y="42332"/>
                    </a:cubicBezTo>
                    <a:cubicBezTo>
                      <a:pt x="4732" y="41759"/>
                      <a:pt x="5736" y="41472"/>
                      <a:pt x="6883" y="41472"/>
                    </a:cubicBezTo>
                    <a:lnTo>
                      <a:pt x="25124" y="41472"/>
                    </a:lnTo>
                    <a:lnTo>
                      <a:pt x="25124" y="7227"/>
                    </a:lnTo>
                    <a:cubicBezTo>
                      <a:pt x="25124" y="6080"/>
                      <a:pt x="25440" y="5048"/>
                      <a:pt x="26071" y="4130"/>
                    </a:cubicBezTo>
                    <a:cubicBezTo>
                      <a:pt x="26702" y="3212"/>
                      <a:pt x="27849" y="2438"/>
                      <a:pt x="29512" y="1807"/>
                    </a:cubicBezTo>
                    <a:cubicBezTo>
                      <a:pt x="31176" y="1176"/>
                      <a:pt x="33413" y="717"/>
                      <a:pt x="36223" y="430"/>
                    </a:cubicBezTo>
                    <a:cubicBezTo>
                      <a:pt x="39034" y="143"/>
                      <a:pt x="42504" y="0"/>
                      <a:pt x="46634" y="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dist"/>
                <a:endParaRPr lang="en-US" sz="2800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1278861" y="770820"/>
                <a:ext cx="222464" cy="234099"/>
              </a:xfrm>
              <a:custGeom>
                <a:avLst/>
                <a:gdLst/>
                <a:ahLst/>
                <a:cxnLst/>
                <a:rect l="l" t="t" r="r" b="b"/>
                <a:pathLst>
                  <a:path w="164511" h="173115">
                    <a:moveTo>
                      <a:pt x="84148" y="0"/>
                    </a:moveTo>
                    <a:cubicBezTo>
                      <a:pt x="97915" y="0"/>
                      <a:pt x="109846" y="1864"/>
                      <a:pt x="119942" y="5593"/>
                    </a:cubicBezTo>
                    <a:cubicBezTo>
                      <a:pt x="130037" y="9321"/>
                      <a:pt x="138383" y="14799"/>
                      <a:pt x="144980" y="22027"/>
                    </a:cubicBezTo>
                    <a:cubicBezTo>
                      <a:pt x="151576" y="29254"/>
                      <a:pt x="156480" y="38145"/>
                      <a:pt x="159693" y="48699"/>
                    </a:cubicBezTo>
                    <a:cubicBezTo>
                      <a:pt x="162905" y="59254"/>
                      <a:pt x="164511" y="71357"/>
                      <a:pt x="164511" y="85009"/>
                    </a:cubicBezTo>
                    <a:cubicBezTo>
                      <a:pt x="164511" y="98087"/>
                      <a:pt x="162790" y="110018"/>
                      <a:pt x="159348" y="120802"/>
                    </a:cubicBezTo>
                    <a:cubicBezTo>
                      <a:pt x="155907" y="131586"/>
                      <a:pt x="150687" y="140878"/>
                      <a:pt x="143689" y="148679"/>
                    </a:cubicBezTo>
                    <a:cubicBezTo>
                      <a:pt x="136691" y="156480"/>
                      <a:pt x="127915" y="162503"/>
                      <a:pt x="117360" y="166748"/>
                    </a:cubicBezTo>
                    <a:cubicBezTo>
                      <a:pt x="106806" y="170993"/>
                      <a:pt x="94473" y="173115"/>
                      <a:pt x="80363" y="173115"/>
                    </a:cubicBezTo>
                    <a:cubicBezTo>
                      <a:pt x="66711" y="173115"/>
                      <a:pt x="54837" y="171222"/>
                      <a:pt x="44741" y="167436"/>
                    </a:cubicBezTo>
                    <a:cubicBezTo>
                      <a:pt x="34646" y="163650"/>
                      <a:pt x="26271" y="158144"/>
                      <a:pt x="19617" y="150916"/>
                    </a:cubicBezTo>
                    <a:cubicBezTo>
                      <a:pt x="12964" y="143689"/>
                      <a:pt x="8031" y="134798"/>
                      <a:pt x="4818" y="124244"/>
                    </a:cubicBezTo>
                    <a:cubicBezTo>
                      <a:pt x="1606" y="113689"/>
                      <a:pt x="0" y="101643"/>
                      <a:pt x="0" y="88106"/>
                    </a:cubicBezTo>
                    <a:cubicBezTo>
                      <a:pt x="0" y="75028"/>
                      <a:pt x="1750" y="63068"/>
                      <a:pt x="5249" y="52227"/>
                    </a:cubicBezTo>
                    <a:cubicBezTo>
                      <a:pt x="8748" y="41386"/>
                      <a:pt x="13996" y="32093"/>
                      <a:pt x="20994" y="24350"/>
                    </a:cubicBezTo>
                    <a:cubicBezTo>
                      <a:pt x="27992" y="16606"/>
                      <a:pt x="36740" y="10612"/>
                      <a:pt x="47237" y="6367"/>
                    </a:cubicBezTo>
                    <a:cubicBezTo>
                      <a:pt x="57734" y="2122"/>
                      <a:pt x="70038" y="0"/>
                      <a:pt x="84148" y="0"/>
                    </a:cubicBezTo>
                    <a:close/>
                    <a:moveTo>
                      <a:pt x="82600" y="34244"/>
                    </a:moveTo>
                    <a:cubicBezTo>
                      <a:pt x="76175" y="34244"/>
                      <a:pt x="70554" y="35420"/>
                      <a:pt x="65736" y="37772"/>
                    </a:cubicBezTo>
                    <a:cubicBezTo>
                      <a:pt x="60917" y="40124"/>
                      <a:pt x="56959" y="43566"/>
                      <a:pt x="53862" y="48097"/>
                    </a:cubicBezTo>
                    <a:cubicBezTo>
                      <a:pt x="50764" y="52629"/>
                      <a:pt x="48441" y="58078"/>
                      <a:pt x="46893" y="64445"/>
                    </a:cubicBezTo>
                    <a:cubicBezTo>
                      <a:pt x="45344" y="70812"/>
                      <a:pt x="44569" y="78068"/>
                      <a:pt x="44569" y="86213"/>
                    </a:cubicBezTo>
                    <a:cubicBezTo>
                      <a:pt x="44569" y="93785"/>
                      <a:pt x="45200" y="100754"/>
                      <a:pt x="46462" y="107121"/>
                    </a:cubicBezTo>
                    <a:cubicBezTo>
                      <a:pt x="47724" y="113488"/>
                      <a:pt x="49761" y="119024"/>
                      <a:pt x="52571" y="123727"/>
                    </a:cubicBezTo>
                    <a:cubicBezTo>
                      <a:pt x="55382" y="128431"/>
                      <a:pt x="59196" y="132073"/>
                      <a:pt x="64015" y="134655"/>
                    </a:cubicBezTo>
                    <a:cubicBezTo>
                      <a:pt x="68833" y="137236"/>
                      <a:pt x="74799" y="138526"/>
                      <a:pt x="81911" y="138526"/>
                    </a:cubicBezTo>
                    <a:cubicBezTo>
                      <a:pt x="88450" y="138526"/>
                      <a:pt x="94129" y="137350"/>
                      <a:pt x="98947" y="134999"/>
                    </a:cubicBezTo>
                    <a:cubicBezTo>
                      <a:pt x="103766" y="132647"/>
                      <a:pt x="107724" y="129234"/>
                      <a:pt x="110821" y="124760"/>
                    </a:cubicBezTo>
                    <a:cubicBezTo>
                      <a:pt x="113919" y="120286"/>
                      <a:pt x="116213" y="114865"/>
                      <a:pt x="117704" y="108498"/>
                    </a:cubicBezTo>
                    <a:cubicBezTo>
                      <a:pt x="119196" y="102131"/>
                      <a:pt x="119942" y="94875"/>
                      <a:pt x="119942" y="86730"/>
                    </a:cubicBezTo>
                    <a:cubicBezTo>
                      <a:pt x="119942" y="79158"/>
                      <a:pt x="119339" y="72189"/>
                      <a:pt x="118135" y="65822"/>
                    </a:cubicBezTo>
                    <a:cubicBezTo>
                      <a:pt x="116930" y="59454"/>
                      <a:pt x="114894" y="53919"/>
                      <a:pt x="112026" y="49216"/>
                    </a:cubicBezTo>
                    <a:cubicBezTo>
                      <a:pt x="109158" y="44512"/>
                      <a:pt x="105343" y="40841"/>
                      <a:pt x="100582" y="38202"/>
                    </a:cubicBezTo>
                    <a:cubicBezTo>
                      <a:pt x="95821" y="35564"/>
                      <a:pt x="89827" y="34244"/>
                      <a:pt x="82600" y="34244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dist"/>
                <a:endParaRPr lang="en-US" sz="2800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85" name="TextBox 84"/>
              <p:cNvSpPr txBox="1"/>
              <p:nvPr/>
            </p:nvSpPr>
            <p:spPr>
              <a:xfrm>
                <a:off x="1508429" y="770820"/>
                <a:ext cx="330206" cy="230144"/>
              </a:xfrm>
              <a:custGeom>
                <a:avLst/>
                <a:gdLst/>
                <a:ahLst/>
                <a:cxnLst/>
                <a:rect l="l" t="t" r="r" b="b"/>
                <a:pathLst>
                  <a:path w="244185" h="170190">
                    <a:moveTo>
                      <a:pt x="88794" y="0"/>
                    </a:moveTo>
                    <a:cubicBezTo>
                      <a:pt x="95104" y="0"/>
                      <a:pt x="100782" y="660"/>
                      <a:pt x="105830" y="1979"/>
                    </a:cubicBezTo>
                    <a:cubicBezTo>
                      <a:pt x="110878" y="3298"/>
                      <a:pt x="115381" y="5191"/>
                      <a:pt x="119339" y="7658"/>
                    </a:cubicBezTo>
                    <a:cubicBezTo>
                      <a:pt x="123297" y="10124"/>
                      <a:pt x="126710" y="13078"/>
                      <a:pt x="129578" y="16520"/>
                    </a:cubicBezTo>
                    <a:cubicBezTo>
                      <a:pt x="132446" y="19962"/>
                      <a:pt x="134855" y="23805"/>
                      <a:pt x="136805" y="28049"/>
                    </a:cubicBezTo>
                    <a:cubicBezTo>
                      <a:pt x="141394" y="23116"/>
                      <a:pt x="145897" y="18872"/>
                      <a:pt x="150314" y="15315"/>
                    </a:cubicBezTo>
                    <a:cubicBezTo>
                      <a:pt x="154730" y="11759"/>
                      <a:pt x="159090" y="8862"/>
                      <a:pt x="163392" y="6625"/>
                    </a:cubicBezTo>
                    <a:cubicBezTo>
                      <a:pt x="167694" y="4388"/>
                      <a:pt x="171996" y="2725"/>
                      <a:pt x="176298" y="1635"/>
                    </a:cubicBezTo>
                    <a:cubicBezTo>
                      <a:pt x="180600" y="545"/>
                      <a:pt x="184988" y="0"/>
                      <a:pt x="189462" y="0"/>
                    </a:cubicBezTo>
                    <a:cubicBezTo>
                      <a:pt x="199673" y="0"/>
                      <a:pt x="208277" y="1721"/>
                      <a:pt x="215275" y="5162"/>
                    </a:cubicBezTo>
                    <a:cubicBezTo>
                      <a:pt x="222273" y="8604"/>
                      <a:pt x="227923" y="13279"/>
                      <a:pt x="232225" y="19187"/>
                    </a:cubicBezTo>
                    <a:cubicBezTo>
                      <a:pt x="236527" y="25095"/>
                      <a:pt x="239596" y="32007"/>
                      <a:pt x="241431" y="39923"/>
                    </a:cubicBezTo>
                    <a:cubicBezTo>
                      <a:pt x="243267" y="47839"/>
                      <a:pt x="244185" y="56214"/>
                      <a:pt x="244185" y="65047"/>
                    </a:cubicBezTo>
                    <a:lnTo>
                      <a:pt x="244185" y="163306"/>
                    </a:lnTo>
                    <a:cubicBezTo>
                      <a:pt x="244185" y="164453"/>
                      <a:pt x="243840" y="165457"/>
                      <a:pt x="243152" y="166318"/>
                    </a:cubicBezTo>
                    <a:cubicBezTo>
                      <a:pt x="242464" y="167178"/>
                      <a:pt x="241317" y="167895"/>
                      <a:pt x="239710" y="168469"/>
                    </a:cubicBezTo>
                    <a:cubicBezTo>
                      <a:pt x="238104" y="169042"/>
                      <a:pt x="235925" y="169473"/>
                      <a:pt x="233171" y="169759"/>
                    </a:cubicBezTo>
                    <a:cubicBezTo>
                      <a:pt x="230418" y="170046"/>
                      <a:pt x="226919" y="170190"/>
                      <a:pt x="222674" y="170190"/>
                    </a:cubicBezTo>
                    <a:cubicBezTo>
                      <a:pt x="218315" y="170190"/>
                      <a:pt x="214759" y="170046"/>
                      <a:pt x="212005" y="169759"/>
                    </a:cubicBezTo>
                    <a:cubicBezTo>
                      <a:pt x="209252" y="169473"/>
                      <a:pt x="207043" y="169042"/>
                      <a:pt x="205380" y="168469"/>
                    </a:cubicBezTo>
                    <a:cubicBezTo>
                      <a:pt x="203717" y="167895"/>
                      <a:pt x="202569" y="167178"/>
                      <a:pt x="201938" y="166318"/>
                    </a:cubicBezTo>
                    <a:cubicBezTo>
                      <a:pt x="201307" y="165457"/>
                      <a:pt x="200992" y="164453"/>
                      <a:pt x="200992" y="163306"/>
                    </a:cubicBezTo>
                    <a:lnTo>
                      <a:pt x="200992" y="72275"/>
                    </a:lnTo>
                    <a:cubicBezTo>
                      <a:pt x="200992" y="67112"/>
                      <a:pt x="200504" y="62409"/>
                      <a:pt x="199529" y="58164"/>
                    </a:cubicBezTo>
                    <a:cubicBezTo>
                      <a:pt x="198554" y="53919"/>
                      <a:pt x="197063" y="50277"/>
                      <a:pt x="195055" y="47237"/>
                    </a:cubicBezTo>
                    <a:cubicBezTo>
                      <a:pt x="193047" y="44196"/>
                      <a:pt x="190524" y="41845"/>
                      <a:pt x="187483" y="40181"/>
                    </a:cubicBezTo>
                    <a:cubicBezTo>
                      <a:pt x="184443" y="38518"/>
                      <a:pt x="180801" y="37686"/>
                      <a:pt x="176556" y="37686"/>
                    </a:cubicBezTo>
                    <a:cubicBezTo>
                      <a:pt x="171394" y="37686"/>
                      <a:pt x="166174" y="39694"/>
                      <a:pt x="160897" y="43709"/>
                    </a:cubicBezTo>
                    <a:cubicBezTo>
                      <a:pt x="155619" y="47724"/>
                      <a:pt x="149883" y="53575"/>
                      <a:pt x="143688" y="61261"/>
                    </a:cubicBezTo>
                    <a:lnTo>
                      <a:pt x="143688" y="163306"/>
                    </a:lnTo>
                    <a:cubicBezTo>
                      <a:pt x="143688" y="164453"/>
                      <a:pt x="143344" y="165457"/>
                      <a:pt x="142656" y="166318"/>
                    </a:cubicBezTo>
                    <a:cubicBezTo>
                      <a:pt x="141968" y="167178"/>
                      <a:pt x="140792" y="167895"/>
                      <a:pt x="139128" y="168469"/>
                    </a:cubicBezTo>
                    <a:cubicBezTo>
                      <a:pt x="137465" y="169042"/>
                      <a:pt x="135256" y="169473"/>
                      <a:pt x="132503" y="169759"/>
                    </a:cubicBezTo>
                    <a:cubicBezTo>
                      <a:pt x="129750" y="170046"/>
                      <a:pt x="126308" y="170190"/>
                      <a:pt x="122178" y="170190"/>
                    </a:cubicBezTo>
                    <a:cubicBezTo>
                      <a:pt x="117933" y="170190"/>
                      <a:pt x="114434" y="170046"/>
                      <a:pt x="111681" y="169759"/>
                    </a:cubicBezTo>
                    <a:cubicBezTo>
                      <a:pt x="108928" y="169473"/>
                      <a:pt x="106719" y="169042"/>
                      <a:pt x="105056" y="168469"/>
                    </a:cubicBezTo>
                    <a:cubicBezTo>
                      <a:pt x="103392" y="167895"/>
                      <a:pt x="102216" y="167178"/>
                      <a:pt x="101528" y="166318"/>
                    </a:cubicBezTo>
                    <a:cubicBezTo>
                      <a:pt x="100840" y="165457"/>
                      <a:pt x="100496" y="164453"/>
                      <a:pt x="100496" y="163306"/>
                    </a:cubicBezTo>
                    <a:lnTo>
                      <a:pt x="100496" y="72275"/>
                    </a:lnTo>
                    <a:cubicBezTo>
                      <a:pt x="100496" y="67112"/>
                      <a:pt x="100008" y="62409"/>
                      <a:pt x="99033" y="58164"/>
                    </a:cubicBezTo>
                    <a:cubicBezTo>
                      <a:pt x="98058" y="53919"/>
                      <a:pt x="96595" y="50277"/>
                      <a:pt x="94645" y="47237"/>
                    </a:cubicBezTo>
                    <a:cubicBezTo>
                      <a:pt x="92695" y="44196"/>
                      <a:pt x="90171" y="41845"/>
                      <a:pt x="87073" y="40181"/>
                    </a:cubicBezTo>
                    <a:cubicBezTo>
                      <a:pt x="83976" y="38518"/>
                      <a:pt x="80362" y="37686"/>
                      <a:pt x="76232" y="37686"/>
                    </a:cubicBezTo>
                    <a:cubicBezTo>
                      <a:pt x="70955" y="37686"/>
                      <a:pt x="65678" y="39694"/>
                      <a:pt x="60400" y="43709"/>
                    </a:cubicBezTo>
                    <a:cubicBezTo>
                      <a:pt x="55123" y="47724"/>
                      <a:pt x="49445" y="53575"/>
                      <a:pt x="43364" y="61261"/>
                    </a:cubicBezTo>
                    <a:lnTo>
                      <a:pt x="43364" y="163306"/>
                    </a:lnTo>
                    <a:cubicBezTo>
                      <a:pt x="43364" y="164453"/>
                      <a:pt x="43020" y="165457"/>
                      <a:pt x="42332" y="166318"/>
                    </a:cubicBezTo>
                    <a:cubicBezTo>
                      <a:pt x="41643" y="167178"/>
                      <a:pt x="40468" y="167895"/>
                      <a:pt x="38804" y="168469"/>
                    </a:cubicBezTo>
                    <a:cubicBezTo>
                      <a:pt x="37141" y="169042"/>
                      <a:pt x="34932" y="169473"/>
                      <a:pt x="32179" y="169759"/>
                    </a:cubicBezTo>
                    <a:cubicBezTo>
                      <a:pt x="29426" y="170046"/>
                      <a:pt x="25927" y="170190"/>
                      <a:pt x="21682" y="170190"/>
                    </a:cubicBezTo>
                    <a:cubicBezTo>
                      <a:pt x="17437" y="170190"/>
                      <a:pt x="13938" y="170046"/>
                      <a:pt x="11185" y="169759"/>
                    </a:cubicBezTo>
                    <a:cubicBezTo>
                      <a:pt x="8432" y="169473"/>
                      <a:pt x="6223" y="169042"/>
                      <a:pt x="4560" y="168469"/>
                    </a:cubicBezTo>
                    <a:cubicBezTo>
                      <a:pt x="2896" y="167895"/>
                      <a:pt x="1720" y="167178"/>
                      <a:pt x="1032" y="166318"/>
                    </a:cubicBezTo>
                    <a:cubicBezTo>
                      <a:pt x="344" y="165457"/>
                      <a:pt x="0" y="164453"/>
                      <a:pt x="0" y="163306"/>
                    </a:cubicBezTo>
                    <a:lnTo>
                      <a:pt x="0" y="9809"/>
                    </a:lnTo>
                    <a:cubicBezTo>
                      <a:pt x="0" y="8661"/>
                      <a:pt x="286" y="7658"/>
                      <a:pt x="860" y="6797"/>
                    </a:cubicBezTo>
                    <a:cubicBezTo>
                      <a:pt x="1434" y="5937"/>
                      <a:pt x="2466" y="5220"/>
                      <a:pt x="3957" y="4646"/>
                    </a:cubicBezTo>
                    <a:cubicBezTo>
                      <a:pt x="5449" y="4073"/>
                      <a:pt x="7370" y="3642"/>
                      <a:pt x="9722" y="3356"/>
                    </a:cubicBezTo>
                    <a:cubicBezTo>
                      <a:pt x="12074" y="3069"/>
                      <a:pt x="15028" y="2925"/>
                      <a:pt x="18584" y="2925"/>
                    </a:cubicBezTo>
                    <a:cubicBezTo>
                      <a:pt x="22256" y="2925"/>
                      <a:pt x="25296" y="3069"/>
                      <a:pt x="27705" y="3356"/>
                    </a:cubicBezTo>
                    <a:cubicBezTo>
                      <a:pt x="30114" y="3642"/>
                      <a:pt x="31978" y="4073"/>
                      <a:pt x="33297" y="4646"/>
                    </a:cubicBezTo>
                    <a:cubicBezTo>
                      <a:pt x="34617" y="5220"/>
                      <a:pt x="35563" y="5937"/>
                      <a:pt x="36137" y="6797"/>
                    </a:cubicBezTo>
                    <a:cubicBezTo>
                      <a:pt x="36710" y="7658"/>
                      <a:pt x="36997" y="8661"/>
                      <a:pt x="36997" y="9809"/>
                    </a:cubicBezTo>
                    <a:lnTo>
                      <a:pt x="36997" y="27533"/>
                    </a:lnTo>
                    <a:cubicBezTo>
                      <a:pt x="45487" y="18355"/>
                      <a:pt x="53947" y="11472"/>
                      <a:pt x="62379" y="6883"/>
                    </a:cubicBezTo>
                    <a:cubicBezTo>
                      <a:pt x="70811" y="2294"/>
                      <a:pt x="79616" y="0"/>
                      <a:pt x="88794" y="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dist"/>
                <a:endParaRPr lang="en-US" sz="2800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86" name="TextBox 85"/>
              <p:cNvSpPr txBox="1"/>
              <p:nvPr/>
            </p:nvSpPr>
            <p:spPr>
              <a:xfrm>
                <a:off x="1845739" y="770820"/>
                <a:ext cx="208969" cy="313218"/>
              </a:xfrm>
              <a:custGeom>
                <a:avLst/>
                <a:gdLst/>
                <a:ahLst/>
                <a:cxnLst/>
                <a:rect l="l" t="t" r="r" b="b"/>
                <a:pathLst>
                  <a:path w="154531" h="231623">
                    <a:moveTo>
                      <a:pt x="92065" y="0"/>
                    </a:moveTo>
                    <a:cubicBezTo>
                      <a:pt x="103307" y="0"/>
                      <a:pt x="112887" y="2208"/>
                      <a:pt x="120802" y="6625"/>
                    </a:cubicBezTo>
                    <a:cubicBezTo>
                      <a:pt x="128718" y="11042"/>
                      <a:pt x="135171" y="17093"/>
                      <a:pt x="140162" y="24780"/>
                    </a:cubicBezTo>
                    <a:cubicBezTo>
                      <a:pt x="145152" y="32466"/>
                      <a:pt x="148795" y="41415"/>
                      <a:pt x="151089" y="51625"/>
                    </a:cubicBezTo>
                    <a:cubicBezTo>
                      <a:pt x="153383" y="61835"/>
                      <a:pt x="154531" y="72734"/>
                      <a:pt x="154531" y="84320"/>
                    </a:cubicBezTo>
                    <a:cubicBezTo>
                      <a:pt x="154531" y="97972"/>
                      <a:pt x="153068" y="110276"/>
                      <a:pt x="150143" y="121232"/>
                    </a:cubicBezTo>
                    <a:cubicBezTo>
                      <a:pt x="147217" y="132188"/>
                      <a:pt x="142944" y="141509"/>
                      <a:pt x="137322" y="149196"/>
                    </a:cubicBezTo>
                    <a:cubicBezTo>
                      <a:pt x="131701" y="156882"/>
                      <a:pt x="124703" y="162790"/>
                      <a:pt x="116328" y="166920"/>
                    </a:cubicBezTo>
                    <a:cubicBezTo>
                      <a:pt x="107954" y="171050"/>
                      <a:pt x="98374" y="173115"/>
                      <a:pt x="87590" y="173115"/>
                    </a:cubicBezTo>
                    <a:cubicBezTo>
                      <a:pt x="83116" y="173115"/>
                      <a:pt x="79015" y="172685"/>
                      <a:pt x="75287" y="171824"/>
                    </a:cubicBezTo>
                    <a:cubicBezTo>
                      <a:pt x="71558" y="170964"/>
                      <a:pt x="67944" y="169645"/>
                      <a:pt x="64445" y="167866"/>
                    </a:cubicBezTo>
                    <a:cubicBezTo>
                      <a:pt x="60946" y="166088"/>
                      <a:pt x="57476" y="163880"/>
                      <a:pt x="54034" y="161241"/>
                    </a:cubicBezTo>
                    <a:cubicBezTo>
                      <a:pt x="50593" y="158603"/>
                      <a:pt x="47036" y="155505"/>
                      <a:pt x="43365" y="151949"/>
                    </a:cubicBezTo>
                    <a:lnTo>
                      <a:pt x="43365" y="224223"/>
                    </a:lnTo>
                    <a:cubicBezTo>
                      <a:pt x="43365" y="225371"/>
                      <a:pt x="43021" y="226403"/>
                      <a:pt x="42333" y="227321"/>
                    </a:cubicBezTo>
                    <a:cubicBezTo>
                      <a:pt x="41644" y="228239"/>
                      <a:pt x="40469" y="229013"/>
                      <a:pt x="38805" y="229644"/>
                    </a:cubicBezTo>
                    <a:cubicBezTo>
                      <a:pt x="37142" y="230275"/>
                      <a:pt x="34933" y="230763"/>
                      <a:pt x="32180" y="231107"/>
                    </a:cubicBezTo>
                    <a:cubicBezTo>
                      <a:pt x="29427" y="231451"/>
                      <a:pt x="25928" y="231623"/>
                      <a:pt x="21683" y="231623"/>
                    </a:cubicBezTo>
                    <a:cubicBezTo>
                      <a:pt x="17438" y="231623"/>
                      <a:pt x="13939" y="231451"/>
                      <a:pt x="11186" y="231107"/>
                    </a:cubicBezTo>
                    <a:cubicBezTo>
                      <a:pt x="8433" y="230763"/>
                      <a:pt x="6224" y="230275"/>
                      <a:pt x="4561" y="229644"/>
                    </a:cubicBezTo>
                    <a:cubicBezTo>
                      <a:pt x="2897" y="229013"/>
                      <a:pt x="1721" y="228239"/>
                      <a:pt x="1033" y="227321"/>
                    </a:cubicBezTo>
                    <a:cubicBezTo>
                      <a:pt x="345" y="226403"/>
                      <a:pt x="0" y="225371"/>
                      <a:pt x="0" y="224223"/>
                    </a:cubicBezTo>
                    <a:lnTo>
                      <a:pt x="0" y="9809"/>
                    </a:lnTo>
                    <a:cubicBezTo>
                      <a:pt x="0" y="8661"/>
                      <a:pt x="287" y="7658"/>
                      <a:pt x="861" y="6797"/>
                    </a:cubicBezTo>
                    <a:cubicBezTo>
                      <a:pt x="1434" y="5937"/>
                      <a:pt x="2438" y="5220"/>
                      <a:pt x="3872" y="4646"/>
                    </a:cubicBezTo>
                    <a:cubicBezTo>
                      <a:pt x="5306" y="4073"/>
                      <a:pt x="7199" y="3642"/>
                      <a:pt x="9551" y="3356"/>
                    </a:cubicBezTo>
                    <a:cubicBezTo>
                      <a:pt x="11903" y="3069"/>
                      <a:pt x="14857" y="2925"/>
                      <a:pt x="18413" y="2925"/>
                    </a:cubicBezTo>
                    <a:cubicBezTo>
                      <a:pt x="21855" y="2925"/>
                      <a:pt x="24752" y="3069"/>
                      <a:pt x="27103" y="3356"/>
                    </a:cubicBezTo>
                    <a:cubicBezTo>
                      <a:pt x="29455" y="3642"/>
                      <a:pt x="31348" y="4073"/>
                      <a:pt x="32782" y="4646"/>
                    </a:cubicBezTo>
                    <a:cubicBezTo>
                      <a:pt x="34216" y="5220"/>
                      <a:pt x="35220" y="5937"/>
                      <a:pt x="35794" y="6797"/>
                    </a:cubicBezTo>
                    <a:cubicBezTo>
                      <a:pt x="36367" y="7658"/>
                      <a:pt x="36654" y="8661"/>
                      <a:pt x="36654" y="9809"/>
                    </a:cubicBezTo>
                    <a:lnTo>
                      <a:pt x="36654" y="27877"/>
                    </a:lnTo>
                    <a:cubicBezTo>
                      <a:pt x="41128" y="23288"/>
                      <a:pt x="45516" y="19245"/>
                      <a:pt x="49818" y="15746"/>
                    </a:cubicBezTo>
                    <a:cubicBezTo>
                      <a:pt x="54120" y="12246"/>
                      <a:pt x="58509" y="9321"/>
                      <a:pt x="62983" y="6969"/>
                    </a:cubicBezTo>
                    <a:cubicBezTo>
                      <a:pt x="67457" y="4617"/>
                      <a:pt x="72074" y="2868"/>
                      <a:pt x="76835" y="1721"/>
                    </a:cubicBezTo>
                    <a:cubicBezTo>
                      <a:pt x="81596" y="574"/>
                      <a:pt x="86673" y="0"/>
                      <a:pt x="92065" y="0"/>
                    </a:cubicBezTo>
                    <a:close/>
                    <a:moveTo>
                      <a:pt x="79331" y="36998"/>
                    </a:moveTo>
                    <a:cubicBezTo>
                      <a:pt x="76463" y="36998"/>
                      <a:pt x="73623" y="37428"/>
                      <a:pt x="70812" y="38288"/>
                    </a:cubicBezTo>
                    <a:cubicBezTo>
                      <a:pt x="68002" y="39149"/>
                      <a:pt x="65134" y="40554"/>
                      <a:pt x="62208" y="42504"/>
                    </a:cubicBezTo>
                    <a:cubicBezTo>
                      <a:pt x="59283" y="44455"/>
                      <a:pt x="56271" y="46978"/>
                      <a:pt x="53174" y="50076"/>
                    </a:cubicBezTo>
                    <a:cubicBezTo>
                      <a:pt x="50077" y="53173"/>
                      <a:pt x="46807" y="57017"/>
                      <a:pt x="43365" y="61605"/>
                    </a:cubicBezTo>
                    <a:lnTo>
                      <a:pt x="43365" y="112198"/>
                    </a:lnTo>
                    <a:cubicBezTo>
                      <a:pt x="49446" y="119884"/>
                      <a:pt x="55239" y="125821"/>
                      <a:pt x="60746" y="130008"/>
                    </a:cubicBezTo>
                    <a:cubicBezTo>
                      <a:pt x="66252" y="134196"/>
                      <a:pt x="71988" y="136289"/>
                      <a:pt x="77954" y="136289"/>
                    </a:cubicBezTo>
                    <a:cubicBezTo>
                      <a:pt x="83575" y="136289"/>
                      <a:pt x="88365" y="134855"/>
                      <a:pt x="92323" y="131987"/>
                    </a:cubicBezTo>
                    <a:cubicBezTo>
                      <a:pt x="96281" y="129119"/>
                      <a:pt x="99522" y="125362"/>
                      <a:pt x="102045" y="120716"/>
                    </a:cubicBezTo>
                    <a:cubicBezTo>
                      <a:pt x="104569" y="116070"/>
                      <a:pt x="106434" y="110821"/>
                      <a:pt x="107638" y="104970"/>
                    </a:cubicBezTo>
                    <a:cubicBezTo>
                      <a:pt x="108843" y="99119"/>
                      <a:pt x="109445" y="93269"/>
                      <a:pt x="109445" y="87418"/>
                    </a:cubicBezTo>
                    <a:cubicBezTo>
                      <a:pt x="109445" y="80879"/>
                      <a:pt x="108957" y="74598"/>
                      <a:pt x="107982" y="68575"/>
                    </a:cubicBezTo>
                    <a:cubicBezTo>
                      <a:pt x="107007" y="62552"/>
                      <a:pt x="105344" y="57189"/>
                      <a:pt x="102992" y="52485"/>
                    </a:cubicBezTo>
                    <a:cubicBezTo>
                      <a:pt x="100640" y="47782"/>
                      <a:pt x="97543" y="44024"/>
                      <a:pt x="93699" y="41214"/>
                    </a:cubicBezTo>
                    <a:cubicBezTo>
                      <a:pt x="89856" y="38403"/>
                      <a:pt x="85067" y="36998"/>
                      <a:pt x="79331" y="36998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dist"/>
                <a:endParaRPr lang="en-US" sz="2800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>
                <a:off x="2486629" y="770820"/>
                <a:ext cx="198263" cy="230144"/>
              </a:xfrm>
              <a:custGeom>
                <a:avLst/>
                <a:gdLst/>
                <a:ahLst/>
                <a:cxnLst/>
                <a:rect l="l" t="t" r="r" b="b"/>
                <a:pathLst>
                  <a:path w="146614" h="170190">
                    <a:moveTo>
                      <a:pt x="90343" y="0"/>
                    </a:moveTo>
                    <a:cubicBezTo>
                      <a:pt x="100783" y="0"/>
                      <a:pt x="109588" y="1721"/>
                      <a:pt x="116758" y="5162"/>
                    </a:cubicBezTo>
                    <a:cubicBezTo>
                      <a:pt x="123928" y="8604"/>
                      <a:pt x="129721" y="13279"/>
                      <a:pt x="134138" y="19187"/>
                    </a:cubicBezTo>
                    <a:cubicBezTo>
                      <a:pt x="138555" y="25095"/>
                      <a:pt x="141738" y="32007"/>
                      <a:pt x="143688" y="39923"/>
                    </a:cubicBezTo>
                    <a:cubicBezTo>
                      <a:pt x="145639" y="47839"/>
                      <a:pt x="146614" y="57361"/>
                      <a:pt x="146614" y="68489"/>
                    </a:cubicBezTo>
                    <a:lnTo>
                      <a:pt x="146614" y="163306"/>
                    </a:lnTo>
                    <a:cubicBezTo>
                      <a:pt x="146614" y="164453"/>
                      <a:pt x="146270" y="165457"/>
                      <a:pt x="145581" y="166318"/>
                    </a:cubicBezTo>
                    <a:cubicBezTo>
                      <a:pt x="144893" y="167178"/>
                      <a:pt x="143746" y="167895"/>
                      <a:pt x="142140" y="168469"/>
                    </a:cubicBezTo>
                    <a:cubicBezTo>
                      <a:pt x="140534" y="169042"/>
                      <a:pt x="138325" y="169473"/>
                      <a:pt x="135515" y="169759"/>
                    </a:cubicBezTo>
                    <a:cubicBezTo>
                      <a:pt x="132704" y="170046"/>
                      <a:pt x="129234" y="170190"/>
                      <a:pt x="125104" y="170190"/>
                    </a:cubicBezTo>
                    <a:cubicBezTo>
                      <a:pt x="120859" y="170190"/>
                      <a:pt x="117331" y="170046"/>
                      <a:pt x="114521" y="169759"/>
                    </a:cubicBezTo>
                    <a:cubicBezTo>
                      <a:pt x="111710" y="169473"/>
                      <a:pt x="109501" y="169042"/>
                      <a:pt x="107895" y="168469"/>
                    </a:cubicBezTo>
                    <a:cubicBezTo>
                      <a:pt x="106289" y="167895"/>
                      <a:pt x="105142" y="167178"/>
                      <a:pt x="104454" y="166318"/>
                    </a:cubicBezTo>
                    <a:cubicBezTo>
                      <a:pt x="103765" y="165457"/>
                      <a:pt x="103421" y="164453"/>
                      <a:pt x="103421" y="163306"/>
                    </a:cubicBezTo>
                    <a:lnTo>
                      <a:pt x="103421" y="75716"/>
                    </a:lnTo>
                    <a:cubicBezTo>
                      <a:pt x="103421" y="68259"/>
                      <a:pt x="102876" y="62409"/>
                      <a:pt x="101786" y="58164"/>
                    </a:cubicBezTo>
                    <a:cubicBezTo>
                      <a:pt x="100696" y="53919"/>
                      <a:pt x="99119" y="50277"/>
                      <a:pt x="97054" y="47237"/>
                    </a:cubicBezTo>
                    <a:cubicBezTo>
                      <a:pt x="94989" y="44196"/>
                      <a:pt x="92322" y="41845"/>
                      <a:pt x="89052" y="40181"/>
                    </a:cubicBezTo>
                    <a:cubicBezTo>
                      <a:pt x="85783" y="38518"/>
                      <a:pt x="81968" y="37686"/>
                      <a:pt x="77609" y="37686"/>
                    </a:cubicBezTo>
                    <a:cubicBezTo>
                      <a:pt x="72102" y="37686"/>
                      <a:pt x="66538" y="39694"/>
                      <a:pt x="60917" y="43709"/>
                    </a:cubicBezTo>
                    <a:cubicBezTo>
                      <a:pt x="55295" y="47724"/>
                      <a:pt x="49445" y="53575"/>
                      <a:pt x="43364" y="61261"/>
                    </a:cubicBezTo>
                    <a:lnTo>
                      <a:pt x="43364" y="163306"/>
                    </a:lnTo>
                    <a:cubicBezTo>
                      <a:pt x="43364" y="164453"/>
                      <a:pt x="43020" y="165457"/>
                      <a:pt x="42332" y="166318"/>
                    </a:cubicBezTo>
                    <a:cubicBezTo>
                      <a:pt x="41644" y="167178"/>
                      <a:pt x="40468" y="167895"/>
                      <a:pt x="38804" y="168469"/>
                    </a:cubicBezTo>
                    <a:cubicBezTo>
                      <a:pt x="37141" y="169042"/>
                      <a:pt x="34932" y="169473"/>
                      <a:pt x="32179" y="169759"/>
                    </a:cubicBezTo>
                    <a:cubicBezTo>
                      <a:pt x="29426" y="170046"/>
                      <a:pt x="25927" y="170190"/>
                      <a:pt x="21682" y="170190"/>
                    </a:cubicBezTo>
                    <a:cubicBezTo>
                      <a:pt x="17437" y="170190"/>
                      <a:pt x="13938" y="170046"/>
                      <a:pt x="11185" y="169759"/>
                    </a:cubicBezTo>
                    <a:cubicBezTo>
                      <a:pt x="8432" y="169473"/>
                      <a:pt x="6223" y="169042"/>
                      <a:pt x="4560" y="168469"/>
                    </a:cubicBezTo>
                    <a:cubicBezTo>
                      <a:pt x="2896" y="167895"/>
                      <a:pt x="1720" y="167178"/>
                      <a:pt x="1032" y="166318"/>
                    </a:cubicBezTo>
                    <a:cubicBezTo>
                      <a:pt x="344" y="165457"/>
                      <a:pt x="0" y="164453"/>
                      <a:pt x="0" y="163306"/>
                    </a:cubicBezTo>
                    <a:lnTo>
                      <a:pt x="0" y="9809"/>
                    </a:lnTo>
                    <a:cubicBezTo>
                      <a:pt x="0" y="8661"/>
                      <a:pt x="286" y="7658"/>
                      <a:pt x="860" y="6797"/>
                    </a:cubicBezTo>
                    <a:cubicBezTo>
                      <a:pt x="1434" y="5937"/>
                      <a:pt x="2466" y="5220"/>
                      <a:pt x="3957" y="4646"/>
                    </a:cubicBezTo>
                    <a:cubicBezTo>
                      <a:pt x="5449" y="4073"/>
                      <a:pt x="7371" y="3642"/>
                      <a:pt x="9722" y="3356"/>
                    </a:cubicBezTo>
                    <a:cubicBezTo>
                      <a:pt x="12074" y="3069"/>
                      <a:pt x="15028" y="2925"/>
                      <a:pt x="18584" y="2925"/>
                    </a:cubicBezTo>
                    <a:cubicBezTo>
                      <a:pt x="22256" y="2925"/>
                      <a:pt x="25296" y="3069"/>
                      <a:pt x="27705" y="3356"/>
                    </a:cubicBezTo>
                    <a:cubicBezTo>
                      <a:pt x="30114" y="3642"/>
                      <a:pt x="31978" y="4073"/>
                      <a:pt x="33298" y="4646"/>
                    </a:cubicBezTo>
                    <a:cubicBezTo>
                      <a:pt x="34617" y="5220"/>
                      <a:pt x="35563" y="5937"/>
                      <a:pt x="36137" y="6797"/>
                    </a:cubicBezTo>
                    <a:cubicBezTo>
                      <a:pt x="36711" y="7658"/>
                      <a:pt x="36997" y="8661"/>
                      <a:pt x="36997" y="9809"/>
                    </a:cubicBezTo>
                    <a:lnTo>
                      <a:pt x="36997" y="27533"/>
                    </a:lnTo>
                    <a:cubicBezTo>
                      <a:pt x="45487" y="18355"/>
                      <a:pt x="54120" y="11472"/>
                      <a:pt x="62896" y="6883"/>
                    </a:cubicBezTo>
                    <a:cubicBezTo>
                      <a:pt x="71672" y="2294"/>
                      <a:pt x="80821" y="0"/>
                      <a:pt x="90343" y="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dist"/>
                <a:endParaRPr lang="en-US" sz="2800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88" name="TextBox 87"/>
              <p:cNvSpPr txBox="1"/>
              <p:nvPr/>
            </p:nvSpPr>
            <p:spPr>
              <a:xfrm>
                <a:off x="1114737" y="771051"/>
                <a:ext cx="169640" cy="233634"/>
              </a:xfrm>
              <a:custGeom>
                <a:avLst/>
                <a:gdLst/>
                <a:ahLst/>
                <a:cxnLst/>
                <a:rect l="l" t="t" r="r" b="b"/>
                <a:pathLst>
                  <a:path w="125448" h="172771">
                    <a:moveTo>
                      <a:pt x="77265" y="0"/>
                    </a:moveTo>
                    <a:cubicBezTo>
                      <a:pt x="81854" y="0"/>
                      <a:pt x="86357" y="402"/>
                      <a:pt x="90774" y="1205"/>
                    </a:cubicBezTo>
                    <a:cubicBezTo>
                      <a:pt x="95190" y="2008"/>
                      <a:pt x="99320" y="3098"/>
                      <a:pt x="103164" y="4474"/>
                    </a:cubicBezTo>
                    <a:cubicBezTo>
                      <a:pt x="107007" y="5851"/>
                      <a:pt x="110448" y="7400"/>
                      <a:pt x="113488" y="9120"/>
                    </a:cubicBezTo>
                    <a:cubicBezTo>
                      <a:pt x="116529" y="10841"/>
                      <a:pt x="118680" y="12333"/>
                      <a:pt x="119942" y="13595"/>
                    </a:cubicBezTo>
                    <a:cubicBezTo>
                      <a:pt x="121203" y="14856"/>
                      <a:pt x="122093" y="15918"/>
                      <a:pt x="122609" y="16778"/>
                    </a:cubicBezTo>
                    <a:cubicBezTo>
                      <a:pt x="123125" y="17638"/>
                      <a:pt x="123527" y="18757"/>
                      <a:pt x="123813" y="20134"/>
                    </a:cubicBezTo>
                    <a:cubicBezTo>
                      <a:pt x="124100" y="21510"/>
                      <a:pt x="124330" y="23202"/>
                      <a:pt x="124502" y="25210"/>
                    </a:cubicBezTo>
                    <a:cubicBezTo>
                      <a:pt x="124674" y="27218"/>
                      <a:pt x="124760" y="29656"/>
                      <a:pt x="124760" y="32524"/>
                    </a:cubicBezTo>
                    <a:cubicBezTo>
                      <a:pt x="124760" y="39178"/>
                      <a:pt x="124186" y="43852"/>
                      <a:pt x="123039" y="46548"/>
                    </a:cubicBezTo>
                    <a:cubicBezTo>
                      <a:pt x="121892" y="49244"/>
                      <a:pt x="120400" y="50592"/>
                      <a:pt x="118565" y="50592"/>
                    </a:cubicBezTo>
                    <a:cubicBezTo>
                      <a:pt x="116615" y="50592"/>
                      <a:pt x="114550" y="49789"/>
                      <a:pt x="112370" y="48183"/>
                    </a:cubicBezTo>
                    <a:cubicBezTo>
                      <a:pt x="110190" y="46577"/>
                      <a:pt x="107609" y="44799"/>
                      <a:pt x="104626" y="42849"/>
                    </a:cubicBezTo>
                    <a:cubicBezTo>
                      <a:pt x="101643" y="40898"/>
                      <a:pt x="98087" y="39120"/>
                      <a:pt x="93957" y="37514"/>
                    </a:cubicBezTo>
                    <a:cubicBezTo>
                      <a:pt x="89827" y="35908"/>
                      <a:pt x="84894" y="35105"/>
                      <a:pt x="79158" y="35105"/>
                    </a:cubicBezTo>
                    <a:cubicBezTo>
                      <a:pt x="67915" y="35105"/>
                      <a:pt x="59311" y="39436"/>
                      <a:pt x="53346" y="48097"/>
                    </a:cubicBezTo>
                    <a:cubicBezTo>
                      <a:pt x="47380" y="56759"/>
                      <a:pt x="44397" y="69464"/>
                      <a:pt x="44397" y="86213"/>
                    </a:cubicBezTo>
                    <a:cubicBezTo>
                      <a:pt x="44397" y="94473"/>
                      <a:pt x="45143" y="101758"/>
                      <a:pt x="46634" y="108068"/>
                    </a:cubicBezTo>
                    <a:cubicBezTo>
                      <a:pt x="48126" y="114378"/>
                      <a:pt x="50334" y="119655"/>
                      <a:pt x="53260" y="123899"/>
                    </a:cubicBezTo>
                    <a:cubicBezTo>
                      <a:pt x="56185" y="128144"/>
                      <a:pt x="59856" y="131328"/>
                      <a:pt x="64273" y="133450"/>
                    </a:cubicBezTo>
                    <a:cubicBezTo>
                      <a:pt x="68690" y="135572"/>
                      <a:pt x="73823" y="136634"/>
                      <a:pt x="79674" y="136634"/>
                    </a:cubicBezTo>
                    <a:cubicBezTo>
                      <a:pt x="85640" y="136634"/>
                      <a:pt x="90774" y="135744"/>
                      <a:pt x="95076" y="133966"/>
                    </a:cubicBezTo>
                    <a:cubicBezTo>
                      <a:pt x="99378" y="132188"/>
                      <a:pt x="103135" y="130209"/>
                      <a:pt x="106347" y="128029"/>
                    </a:cubicBezTo>
                    <a:cubicBezTo>
                      <a:pt x="109559" y="125850"/>
                      <a:pt x="112255" y="123871"/>
                      <a:pt x="114435" y="122093"/>
                    </a:cubicBezTo>
                    <a:cubicBezTo>
                      <a:pt x="116615" y="120314"/>
                      <a:pt x="118450" y="119425"/>
                      <a:pt x="119942" y="119425"/>
                    </a:cubicBezTo>
                    <a:cubicBezTo>
                      <a:pt x="120974" y="119425"/>
                      <a:pt x="121834" y="119712"/>
                      <a:pt x="122523" y="120286"/>
                    </a:cubicBezTo>
                    <a:cubicBezTo>
                      <a:pt x="123211" y="120859"/>
                      <a:pt x="123756" y="121921"/>
                      <a:pt x="124158" y="123469"/>
                    </a:cubicBezTo>
                    <a:cubicBezTo>
                      <a:pt x="124559" y="125018"/>
                      <a:pt x="124875" y="126997"/>
                      <a:pt x="125104" y="129406"/>
                    </a:cubicBezTo>
                    <a:cubicBezTo>
                      <a:pt x="125333" y="131815"/>
                      <a:pt x="125448" y="134913"/>
                      <a:pt x="125448" y="138699"/>
                    </a:cubicBezTo>
                    <a:cubicBezTo>
                      <a:pt x="125448" y="141681"/>
                      <a:pt x="125362" y="144177"/>
                      <a:pt x="125190" y="146184"/>
                    </a:cubicBezTo>
                    <a:cubicBezTo>
                      <a:pt x="125018" y="148192"/>
                      <a:pt x="124789" y="149884"/>
                      <a:pt x="124502" y="151261"/>
                    </a:cubicBezTo>
                    <a:cubicBezTo>
                      <a:pt x="124215" y="152637"/>
                      <a:pt x="123871" y="153756"/>
                      <a:pt x="123469" y="154616"/>
                    </a:cubicBezTo>
                    <a:cubicBezTo>
                      <a:pt x="123068" y="155477"/>
                      <a:pt x="122179" y="156566"/>
                      <a:pt x="120802" y="157886"/>
                    </a:cubicBezTo>
                    <a:cubicBezTo>
                      <a:pt x="119425" y="159205"/>
                      <a:pt x="117073" y="160811"/>
                      <a:pt x="113747" y="162704"/>
                    </a:cubicBezTo>
                    <a:cubicBezTo>
                      <a:pt x="110420" y="164597"/>
                      <a:pt x="106634" y="166289"/>
                      <a:pt x="102389" y="167781"/>
                    </a:cubicBezTo>
                    <a:cubicBezTo>
                      <a:pt x="98144" y="169272"/>
                      <a:pt x="93527" y="170476"/>
                      <a:pt x="88536" y="171394"/>
                    </a:cubicBezTo>
                    <a:cubicBezTo>
                      <a:pt x="83546" y="172312"/>
                      <a:pt x="78412" y="172771"/>
                      <a:pt x="73135" y="172771"/>
                    </a:cubicBezTo>
                    <a:cubicBezTo>
                      <a:pt x="61319" y="172771"/>
                      <a:pt x="50850" y="170935"/>
                      <a:pt x="41730" y="167264"/>
                    </a:cubicBezTo>
                    <a:cubicBezTo>
                      <a:pt x="32610" y="163593"/>
                      <a:pt x="24952" y="158173"/>
                      <a:pt x="18757" y="151002"/>
                    </a:cubicBezTo>
                    <a:cubicBezTo>
                      <a:pt x="12562" y="143832"/>
                      <a:pt x="7887" y="135085"/>
                      <a:pt x="4732" y="124760"/>
                    </a:cubicBezTo>
                    <a:cubicBezTo>
                      <a:pt x="1577" y="114435"/>
                      <a:pt x="0" y="102619"/>
                      <a:pt x="0" y="89311"/>
                    </a:cubicBezTo>
                    <a:cubicBezTo>
                      <a:pt x="0" y="73938"/>
                      <a:pt x="1922" y="60659"/>
                      <a:pt x="5765" y="49474"/>
                    </a:cubicBezTo>
                    <a:cubicBezTo>
                      <a:pt x="9608" y="38288"/>
                      <a:pt x="14971" y="29025"/>
                      <a:pt x="21854" y="21682"/>
                    </a:cubicBezTo>
                    <a:cubicBezTo>
                      <a:pt x="28738" y="14340"/>
                      <a:pt x="36883" y="8891"/>
                      <a:pt x="46290" y="5335"/>
                    </a:cubicBezTo>
                    <a:cubicBezTo>
                      <a:pt x="55697" y="1778"/>
                      <a:pt x="66022" y="0"/>
                      <a:pt x="77265" y="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dist"/>
                <a:endParaRPr lang="en-US" sz="2800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89" name="TextBox 88"/>
              <p:cNvSpPr txBox="1"/>
              <p:nvPr/>
            </p:nvSpPr>
            <p:spPr>
              <a:xfrm>
                <a:off x="2691994" y="771750"/>
                <a:ext cx="210132" cy="312752"/>
              </a:xfrm>
              <a:custGeom>
                <a:avLst/>
                <a:gdLst/>
                <a:ahLst/>
                <a:cxnLst/>
                <a:rect l="l" t="t" r="r" b="b"/>
                <a:pathLst>
                  <a:path w="155391" h="231279">
                    <a:moveTo>
                      <a:pt x="73996" y="0"/>
                    </a:moveTo>
                    <a:cubicBezTo>
                      <a:pt x="78814" y="0"/>
                      <a:pt x="83432" y="287"/>
                      <a:pt x="87849" y="861"/>
                    </a:cubicBezTo>
                    <a:cubicBezTo>
                      <a:pt x="92265" y="1434"/>
                      <a:pt x="96367" y="2237"/>
                      <a:pt x="100152" y="3270"/>
                    </a:cubicBezTo>
                    <a:lnTo>
                      <a:pt x="148852" y="3270"/>
                    </a:lnTo>
                    <a:cubicBezTo>
                      <a:pt x="150802" y="3270"/>
                      <a:pt x="152379" y="4532"/>
                      <a:pt x="153584" y="7056"/>
                    </a:cubicBezTo>
                    <a:cubicBezTo>
                      <a:pt x="154789" y="9580"/>
                      <a:pt x="155391" y="13824"/>
                      <a:pt x="155391" y="19790"/>
                    </a:cubicBezTo>
                    <a:cubicBezTo>
                      <a:pt x="155391" y="25296"/>
                      <a:pt x="154760" y="29369"/>
                      <a:pt x="153498" y="32008"/>
                    </a:cubicBezTo>
                    <a:cubicBezTo>
                      <a:pt x="152236" y="34646"/>
                      <a:pt x="150687" y="35966"/>
                      <a:pt x="148852" y="35966"/>
                    </a:cubicBezTo>
                    <a:lnTo>
                      <a:pt x="130783" y="35966"/>
                    </a:lnTo>
                    <a:cubicBezTo>
                      <a:pt x="133307" y="38719"/>
                      <a:pt x="135114" y="41845"/>
                      <a:pt x="136204" y="45344"/>
                    </a:cubicBezTo>
                    <a:cubicBezTo>
                      <a:pt x="137294" y="48843"/>
                      <a:pt x="137839" y="52485"/>
                      <a:pt x="137839" y="56271"/>
                    </a:cubicBezTo>
                    <a:cubicBezTo>
                      <a:pt x="137839" y="65220"/>
                      <a:pt x="136347" y="73164"/>
                      <a:pt x="133364" y="80105"/>
                    </a:cubicBezTo>
                    <a:cubicBezTo>
                      <a:pt x="130382" y="87045"/>
                      <a:pt x="126108" y="92896"/>
                      <a:pt x="120544" y="97657"/>
                    </a:cubicBezTo>
                    <a:cubicBezTo>
                      <a:pt x="114980" y="102418"/>
                      <a:pt x="108269" y="106032"/>
                      <a:pt x="100411" y="108498"/>
                    </a:cubicBezTo>
                    <a:cubicBezTo>
                      <a:pt x="92552" y="110965"/>
                      <a:pt x="83805" y="112198"/>
                      <a:pt x="74168" y="112198"/>
                    </a:cubicBezTo>
                    <a:cubicBezTo>
                      <a:pt x="69235" y="112198"/>
                      <a:pt x="64531" y="111596"/>
                      <a:pt x="60057" y="110391"/>
                    </a:cubicBezTo>
                    <a:cubicBezTo>
                      <a:pt x="55583" y="109187"/>
                      <a:pt x="52141" y="107781"/>
                      <a:pt x="49732" y="106175"/>
                    </a:cubicBezTo>
                    <a:cubicBezTo>
                      <a:pt x="48356" y="107667"/>
                      <a:pt x="47122" y="109445"/>
                      <a:pt x="46032" y="111510"/>
                    </a:cubicBezTo>
                    <a:cubicBezTo>
                      <a:pt x="44943" y="113575"/>
                      <a:pt x="44398" y="115869"/>
                      <a:pt x="44398" y="118393"/>
                    </a:cubicBezTo>
                    <a:cubicBezTo>
                      <a:pt x="44398" y="121720"/>
                      <a:pt x="45860" y="124445"/>
                      <a:pt x="48786" y="126567"/>
                    </a:cubicBezTo>
                    <a:cubicBezTo>
                      <a:pt x="51711" y="128689"/>
                      <a:pt x="55813" y="129865"/>
                      <a:pt x="61090" y="130095"/>
                    </a:cubicBezTo>
                    <a:lnTo>
                      <a:pt x="98432" y="131471"/>
                    </a:lnTo>
                    <a:cubicBezTo>
                      <a:pt x="107150" y="131816"/>
                      <a:pt x="114923" y="133049"/>
                      <a:pt x="121749" y="135171"/>
                    </a:cubicBezTo>
                    <a:cubicBezTo>
                      <a:pt x="128575" y="137293"/>
                      <a:pt x="134311" y="140276"/>
                      <a:pt x="138957" y="144119"/>
                    </a:cubicBezTo>
                    <a:cubicBezTo>
                      <a:pt x="143603" y="147963"/>
                      <a:pt x="147160" y="152580"/>
                      <a:pt x="149626" y="157972"/>
                    </a:cubicBezTo>
                    <a:cubicBezTo>
                      <a:pt x="152093" y="163364"/>
                      <a:pt x="153326" y="169502"/>
                      <a:pt x="153326" y="176385"/>
                    </a:cubicBezTo>
                    <a:cubicBezTo>
                      <a:pt x="153326" y="183957"/>
                      <a:pt x="151663" y="191098"/>
                      <a:pt x="148336" y="197809"/>
                    </a:cubicBezTo>
                    <a:cubicBezTo>
                      <a:pt x="145009" y="204520"/>
                      <a:pt x="140018" y="210343"/>
                      <a:pt x="133364" y="215276"/>
                    </a:cubicBezTo>
                    <a:cubicBezTo>
                      <a:pt x="126711" y="220209"/>
                      <a:pt x="118365" y="224109"/>
                      <a:pt x="108326" y="226977"/>
                    </a:cubicBezTo>
                    <a:cubicBezTo>
                      <a:pt x="98288" y="229845"/>
                      <a:pt x="86558" y="231279"/>
                      <a:pt x="73135" y="231279"/>
                    </a:cubicBezTo>
                    <a:cubicBezTo>
                      <a:pt x="60057" y="231279"/>
                      <a:pt x="48900" y="230247"/>
                      <a:pt x="39665" y="228182"/>
                    </a:cubicBezTo>
                    <a:cubicBezTo>
                      <a:pt x="30430" y="226117"/>
                      <a:pt x="22859" y="223249"/>
                      <a:pt x="16951" y="219578"/>
                    </a:cubicBezTo>
                    <a:cubicBezTo>
                      <a:pt x="11042" y="215906"/>
                      <a:pt x="6740" y="211518"/>
                      <a:pt x="4044" y="206413"/>
                    </a:cubicBezTo>
                    <a:cubicBezTo>
                      <a:pt x="1348" y="201308"/>
                      <a:pt x="0" y="195715"/>
                      <a:pt x="0" y="189635"/>
                    </a:cubicBezTo>
                    <a:cubicBezTo>
                      <a:pt x="0" y="185849"/>
                      <a:pt x="488" y="182236"/>
                      <a:pt x="1463" y="178794"/>
                    </a:cubicBezTo>
                    <a:cubicBezTo>
                      <a:pt x="2438" y="175352"/>
                      <a:pt x="3872" y="172054"/>
                      <a:pt x="5765" y="168899"/>
                    </a:cubicBezTo>
                    <a:cubicBezTo>
                      <a:pt x="7658" y="165744"/>
                      <a:pt x="9981" y="162733"/>
                      <a:pt x="12735" y="159865"/>
                    </a:cubicBezTo>
                    <a:cubicBezTo>
                      <a:pt x="15488" y="156997"/>
                      <a:pt x="18643" y="154244"/>
                      <a:pt x="22199" y="151605"/>
                    </a:cubicBezTo>
                    <a:cubicBezTo>
                      <a:pt x="17266" y="148966"/>
                      <a:pt x="13451" y="145381"/>
                      <a:pt x="10756" y="140850"/>
                    </a:cubicBezTo>
                    <a:cubicBezTo>
                      <a:pt x="8060" y="136318"/>
                      <a:pt x="6712" y="131357"/>
                      <a:pt x="6712" y="125965"/>
                    </a:cubicBezTo>
                    <a:cubicBezTo>
                      <a:pt x="6712" y="119196"/>
                      <a:pt x="8260" y="113030"/>
                      <a:pt x="11358" y="107466"/>
                    </a:cubicBezTo>
                    <a:cubicBezTo>
                      <a:pt x="14455" y="101902"/>
                      <a:pt x="18471" y="96883"/>
                      <a:pt x="23404" y="92409"/>
                    </a:cubicBezTo>
                    <a:cubicBezTo>
                      <a:pt x="19388" y="88393"/>
                      <a:pt x="16176" y="83575"/>
                      <a:pt x="13767" y="77954"/>
                    </a:cubicBezTo>
                    <a:cubicBezTo>
                      <a:pt x="11358" y="72332"/>
                      <a:pt x="10153" y="65334"/>
                      <a:pt x="10153" y="56960"/>
                    </a:cubicBezTo>
                    <a:cubicBezTo>
                      <a:pt x="10153" y="48011"/>
                      <a:pt x="11731" y="40009"/>
                      <a:pt x="14886" y="32954"/>
                    </a:cubicBezTo>
                    <a:cubicBezTo>
                      <a:pt x="18040" y="25899"/>
                      <a:pt x="22429" y="19933"/>
                      <a:pt x="28050" y="15058"/>
                    </a:cubicBezTo>
                    <a:cubicBezTo>
                      <a:pt x="33671" y="10182"/>
                      <a:pt x="40382" y="6453"/>
                      <a:pt x="48184" y="3872"/>
                    </a:cubicBezTo>
                    <a:cubicBezTo>
                      <a:pt x="55985" y="1291"/>
                      <a:pt x="64589" y="0"/>
                      <a:pt x="73996" y="0"/>
                    </a:cubicBezTo>
                    <a:close/>
                    <a:moveTo>
                      <a:pt x="73480" y="29943"/>
                    </a:moveTo>
                    <a:cubicBezTo>
                      <a:pt x="69235" y="29943"/>
                      <a:pt x="65506" y="30660"/>
                      <a:pt x="62294" y="32094"/>
                    </a:cubicBezTo>
                    <a:cubicBezTo>
                      <a:pt x="59082" y="33528"/>
                      <a:pt x="56415" y="35478"/>
                      <a:pt x="54292" y="37944"/>
                    </a:cubicBezTo>
                    <a:cubicBezTo>
                      <a:pt x="52170" y="40411"/>
                      <a:pt x="50593" y="43279"/>
                      <a:pt x="49560" y="46549"/>
                    </a:cubicBezTo>
                    <a:cubicBezTo>
                      <a:pt x="48528" y="49818"/>
                      <a:pt x="48011" y="53231"/>
                      <a:pt x="48011" y="56788"/>
                    </a:cubicBezTo>
                    <a:cubicBezTo>
                      <a:pt x="48011" y="64589"/>
                      <a:pt x="50306" y="70755"/>
                      <a:pt x="54895" y="75286"/>
                    </a:cubicBezTo>
                    <a:cubicBezTo>
                      <a:pt x="59484" y="79818"/>
                      <a:pt x="65851" y="82084"/>
                      <a:pt x="73996" y="82084"/>
                    </a:cubicBezTo>
                    <a:cubicBezTo>
                      <a:pt x="78355" y="82084"/>
                      <a:pt x="82141" y="81395"/>
                      <a:pt x="85353" y="80019"/>
                    </a:cubicBezTo>
                    <a:cubicBezTo>
                      <a:pt x="88566" y="78642"/>
                      <a:pt x="91233" y="76749"/>
                      <a:pt x="93355" y="74340"/>
                    </a:cubicBezTo>
                    <a:cubicBezTo>
                      <a:pt x="95478" y="71931"/>
                      <a:pt x="97084" y="69149"/>
                      <a:pt x="98173" y="65994"/>
                    </a:cubicBezTo>
                    <a:cubicBezTo>
                      <a:pt x="99263" y="62839"/>
                      <a:pt x="99808" y="59541"/>
                      <a:pt x="99808" y="56099"/>
                    </a:cubicBezTo>
                    <a:cubicBezTo>
                      <a:pt x="99808" y="47839"/>
                      <a:pt x="97514" y="41415"/>
                      <a:pt x="92925" y="36826"/>
                    </a:cubicBezTo>
                    <a:cubicBezTo>
                      <a:pt x="88336" y="32237"/>
                      <a:pt x="81854" y="29943"/>
                      <a:pt x="73480" y="29943"/>
                    </a:cubicBezTo>
                    <a:close/>
                    <a:moveTo>
                      <a:pt x="55927" y="161414"/>
                    </a:moveTo>
                    <a:cubicBezTo>
                      <a:pt x="52944" y="163593"/>
                      <a:pt x="50564" y="165687"/>
                      <a:pt x="48786" y="167695"/>
                    </a:cubicBezTo>
                    <a:cubicBezTo>
                      <a:pt x="47008" y="169702"/>
                      <a:pt x="45574" y="171624"/>
                      <a:pt x="44484" y="173459"/>
                    </a:cubicBezTo>
                    <a:cubicBezTo>
                      <a:pt x="43394" y="175295"/>
                      <a:pt x="42677" y="177073"/>
                      <a:pt x="42333" y="178794"/>
                    </a:cubicBezTo>
                    <a:cubicBezTo>
                      <a:pt x="41989" y="180515"/>
                      <a:pt x="41816" y="182293"/>
                      <a:pt x="41816" y="184129"/>
                    </a:cubicBezTo>
                    <a:cubicBezTo>
                      <a:pt x="41816" y="189865"/>
                      <a:pt x="44713" y="194224"/>
                      <a:pt x="50507" y="197207"/>
                    </a:cubicBezTo>
                    <a:cubicBezTo>
                      <a:pt x="56300" y="200190"/>
                      <a:pt x="64474" y="201681"/>
                      <a:pt x="75028" y="201681"/>
                    </a:cubicBezTo>
                    <a:cubicBezTo>
                      <a:pt x="81568" y="201681"/>
                      <a:pt x="87074" y="201021"/>
                      <a:pt x="91548" y="199702"/>
                    </a:cubicBezTo>
                    <a:cubicBezTo>
                      <a:pt x="96022" y="198383"/>
                      <a:pt x="99636" y="196633"/>
                      <a:pt x="102390" y="194454"/>
                    </a:cubicBezTo>
                    <a:cubicBezTo>
                      <a:pt x="105143" y="192274"/>
                      <a:pt x="107093" y="189836"/>
                      <a:pt x="108240" y="187140"/>
                    </a:cubicBezTo>
                    <a:cubicBezTo>
                      <a:pt x="109387" y="184444"/>
                      <a:pt x="109961" y="181605"/>
                      <a:pt x="109961" y="178622"/>
                    </a:cubicBezTo>
                    <a:cubicBezTo>
                      <a:pt x="109961" y="173459"/>
                      <a:pt x="107896" y="169502"/>
                      <a:pt x="103766" y="166748"/>
                    </a:cubicBezTo>
                    <a:cubicBezTo>
                      <a:pt x="99636" y="163995"/>
                      <a:pt x="93957" y="162504"/>
                      <a:pt x="86730" y="162274"/>
                    </a:cubicBezTo>
                    <a:lnTo>
                      <a:pt x="55927" y="161414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dist"/>
                <a:endParaRPr lang="en-US" sz="2800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90" name="TextBox 89"/>
              <p:cNvSpPr txBox="1"/>
              <p:nvPr/>
            </p:nvSpPr>
            <p:spPr>
              <a:xfrm>
                <a:off x="2061812" y="774774"/>
                <a:ext cx="198030" cy="230144"/>
              </a:xfrm>
              <a:custGeom>
                <a:avLst/>
                <a:gdLst/>
                <a:ahLst/>
                <a:cxnLst/>
                <a:rect l="l" t="t" r="r" b="b"/>
                <a:pathLst>
                  <a:path w="146442" h="170190">
                    <a:moveTo>
                      <a:pt x="21510" y="0"/>
                    </a:moveTo>
                    <a:cubicBezTo>
                      <a:pt x="25755" y="0"/>
                      <a:pt x="29254" y="144"/>
                      <a:pt x="32007" y="431"/>
                    </a:cubicBezTo>
                    <a:cubicBezTo>
                      <a:pt x="34761" y="717"/>
                      <a:pt x="36969" y="1148"/>
                      <a:pt x="38633" y="1721"/>
                    </a:cubicBezTo>
                    <a:cubicBezTo>
                      <a:pt x="40296" y="2295"/>
                      <a:pt x="41472" y="3012"/>
                      <a:pt x="42160" y="3872"/>
                    </a:cubicBezTo>
                    <a:cubicBezTo>
                      <a:pt x="42849" y="4733"/>
                      <a:pt x="43193" y="5736"/>
                      <a:pt x="43193" y="6884"/>
                    </a:cubicBezTo>
                    <a:lnTo>
                      <a:pt x="43193" y="93613"/>
                    </a:lnTo>
                    <a:cubicBezTo>
                      <a:pt x="43193" y="101644"/>
                      <a:pt x="43709" y="107781"/>
                      <a:pt x="44742" y="112026"/>
                    </a:cubicBezTo>
                    <a:cubicBezTo>
                      <a:pt x="45774" y="116271"/>
                      <a:pt x="47352" y="119913"/>
                      <a:pt x="49474" y="122953"/>
                    </a:cubicBezTo>
                    <a:cubicBezTo>
                      <a:pt x="51596" y="125993"/>
                      <a:pt x="54292" y="128345"/>
                      <a:pt x="57562" y="130009"/>
                    </a:cubicBezTo>
                    <a:cubicBezTo>
                      <a:pt x="60831" y="131672"/>
                      <a:pt x="64646" y="132504"/>
                      <a:pt x="69005" y="132504"/>
                    </a:cubicBezTo>
                    <a:cubicBezTo>
                      <a:pt x="74512" y="132504"/>
                      <a:pt x="80047" y="130496"/>
                      <a:pt x="85611" y="126481"/>
                    </a:cubicBezTo>
                    <a:cubicBezTo>
                      <a:pt x="91175" y="122466"/>
                      <a:pt x="97112" y="116615"/>
                      <a:pt x="103422" y="108929"/>
                    </a:cubicBezTo>
                    <a:lnTo>
                      <a:pt x="103422" y="6884"/>
                    </a:lnTo>
                    <a:cubicBezTo>
                      <a:pt x="103422" y="5736"/>
                      <a:pt x="103737" y="4733"/>
                      <a:pt x="104368" y="3872"/>
                    </a:cubicBezTo>
                    <a:cubicBezTo>
                      <a:pt x="104999" y="3012"/>
                      <a:pt x="106146" y="2295"/>
                      <a:pt x="107810" y="1721"/>
                    </a:cubicBezTo>
                    <a:cubicBezTo>
                      <a:pt x="109473" y="1148"/>
                      <a:pt x="111682" y="717"/>
                      <a:pt x="114435" y="431"/>
                    </a:cubicBezTo>
                    <a:cubicBezTo>
                      <a:pt x="117188" y="144"/>
                      <a:pt x="120687" y="0"/>
                      <a:pt x="124932" y="0"/>
                    </a:cubicBezTo>
                    <a:cubicBezTo>
                      <a:pt x="129177" y="0"/>
                      <a:pt x="132676" y="144"/>
                      <a:pt x="135429" y="431"/>
                    </a:cubicBezTo>
                    <a:cubicBezTo>
                      <a:pt x="138182" y="717"/>
                      <a:pt x="140362" y="1148"/>
                      <a:pt x="141968" y="1721"/>
                    </a:cubicBezTo>
                    <a:cubicBezTo>
                      <a:pt x="143574" y="2295"/>
                      <a:pt x="144722" y="3012"/>
                      <a:pt x="145410" y="3872"/>
                    </a:cubicBezTo>
                    <a:cubicBezTo>
                      <a:pt x="146098" y="4733"/>
                      <a:pt x="146442" y="5736"/>
                      <a:pt x="146442" y="6884"/>
                    </a:cubicBezTo>
                    <a:lnTo>
                      <a:pt x="146442" y="160381"/>
                    </a:lnTo>
                    <a:cubicBezTo>
                      <a:pt x="146442" y="161528"/>
                      <a:pt x="146156" y="162532"/>
                      <a:pt x="145582" y="163393"/>
                    </a:cubicBezTo>
                    <a:cubicBezTo>
                      <a:pt x="145008" y="164253"/>
                      <a:pt x="144005" y="164970"/>
                      <a:pt x="142571" y="165544"/>
                    </a:cubicBezTo>
                    <a:cubicBezTo>
                      <a:pt x="141137" y="166117"/>
                      <a:pt x="139244" y="166548"/>
                      <a:pt x="136892" y="166834"/>
                    </a:cubicBezTo>
                    <a:cubicBezTo>
                      <a:pt x="134540" y="167121"/>
                      <a:pt x="131586" y="167265"/>
                      <a:pt x="128030" y="167265"/>
                    </a:cubicBezTo>
                    <a:cubicBezTo>
                      <a:pt x="124244" y="167265"/>
                      <a:pt x="121175" y="167121"/>
                      <a:pt x="118823" y="166834"/>
                    </a:cubicBezTo>
                    <a:cubicBezTo>
                      <a:pt x="116471" y="166548"/>
                      <a:pt x="114607" y="166117"/>
                      <a:pt x="113230" y="165544"/>
                    </a:cubicBezTo>
                    <a:cubicBezTo>
                      <a:pt x="111854" y="164970"/>
                      <a:pt x="110879" y="164253"/>
                      <a:pt x="110305" y="163393"/>
                    </a:cubicBezTo>
                    <a:cubicBezTo>
                      <a:pt x="109731" y="162532"/>
                      <a:pt x="109445" y="161528"/>
                      <a:pt x="109445" y="160381"/>
                    </a:cubicBezTo>
                    <a:lnTo>
                      <a:pt x="109445" y="142657"/>
                    </a:lnTo>
                    <a:cubicBezTo>
                      <a:pt x="100955" y="151835"/>
                      <a:pt x="92322" y="158718"/>
                      <a:pt x="83546" y="163307"/>
                    </a:cubicBezTo>
                    <a:cubicBezTo>
                      <a:pt x="74770" y="167896"/>
                      <a:pt x="65678" y="170190"/>
                      <a:pt x="56271" y="170190"/>
                    </a:cubicBezTo>
                    <a:cubicBezTo>
                      <a:pt x="45717" y="170190"/>
                      <a:pt x="36855" y="168469"/>
                      <a:pt x="29684" y="165028"/>
                    </a:cubicBezTo>
                    <a:cubicBezTo>
                      <a:pt x="22514" y="161586"/>
                      <a:pt x="16721" y="156882"/>
                      <a:pt x="12304" y="150917"/>
                    </a:cubicBezTo>
                    <a:cubicBezTo>
                      <a:pt x="7887" y="144951"/>
                      <a:pt x="4732" y="138039"/>
                      <a:pt x="2840" y="130181"/>
                    </a:cubicBezTo>
                    <a:cubicBezTo>
                      <a:pt x="947" y="122322"/>
                      <a:pt x="0" y="112542"/>
                      <a:pt x="0" y="100841"/>
                    </a:cubicBezTo>
                    <a:lnTo>
                      <a:pt x="0" y="6884"/>
                    </a:lnTo>
                    <a:cubicBezTo>
                      <a:pt x="0" y="5736"/>
                      <a:pt x="316" y="4733"/>
                      <a:pt x="947" y="3872"/>
                    </a:cubicBezTo>
                    <a:cubicBezTo>
                      <a:pt x="1578" y="3012"/>
                      <a:pt x="2725" y="2295"/>
                      <a:pt x="4388" y="1721"/>
                    </a:cubicBezTo>
                    <a:cubicBezTo>
                      <a:pt x="6052" y="1148"/>
                      <a:pt x="8289" y="717"/>
                      <a:pt x="11099" y="431"/>
                    </a:cubicBezTo>
                    <a:cubicBezTo>
                      <a:pt x="13910" y="144"/>
                      <a:pt x="17380" y="0"/>
                      <a:pt x="21510" y="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dist"/>
                <a:endParaRPr lang="en-US" sz="2800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91" name="TextBox 90"/>
              <p:cNvSpPr txBox="1"/>
              <p:nvPr/>
            </p:nvSpPr>
            <p:spPr>
              <a:xfrm>
                <a:off x="2420885" y="683557"/>
                <a:ext cx="67484" cy="61434"/>
              </a:xfrm>
              <a:custGeom>
                <a:avLst/>
                <a:gdLst/>
                <a:ahLst/>
                <a:cxnLst/>
                <a:rect l="l" t="t" r="r" b="b"/>
                <a:pathLst>
                  <a:path w="49904" h="45430">
                    <a:moveTo>
                      <a:pt x="25124" y="0"/>
                    </a:moveTo>
                    <a:cubicBezTo>
                      <a:pt x="34761" y="0"/>
                      <a:pt x="41300" y="1635"/>
                      <a:pt x="44741" y="4904"/>
                    </a:cubicBezTo>
                    <a:cubicBezTo>
                      <a:pt x="48183" y="8174"/>
                      <a:pt x="49904" y="13996"/>
                      <a:pt x="49904" y="22371"/>
                    </a:cubicBezTo>
                    <a:cubicBezTo>
                      <a:pt x="49904" y="31090"/>
                      <a:pt x="48126" y="37112"/>
                      <a:pt x="44569" y="40439"/>
                    </a:cubicBezTo>
                    <a:cubicBezTo>
                      <a:pt x="41013" y="43766"/>
                      <a:pt x="34417" y="45430"/>
                      <a:pt x="24780" y="45430"/>
                    </a:cubicBezTo>
                    <a:cubicBezTo>
                      <a:pt x="15029" y="45430"/>
                      <a:pt x="8461" y="43824"/>
                      <a:pt x="5076" y="40611"/>
                    </a:cubicBezTo>
                    <a:cubicBezTo>
                      <a:pt x="1692" y="37399"/>
                      <a:pt x="0" y="31606"/>
                      <a:pt x="0" y="23231"/>
                    </a:cubicBezTo>
                    <a:cubicBezTo>
                      <a:pt x="0" y="14512"/>
                      <a:pt x="1749" y="8461"/>
                      <a:pt x="5249" y="5076"/>
                    </a:cubicBezTo>
                    <a:cubicBezTo>
                      <a:pt x="8748" y="1692"/>
                      <a:pt x="15373" y="0"/>
                      <a:pt x="25124" y="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2800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2420885" y="774774"/>
                <a:ext cx="58640" cy="226188"/>
              </a:xfrm>
              <a:custGeom>
                <a:avLst/>
                <a:gdLst/>
                <a:ahLst/>
                <a:cxnLst/>
                <a:rect l="l" t="t" r="r" b="b"/>
                <a:pathLst>
                  <a:path w="43364" h="167265">
                    <a:moveTo>
                      <a:pt x="21682" y="0"/>
                    </a:moveTo>
                    <a:cubicBezTo>
                      <a:pt x="25927" y="0"/>
                      <a:pt x="29426" y="172"/>
                      <a:pt x="32179" y="517"/>
                    </a:cubicBezTo>
                    <a:cubicBezTo>
                      <a:pt x="34932" y="861"/>
                      <a:pt x="37141" y="1348"/>
                      <a:pt x="38804" y="1979"/>
                    </a:cubicBezTo>
                    <a:cubicBezTo>
                      <a:pt x="40468" y="2610"/>
                      <a:pt x="41644" y="3356"/>
                      <a:pt x="42332" y="4216"/>
                    </a:cubicBezTo>
                    <a:cubicBezTo>
                      <a:pt x="43020" y="5077"/>
                      <a:pt x="43364" y="6081"/>
                      <a:pt x="43364" y="7228"/>
                    </a:cubicBezTo>
                    <a:lnTo>
                      <a:pt x="43364" y="160381"/>
                    </a:lnTo>
                    <a:cubicBezTo>
                      <a:pt x="43364" y="161528"/>
                      <a:pt x="43020" y="162532"/>
                      <a:pt x="42332" y="163393"/>
                    </a:cubicBezTo>
                    <a:cubicBezTo>
                      <a:pt x="41644" y="164253"/>
                      <a:pt x="40468" y="164970"/>
                      <a:pt x="38804" y="165544"/>
                    </a:cubicBezTo>
                    <a:cubicBezTo>
                      <a:pt x="37141" y="166117"/>
                      <a:pt x="34932" y="166548"/>
                      <a:pt x="32179" y="166834"/>
                    </a:cubicBezTo>
                    <a:cubicBezTo>
                      <a:pt x="29426" y="167121"/>
                      <a:pt x="25927" y="167265"/>
                      <a:pt x="21682" y="167265"/>
                    </a:cubicBezTo>
                    <a:cubicBezTo>
                      <a:pt x="17437" y="167265"/>
                      <a:pt x="13938" y="167121"/>
                      <a:pt x="11185" y="166834"/>
                    </a:cubicBezTo>
                    <a:cubicBezTo>
                      <a:pt x="8432" y="166548"/>
                      <a:pt x="6223" y="166117"/>
                      <a:pt x="4560" y="165544"/>
                    </a:cubicBezTo>
                    <a:cubicBezTo>
                      <a:pt x="2896" y="164970"/>
                      <a:pt x="1720" y="164253"/>
                      <a:pt x="1032" y="163393"/>
                    </a:cubicBezTo>
                    <a:cubicBezTo>
                      <a:pt x="344" y="162532"/>
                      <a:pt x="0" y="161528"/>
                      <a:pt x="0" y="160381"/>
                    </a:cubicBezTo>
                    <a:lnTo>
                      <a:pt x="0" y="7228"/>
                    </a:lnTo>
                    <a:cubicBezTo>
                      <a:pt x="0" y="6081"/>
                      <a:pt x="344" y="5077"/>
                      <a:pt x="1032" y="4216"/>
                    </a:cubicBezTo>
                    <a:cubicBezTo>
                      <a:pt x="1720" y="3356"/>
                      <a:pt x="2896" y="2610"/>
                      <a:pt x="4560" y="1979"/>
                    </a:cubicBezTo>
                    <a:cubicBezTo>
                      <a:pt x="6223" y="1348"/>
                      <a:pt x="8432" y="861"/>
                      <a:pt x="11185" y="517"/>
                    </a:cubicBezTo>
                    <a:cubicBezTo>
                      <a:pt x="13938" y="172"/>
                      <a:pt x="17437" y="0"/>
                      <a:pt x="21682" y="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dist"/>
                <a:endParaRPr lang="en-US" sz="2800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93" name="Rounded Rectangle 92"/>
              <p:cNvSpPr/>
              <p:nvPr/>
            </p:nvSpPr>
            <p:spPr>
              <a:xfrm rot="19401876">
                <a:off x="1255605" y="932717"/>
                <a:ext cx="48392" cy="45179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3406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4469" y="959668"/>
            <a:ext cx="5645331" cy="5527311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199" y="955108"/>
            <a:ext cx="5645331" cy="5532143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Final Product Presentation - </a:t>
            </a:r>
            <a:r>
              <a:rPr lang="en-US" dirty="0" err="1"/>
              <a:t>LearnStack</a:t>
            </a:r>
            <a:r>
              <a:rPr lang="en-US" dirty="0"/>
              <a:t> - </a:t>
            </a:r>
            <a:r>
              <a:rPr lang="en-US" dirty="0" err="1"/>
              <a:t>DevBallers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A53FC-A1F5-4D9E-915D-C1AF2CE43DE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125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Final Product Presentation - </a:t>
            </a:r>
            <a:r>
              <a:rPr lang="en-US" dirty="0" err="1"/>
              <a:t>LearnStack</a:t>
            </a:r>
            <a:r>
              <a:rPr lang="en-US" dirty="0"/>
              <a:t> - </a:t>
            </a:r>
            <a:r>
              <a:rPr lang="en-US" dirty="0" err="1"/>
              <a:t>DevBallers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A53FC-A1F5-4D9E-915D-C1AF2CE43DE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633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Final Product Presentation - </a:t>
            </a:r>
            <a:r>
              <a:rPr lang="en-US" dirty="0" err="1"/>
              <a:t>LearnStack</a:t>
            </a:r>
            <a:r>
              <a:rPr lang="en-US" dirty="0"/>
              <a:t> - </a:t>
            </a:r>
            <a:r>
              <a:rPr lang="en-US" dirty="0" err="1"/>
              <a:t>DevBallers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A53FC-A1F5-4D9E-915D-C1AF2CE43DED}" type="slidenum">
              <a:rPr lang="en-US" smtClean="0"/>
              <a:t>‹Nr.›</a:t>
            </a:fld>
            <a:endParaRPr lang="en-US"/>
          </a:p>
        </p:txBody>
      </p:sp>
      <p:grpSp>
        <p:nvGrpSpPr>
          <p:cNvPr id="40" name="Group 39"/>
          <p:cNvGrpSpPr/>
          <p:nvPr userDrawn="1"/>
        </p:nvGrpSpPr>
        <p:grpSpPr>
          <a:xfrm>
            <a:off x="59331" y="6393877"/>
            <a:ext cx="1120042" cy="408096"/>
            <a:chOff x="275491" y="232395"/>
            <a:chExt cx="2741493" cy="998884"/>
          </a:xfrm>
        </p:grpSpPr>
        <p:grpSp>
          <p:nvGrpSpPr>
            <p:cNvPr id="41" name="Group 40"/>
            <p:cNvGrpSpPr/>
            <p:nvPr/>
          </p:nvGrpSpPr>
          <p:grpSpPr>
            <a:xfrm>
              <a:off x="275491" y="232395"/>
              <a:ext cx="1350950" cy="798748"/>
              <a:chOff x="530454" y="488900"/>
              <a:chExt cx="1350950" cy="798748"/>
            </a:xfrm>
          </p:grpSpPr>
          <p:cxnSp>
            <p:nvCxnSpPr>
              <p:cNvPr id="101" name="Straight Connector 100"/>
              <p:cNvCxnSpPr/>
              <p:nvPr/>
            </p:nvCxnSpPr>
            <p:spPr>
              <a:xfrm flipV="1">
                <a:off x="592138" y="877764"/>
                <a:ext cx="240506" cy="354807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02" name="Straight Connector 101"/>
              <p:cNvCxnSpPr/>
              <p:nvPr/>
            </p:nvCxnSpPr>
            <p:spPr>
              <a:xfrm flipV="1">
                <a:off x="1358512" y="537245"/>
                <a:ext cx="467925" cy="690309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03" name="Straight Connector 102"/>
              <p:cNvCxnSpPr/>
              <p:nvPr/>
            </p:nvCxnSpPr>
            <p:spPr>
              <a:xfrm flipH="1" flipV="1">
                <a:off x="825181" y="872746"/>
                <a:ext cx="240506" cy="354807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04" name="Straight Connector 103"/>
              <p:cNvCxnSpPr/>
              <p:nvPr/>
            </p:nvCxnSpPr>
            <p:spPr>
              <a:xfrm flipH="1" flipV="1">
                <a:off x="1068335" y="1220677"/>
                <a:ext cx="305646" cy="7889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05" name="Oval 104"/>
              <p:cNvSpPr/>
              <p:nvPr/>
            </p:nvSpPr>
            <p:spPr>
              <a:xfrm>
                <a:off x="530454" y="1167452"/>
                <a:ext cx="120196" cy="120196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06" name="Oval 105"/>
              <p:cNvSpPr/>
              <p:nvPr/>
            </p:nvSpPr>
            <p:spPr>
              <a:xfrm>
                <a:off x="1538917" y="819105"/>
                <a:ext cx="120196" cy="120196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07" name="Oval 106"/>
              <p:cNvSpPr/>
              <p:nvPr/>
            </p:nvSpPr>
            <p:spPr>
              <a:xfrm>
                <a:off x="1008370" y="1167452"/>
                <a:ext cx="120196" cy="120196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08" name="Oval 107"/>
              <p:cNvSpPr/>
              <p:nvPr/>
            </p:nvSpPr>
            <p:spPr>
              <a:xfrm>
                <a:off x="769412" y="819105"/>
                <a:ext cx="120196" cy="120196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09" name="Oval 108"/>
              <p:cNvSpPr/>
              <p:nvPr/>
            </p:nvSpPr>
            <p:spPr>
              <a:xfrm>
                <a:off x="1299959" y="1167452"/>
                <a:ext cx="120196" cy="120196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10" name="Oval 109"/>
              <p:cNvSpPr/>
              <p:nvPr/>
            </p:nvSpPr>
            <p:spPr>
              <a:xfrm>
                <a:off x="1761208" y="488900"/>
                <a:ext cx="120196" cy="120196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42" name="Group 41"/>
            <p:cNvGrpSpPr/>
            <p:nvPr/>
          </p:nvGrpSpPr>
          <p:grpSpPr>
            <a:xfrm flipH="1">
              <a:off x="570221" y="831007"/>
              <a:ext cx="383725" cy="400272"/>
              <a:chOff x="228600" y="679998"/>
              <a:chExt cx="383725" cy="400272"/>
            </a:xfrm>
          </p:grpSpPr>
          <p:sp>
            <p:nvSpPr>
              <p:cNvPr id="99" name="Oval 98"/>
              <p:cNvSpPr/>
              <p:nvPr/>
            </p:nvSpPr>
            <p:spPr>
              <a:xfrm>
                <a:off x="228600" y="679998"/>
                <a:ext cx="275985" cy="275985"/>
              </a:xfrm>
              <a:prstGeom prst="ellipse">
                <a:avLst/>
              </a:prstGeom>
              <a:noFill/>
              <a:ln w="19050">
                <a:solidFill>
                  <a:srgbClr val="62626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0" name="Straight Connector 99"/>
              <p:cNvCxnSpPr>
                <a:stCxn id="99" idx="5"/>
              </p:cNvCxnSpPr>
              <p:nvPr/>
            </p:nvCxnSpPr>
            <p:spPr>
              <a:xfrm>
                <a:off x="464168" y="915566"/>
                <a:ext cx="148157" cy="164704"/>
              </a:xfrm>
              <a:prstGeom prst="line">
                <a:avLst/>
              </a:prstGeom>
              <a:ln w="19050" cap="rnd">
                <a:solidFill>
                  <a:srgbClr val="62626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" name="Group 42"/>
            <p:cNvGrpSpPr/>
            <p:nvPr/>
          </p:nvGrpSpPr>
          <p:grpSpPr>
            <a:xfrm>
              <a:off x="1479530" y="325869"/>
              <a:ext cx="877442" cy="334440"/>
              <a:chOff x="1373192" y="325869"/>
              <a:chExt cx="877442" cy="334440"/>
            </a:xfrm>
          </p:grpSpPr>
          <p:sp>
            <p:nvSpPr>
              <p:cNvPr id="92" name="TextBox 91"/>
              <p:cNvSpPr txBox="1"/>
              <p:nvPr/>
            </p:nvSpPr>
            <p:spPr>
              <a:xfrm>
                <a:off x="2191074" y="325869"/>
                <a:ext cx="59560" cy="330423"/>
              </a:xfrm>
              <a:custGeom>
                <a:avLst/>
                <a:gdLst/>
                <a:ahLst/>
                <a:cxnLst/>
                <a:rect l="l" t="t" r="r" b="b"/>
                <a:pathLst>
                  <a:path w="43364" h="240572">
                    <a:moveTo>
                      <a:pt x="21682" y="0"/>
                    </a:moveTo>
                    <a:cubicBezTo>
                      <a:pt x="25927" y="0"/>
                      <a:pt x="29426" y="172"/>
                      <a:pt x="32179" y="516"/>
                    </a:cubicBezTo>
                    <a:cubicBezTo>
                      <a:pt x="34932" y="861"/>
                      <a:pt x="37141" y="1348"/>
                      <a:pt x="38804" y="1979"/>
                    </a:cubicBezTo>
                    <a:cubicBezTo>
                      <a:pt x="40468" y="2610"/>
                      <a:pt x="41644" y="3384"/>
                      <a:pt x="42332" y="4302"/>
                    </a:cubicBezTo>
                    <a:cubicBezTo>
                      <a:pt x="43020" y="5220"/>
                      <a:pt x="43364" y="6253"/>
                      <a:pt x="43364" y="7400"/>
                    </a:cubicBezTo>
                    <a:lnTo>
                      <a:pt x="43364" y="233688"/>
                    </a:lnTo>
                    <a:cubicBezTo>
                      <a:pt x="43364" y="234835"/>
                      <a:pt x="43020" y="235839"/>
                      <a:pt x="42332" y="236700"/>
                    </a:cubicBezTo>
                    <a:cubicBezTo>
                      <a:pt x="41644" y="237560"/>
                      <a:pt x="40468" y="238277"/>
                      <a:pt x="38804" y="238851"/>
                    </a:cubicBezTo>
                    <a:cubicBezTo>
                      <a:pt x="37141" y="239424"/>
                      <a:pt x="34932" y="239855"/>
                      <a:pt x="32179" y="240141"/>
                    </a:cubicBezTo>
                    <a:cubicBezTo>
                      <a:pt x="29426" y="240428"/>
                      <a:pt x="25927" y="240572"/>
                      <a:pt x="21682" y="240572"/>
                    </a:cubicBezTo>
                    <a:cubicBezTo>
                      <a:pt x="17437" y="240572"/>
                      <a:pt x="13938" y="240428"/>
                      <a:pt x="11185" y="240141"/>
                    </a:cubicBezTo>
                    <a:cubicBezTo>
                      <a:pt x="8432" y="239855"/>
                      <a:pt x="6223" y="239424"/>
                      <a:pt x="4560" y="238851"/>
                    </a:cubicBezTo>
                    <a:cubicBezTo>
                      <a:pt x="2896" y="238277"/>
                      <a:pt x="1720" y="237560"/>
                      <a:pt x="1032" y="236700"/>
                    </a:cubicBezTo>
                    <a:cubicBezTo>
                      <a:pt x="344" y="235839"/>
                      <a:pt x="0" y="234835"/>
                      <a:pt x="0" y="233688"/>
                    </a:cubicBezTo>
                    <a:lnTo>
                      <a:pt x="0" y="7400"/>
                    </a:lnTo>
                    <a:cubicBezTo>
                      <a:pt x="0" y="6253"/>
                      <a:pt x="344" y="5220"/>
                      <a:pt x="1032" y="4302"/>
                    </a:cubicBezTo>
                    <a:cubicBezTo>
                      <a:pt x="1720" y="3384"/>
                      <a:pt x="2896" y="2610"/>
                      <a:pt x="4560" y="1979"/>
                    </a:cubicBezTo>
                    <a:cubicBezTo>
                      <a:pt x="6223" y="1348"/>
                      <a:pt x="8432" y="861"/>
                      <a:pt x="11185" y="516"/>
                    </a:cubicBezTo>
                    <a:cubicBezTo>
                      <a:pt x="13938" y="172"/>
                      <a:pt x="17437" y="0"/>
                      <a:pt x="21682" y="0"/>
                    </a:cubicBez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2800" b="1" dirty="0"/>
              </a:p>
            </p:txBody>
          </p:sp>
          <p:sp>
            <p:nvSpPr>
              <p:cNvPr id="93" name="TextBox 92"/>
              <p:cNvSpPr txBox="1"/>
              <p:nvPr/>
            </p:nvSpPr>
            <p:spPr>
              <a:xfrm>
                <a:off x="1927821" y="333904"/>
                <a:ext cx="68542" cy="62399"/>
              </a:xfrm>
              <a:custGeom>
                <a:avLst/>
                <a:gdLst/>
                <a:ahLst/>
                <a:cxnLst/>
                <a:rect l="l" t="t" r="r" b="b"/>
                <a:pathLst>
                  <a:path w="49904" h="45430">
                    <a:moveTo>
                      <a:pt x="25124" y="0"/>
                    </a:moveTo>
                    <a:cubicBezTo>
                      <a:pt x="34761" y="0"/>
                      <a:pt x="41300" y="1635"/>
                      <a:pt x="44741" y="4904"/>
                    </a:cubicBezTo>
                    <a:cubicBezTo>
                      <a:pt x="48183" y="8174"/>
                      <a:pt x="49904" y="13996"/>
                      <a:pt x="49904" y="22371"/>
                    </a:cubicBezTo>
                    <a:cubicBezTo>
                      <a:pt x="49904" y="31090"/>
                      <a:pt x="48126" y="37112"/>
                      <a:pt x="44569" y="40439"/>
                    </a:cubicBezTo>
                    <a:cubicBezTo>
                      <a:pt x="41013" y="43766"/>
                      <a:pt x="34416" y="45430"/>
                      <a:pt x="24780" y="45430"/>
                    </a:cubicBezTo>
                    <a:cubicBezTo>
                      <a:pt x="15029" y="45430"/>
                      <a:pt x="8461" y="43824"/>
                      <a:pt x="5076" y="40611"/>
                    </a:cubicBezTo>
                    <a:cubicBezTo>
                      <a:pt x="1692" y="37399"/>
                      <a:pt x="0" y="31606"/>
                      <a:pt x="0" y="23231"/>
                    </a:cubicBezTo>
                    <a:cubicBezTo>
                      <a:pt x="0" y="14512"/>
                      <a:pt x="1749" y="8461"/>
                      <a:pt x="5248" y="5076"/>
                    </a:cubicBezTo>
                    <a:cubicBezTo>
                      <a:pt x="8748" y="1692"/>
                      <a:pt x="15373" y="0"/>
                      <a:pt x="25124" y="0"/>
                    </a:cubicBez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2800" b="1" dirty="0"/>
              </a:p>
            </p:txBody>
          </p:sp>
          <p:sp>
            <p:nvSpPr>
              <p:cNvPr id="94" name="TextBox 93"/>
              <p:cNvSpPr txBox="1"/>
              <p:nvPr/>
            </p:nvSpPr>
            <p:spPr>
              <a:xfrm>
                <a:off x="1373192" y="422537"/>
                <a:ext cx="160956" cy="237772"/>
              </a:xfrm>
              <a:custGeom>
                <a:avLst/>
                <a:gdLst/>
                <a:ahLst/>
                <a:cxnLst/>
                <a:rect l="l" t="t" r="r" b="b"/>
                <a:pathLst>
                  <a:path w="117188" h="173115">
                    <a:moveTo>
                      <a:pt x="63327" y="0"/>
                    </a:moveTo>
                    <a:cubicBezTo>
                      <a:pt x="68145" y="0"/>
                      <a:pt x="72820" y="344"/>
                      <a:pt x="77351" y="1032"/>
                    </a:cubicBezTo>
                    <a:cubicBezTo>
                      <a:pt x="81883" y="1721"/>
                      <a:pt x="85984" y="2581"/>
                      <a:pt x="89655" y="3614"/>
                    </a:cubicBezTo>
                    <a:cubicBezTo>
                      <a:pt x="93326" y="4646"/>
                      <a:pt x="96424" y="5765"/>
                      <a:pt x="98948" y="6969"/>
                    </a:cubicBezTo>
                    <a:cubicBezTo>
                      <a:pt x="101471" y="8174"/>
                      <a:pt x="103278" y="9206"/>
                      <a:pt x="104368" y="10067"/>
                    </a:cubicBezTo>
                    <a:cubicBezTo>
                      <a:pt x="105458" y="10927"/>
                      <a:pt x="106232" y="11788"/>
                      <a:pt x="106691" y="12648"/>
                    </a:cubicBezTo>
                    <a:cubicBezTo>
                      <a:pt x="107150" y="13508"/>
                      <a:pt x="107494" y="14541"/>
                      <a:pt x="107724" y="15745"/>
                    </a:cubicBezTo>
                    <a:cubicBezTo>
                      <a:pt x="107953" y="16950"/>
                      <a:pt x="108154" y="18441"/>
                      <a:pt x="108326" y="20220"/>
                    </a:cubicBezTo>
                    <a:cubicBezTo>
                      <a:pt x="108498" y="21998"/>
                      <a:pt x="108584" y="24206"/>
                      <a:pt x="108584" y="26845"/>
                    </a:cubicBezTo>
                    <a:cubicBezTo>
                      <a:pt x="108584" y="29942"/>
                      <a:pt x="108498" y="32466"/>
                      <a:pt x="108326" y="34416"/>
                    </a:cubicBezTo>
                    <a:cubicBezTo>
                      <a:pt x="108154" y="36367"/>
                      <a:pt x="107867" y="37915"/>
                      <a:pt x="107466" y="39063"/>
                    </a:cubicBezTo>
                    <a:cubicBezTo>
                      <a:pt x="107064" y="40210"/>
                      <a:pt x="106519" y="40984"/>
                      <a:pt x="105831" y="41386"/>
                    </a:cubicBezTo>
                    <a:cubicBezTo>
                      <a:pt x="105143" y="41787"/>
                      <a:pt x="104340" y="41988"/>
                      <a:pt x="103422" y="41988"/>
                    </a:cubicBezTo>
                    <a:cubicBezTo>
                      <a:pt x="102389" y="41988"/>
                      <a:pt x="100783" y="41386"/>
                      <a:pt x="98603" y="40181"/>
                    </a:cubicBezTo>
                    <a:cubicBezTo>
                      <a:pt x="96424" y="38977"/>
                      <a:pt x="93699" y="37686"/>
                      <a:pt x="90430" y="36309"/>
                    </a:cubicBezTo>
                    <a:cubicBezTo>
                      <a:pt x="87160" y="34933"/>
                      <a:pt x="83374" y="33642"/>
                      <a:pt x="79072" y="32438"/>
                    </a:cubicBezTo>
                    <a:cubicBezTo>
                      <a:pt x="74770" y="31233"/>
                      <a:pt x="69866" y="30631"/>
                      <a:pt x="64359" y="30631"/>
                    </a:cubicBezTo>
                    <a:cubicBezTo>
                      <a:pt x="60458" y="30631"/>
                      <a:pt x="57074" y="31032"/>
                      <a:pt x="54206" y="31835"/>
                    </a:cubicBezTo>
                    <a:cubicBezTo>
                      <a:pt x="51338" y="32638"/>
                      <a:pt x="48986" y="33785"/>
                      <a:pt x="47151" y="35277"/>
                    </a:cubicBezTo>
                    <a:cubicBezTo>
                      <a:pt x="45315" y="36768"/>
                      <a:pt x="43939" y="38518"/>
                      <a:pt x="43021" y="40525"/>
                    </a:cubicBezTo>
                    <a:cubicBezTo>
                      <a:pt x="42103" y="42533"/>
                      <a:pt x="41644" y="44684"/>
                      <a:pt x="41644" y="46978"/>
                    </a:cubicBezTo>
                    <a:cubicBezTo>
                      <a:pt x="41644" y="50535"/>
                      <a:pt x="42734" y="53518"/>
                      <a:pt x="44914" y="55927"/>
                    </a:cubicBezTo>
                    <a:cubicBezTo>
                      <a:pt x="47093" y="58336"/>
                      <a:pt x="49961" y="60458"/>
                      <a:pt x="53518" y="62294"/>
                    </a:cubicBezTo>
                    <a:cubicBezTo>
                      <a:pt x="57074" y="64129"/>
                      <a:pt x="61118" y="65850"/>
                      <a:pt x="65650" y="67456"/>
                    </a:cubicBezTo>
                    <a:cubicBezTo>
                      <a:pt x="70181" y="69062"/>
                      <a:pt x="74770" y="70812"/>
                      <a:pt x="79416" y="72705"/>
                    </a:cubicBezTo>
                    <a:cubicBezTo>
                      <a:pt x="84062" y="74598"/>
                      <a:pt x="88651" y="76806"/>
                      <a:pt x="93183" y="79330"/>
                    </a:cubicBezTo>
                    <a:cubicBezTo>
                      <a:pt x="97714" y="81854"/>
                      <a:pt x="101758" y="84951"/>
                      <a:pt x="105315" y="88622"/>
                    </a:cubicBezTo>
                    <a:cubicBezTo>
                      <a:pt x="108871" y="92294"/>
                      <a:pt x="111739" y="96682"/>
                      <a:pt x="113919" y="101787"/>
                    </a:cubicBezTo>
                    <a:cubicBezTo>
                      <a:pt x="116099" y="106892"/>
                      <a:pt x="117188" y="112943"/>
                      <a:pt x="117188" y="119941"/>
                    </a:cubicBezTo>
                    <a:cubicBezTo>
                      <a:pt x="117188" y="128660"/>
                      <a:pt x="115554" y="136347"/>
                      <a:pt x="112284" y="143001"/>
                    </a:cubicBezTo>
                    <a:cubicBezTo>
                      <a:pt x="109014" y="149654"/>
                      <a:pt x="104397" y="155218"/>
                      <a:pt x="98431" y="159693"/>
                    </a:cubicBezTo>
                    <a:cubicBezTo>
                      <a:pt x="92466" y="164167"/>
                      <a:pt x="85410" y="167522"/>
                      <a:pt x="77265" y="169759"/>
                    </a:cubicBezTo>
                    <a:cubicBezTo>
                      <a:pt x="69120" y="171996"/>
                      <a:pt x="60286" y="173115"/>
                      <a:pt x="50765" y="173115"/>
                    </a:cubicBezTo>
                    <a:cubicBezTo>
                      <a:pt x="45028" y="173115"/>
                      <a:pt x="39550" y="172685"/>
                      <a:pt x="34331" y="171824"/>
                    </a:cubicBezTo>
                    <a:cubicBezTo>
                      <a:pt x="29111" y="170964"/>
                      <a:pt x="24436" y="169874"/>
                      <a:pt x="20306" y="168555"/>
                    </a:cubicBezTo>
                    <a:cubicBezTo>
                      <a:pt x="16176" y="167236"/>
                      <a:pt x="12734" y="165888"/>
                      <a:pt x="9981" y="164511"/>
                    </a:cubicBezTo>
                    <a:cubicBezTo>
                      <a:pt x="7228" y="163134"/>
                      <a:pt x="5220" y="161844"/>
                      <a:pt x="3958" y="160639"/>
                    </a:cubicBezTo>
                    <a:cubicBezTo>
                      <a:pt x="2696" y="159434"/>
                      <a:pt x="1721" y="157542"/>
                      <a:pt x="1033" y="154960"/>
                    </a:cubicBezTo>
                    <a:cubicBezTo>
                      <a:pt x="344" y="152379"/>
                      <a:pt x="0" y="148565"/>
                      <a:pt x="0" y="143517"/>
                    </a:cubicBezTo>
                    <a:cubicBezTo>
                      <a:pt x="0" y="140190"/>
                      <a:pt x="115" y="137523"/>
                      <a:pt x="344" y="135515"/>
                    </a:cubicBezTo>
                    <a:cubicBezTo>
                      <a:pt x="574" y="133507"/>
                      <a:pt x="918" y="131901"/>
                      <a:pt x="1377" y="130697"/>
                    </a:cubicBezTo>
                    <a:cubicBezTo>
                      <a:pt x="1836" y="129492"/>
                      <a:pt x="2409" y="128689"/>
                      <a:pt x="3098" y="128287"/>
                    </a:cubicBezTo>
                    <a:cubicBezTo>
                      <a:pt x="3786" y="127886"/>
                      <a:pt x="4646" y="127685"/>
                      <a:pt x="5679" y="127685"/>
                    </a:cubicBezTo>
                    <a:cubicBezTo>
                      <a:pt x="6941" y="127685"/>
                      <a:pt x="8805" y="128402"/>
                      <a:pt x="11271" y="129836"/>
                    </a:cubicBezTo>
                    <a:cubicBezTo>
                      <a:pt x="13738" y="131270"/>
                      <a:pt x="16807" y="132848"/>
                      <a:pt x="20478" y="134568"/>
                    </a:cubicBezTo>
                    <a:cubicBezTo>
                      <a:pt x="24149" y="136289"/>
                      <a:pt x="28422" y="137895"/>
                      <a:pt x="33298" y="139387"/>
                    </a:cubicBezTo>
                    <a:cubicBezTo>
                      <a:pt x="38174" y="140878"/>
                      <a:pt x="43709" y="141624"/>
                      <a:pt x="49904" y="141624"/>
                    </a:cubicBezTo>
                    <a:cubicBezTo>
                      <a:pt x="53805" y="141624"/>
                      <a:pt x="57275" y="141222"/>
                      <a:pt x="60315" y="140419"/>
                    </a:cubicBezTo>
                    <a:cubicBezTo>
                      <a:pt x="63355" y="139616"/>
                      <a:pt x="65994" y="138469"/>
                      <a:pt x="68231" y="136978"/>
                    </a:cubicBezTo>
                    <a:cubicBezTo>
                      <a:pt x="70468" y="135486"/>
                      <a:pt x="72160" y="133593"/>
                      <a:pt x="73307" y="131299"/>
                    </a:cubicBezTo>
                    <a:cubicBezTo>
                      <a:pt x="74455" y="129004"/>
                      <a:pt x="75028" y="126366"/>
                      <a:pt x="75028" y="123383"/>
                    </a:cubicBezTo>
                    <a:cubicBezTo>
                      <a:pt x="75028" y="119941"/>
                      <a:pt x="73967" y="116987"/>
                      <a:pt x="71845" y="114521"/>
                    </a:cubicBezTo>
                    <a:cubicBezTo>
                      <a:pt x="69722" y="112054"/>
                      <a:pt x="66912" y="109903"/>
                      <a:pt x="63413" y="108068"/>
                    </a:cubicBezTo>
                    <a:cubicBezTo>
                      <a:pt x="59914" y="106232"/>
                      <a:pt x="55956" y="104511"/>
                      <a:pt x="51539" y="102905"/>
                    </a:cubicBezTo>
                    <a:cubicBezTo>
                      <a:pt x="47122" y="101299"/>
                      <a:pt x="42591" y="99521"/>
                      <a:pt x="37944" y="97571"/>
                    </a:cubicBezTo>
                    <a:cubicBezTo>
                      <a:pt x="33298" y="95620"/>
                      <a:pt x="28767" y="93383"/>
                      <a:pt x="24350" y="90860"/>
                    </a:cubicBezTo>
                    <a:cubicBezTo>
                      <a:pt x="19933" y="88336"/>
                      <a:pt x="15975" y="85238"/>
                      <a:pt x="12476" y="81567"/>
                    </a:cubicBezTo>
                    <a:cubicBezTo>
                      <a:pt x="8977" y="77896"/>
                      <a:pt x="6166" y="73479"/>
                      <a:pt x="4044" y="68317"/>
                    </a:cubicBezTo>
                    <a:cubicBezTo>
                      <a:pt x="1922" y="63154"/>
                      <a:pt x="861" y="56959"/>
                      <a:pt x="861" y="49732"/>
                    </a:cubicBezTo>
                    <a:cubicBezTo>
                      <a:pt x="861" y="42390"/>
                      <a:pt x="2295" y="35650"/>
                      <a:pt x="5163" y="29512"/>
                    </a:cubicBezTo>
                    <a:cubicBezTo>
                      <a:pt x="8031" y="23374"/>
                      <a:pt x="12161" y="18126"/>
                      <a:pt x="17553" y="13767"/>
                    </a:cubicBezTo>
                    <a:cubicBezTo>
                      <a:pt x="22944" y="9407"/>
                      <a:pt x="29512" y="6023"/>
                      <a:pt x="37256" y="3614"/>
                    </a:cubicBezTo>
                    <a:cubicBezTo>
                      <a:pt x="45000" y="1205"/>
                      <a:pt x="53690" y="0"/>
                      <a:pt x="63327" y="0"/>
                    </a:cubicBez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2800" b="1" dirty="0"/>
              </a:p>
            </p:txBody>
          </p:sp>
          <p:sp>
            <p:nvSpPr>
              <p:cNvPr id="95" name="TextBox 94"/>
              <p:cNvSpPr txBox="1"/>
              <p:nvPr/>
            </p:nvSpPr>
            <p:spPr>
              <a:xfrm>
                <a:off x="1536019" y="422537"/>
                <a:ext cx="225955" cy="237772"/>
              </a:xfrm>
              <a:custGeom>
                <a:avLst/>
                <a:gdLst/>
                <a:ahLst/>
                <a:cxnLst/>
                <a:rect l="l" t="t" r="r" b="b"/>
                <a:pathLst>
                  <a:path w="164511" h="173115">
                    <a:moveTo>
                      <a:pt x="84148" y="0"/>
                    </a:moveTo>
                    <a:cubicBezTo>
                      <a:pt x="97915" y="0"/>
                      <a:pt x="109846" y="1864"/>
                      <a:pt x="119942" y="5593"/>
                    </a:cubicBezTo>
                    <a:cubicBezTo>
                      <a:pt x="130037" y="9321"/>
                      <a:pt x="138383" y="14799"/>
                      <a:pt x="144980" y="22026"/>
                    </a:cubicBezTo>
                    <a:cubicBezTo>
                      <a:pt x="151576" y="29254"/>
                      <a:pt x="156480" y="38145"/>
                      <a:pt x="159693" y="48699"/>
                    </a:cubicBezTo>
                    <a:cubicBezTo>
                      <a:pt x="162905" y="59254"/>
                      <a:pt x="164511" y="71357"/>
                      <a:pt x="164511" y="85009"/>
                    </a:cubicBezTo>
                    <a:cubicBezTo>
                      <a:pt x="164511" y="98087"/>
                      <a:pt x="162790" y="110018"/>
                      <a:pt x="159348" y="120802"/>
                    </a:cubicBezTo>
                    <a:cubicBezTo>
                      <a:pt x="155907" y="131586"/>
                      <a:pt x="150687" y="140878"/>
                      <a:pt x="143689" y="148679"/>
                    </a:cubicBezTo>
                    <a:cubicBezTo>
                      <a:pt x="136691" y="156480"/>
                      <a:pt x="127915" y="162503"/>
                      <a:pt x="117360" y="166748"/>
                    </a:cubicBezTo>
                    <a:cubicBezTo>
                      <a:pt x="106806" y="170993"/>
                      <a:pt x="94473" y="173115"/>
                      <a:pt x="80363" y="173115"/>
                    </a:cubicBezTo>
                    <a:cubicBezTo>
                      <a:pt x="66711" y="173115"/>
                      <a:pt x="54837" y="171222"/>
                      <a:pt x="44742" y="167436"/>
                    </a:cubicBezTo>
                    <a:cubicBezTo>
                      <a:pt x="34646" y="163650"/>
                      <a:pt x="26271" y="158144"/>
                      <a:pt x="19617" y="150916"/>
                    </a:cubicBezTo>
                    <a:cubicBezTo>
                      <a:pt x="12964" y="143689"/>
                      <a:pt x="8031" y="134798"/>
                      <a:pt x="4818" y="124244"/>
                    </a:cubicBezTo>
                    <a:cubicBezTo>
                      <a:pt x="1606" y="113689"/>
                      <a:pt x="0" y="101643"/>
                      <a:pt x="0" y="88106"/>
                    </a:cubicBezTo>
                    <a:cubicBezTo>
                      <a:pt x="0" y="75028"/>
                      <a:pt x="1750" y="63068"/>
                      <a:pt x="5249" y="52227"/>
                    </a:cubicBezTo>
                    <a:cubicBezTo>
                      <a:pt x="8748" y="41386"/>
                      <a:pt x="13996" y="32093"/>
                      <a:pt x="20994" y="24350"/>
                    </a:cubicBezTo>
                    <a:cubicBezTo>
                      <a:pt x="27992" y="16606"/>
                      <a:pt x="36740" y="10612"/>
                      <a:pt x="47237" y="6367"/>
                    </a:cubicBezTo>
                    <a:cubicBezTo>
                      <a:pt x="57734" y="2122"/>
                      <a:pt x="70038" y="0"/>
                      <a:pt x="84148" y="0"/>
                    </a:cubicBezTo>
                    <a:close/>
                    <a:moveTo>
                      <a:pt x="82600" y="34244"/>
                    </a:moveTo>
                    <a:cubicBezTo>
                      <a:pt x="76175" y="34244"/>
                      <a:pt x="70554" y="35420"/>
                      <a:pt x="65736" y="37772"/>
                    </a:cubicBezTo>
                    <a:cubicBezTo>
                      <a:pt x="60917" y="40124"/>
                      <a:pt x="56959" y="43566"/>
                      <a:pt x="53862" y="48097"/>
                    </a:cubicBezTo>
                    <a:cubicBezTo>
                      <a:pt x="50764" y="52629"/>
                      <a:pt x="48441" y="58078"/>
                      <a:pt x="46893" y="64445"/>
                    </a:cubicBezTo>
                    <a:cubicBezTo>
                      <a:pt x="45344" y="70812"/>
                      <a:pt x="44569" y="78068"/>
                      <a:pt x="44569" y="86213"/>
                    </a:cubicBezTo>
                    <a:cubicBezTo>
                      <a:pt x="44569" y="93785"/>
                      <a:pt x="45200" y="100754"/>
                      <a:pt x="46462" y="107121"/>
                    </a:cubicBezTo>
                    <a:cubicBezTo>
                      <a:pt x="47724" y="113488"/>
                      <a:pt x="49761" y="119024"/>
                      <a:pt x="52571" y="123727"/>
                    </a:cubicBezTo>
                    <a:cubicBezTo>
                      <a:pt x="55382" y="128431"/>
                      <a:pt x="59196" y="132073"/>
                      <a:pt x="64015" y="134655"/>
                    </a:cubicBezTo>
                    <a:cubicBezTo>
                      <a:pt x="68833" y="137236"/>
                      <a:pt x="74799" y="138526"/>
                      <a:pt x="81911" y="138526"/>
                    </a:cubicBezTo>
                    <a:cubicBezTo>
                      <a:pt x="88451" y="138526"/>
                      <a:pt x="94129" y="137350"/>
                      <a:pt x="98948" y="134999"/>
                    </a:cubicBezTo>
                    <a:cubicBezTo>
                      <a:pt x="103766" y="132647"/>
                      <a:pt x="107724" y="129234"/>
                      <a:pt x="110821" y="124760"/>
                    </a:cubicBezTo>
                    <a:cubicBezTo>
                      <a:pt x="113919" y="120286"/>
                      <a:pt x="116213" y="114865"/>
                      <a:pt x="117705" y="108498"/>
                    </a:cubicBezTo>
                    <a:cubicBezTo>
                      <a:pt x="119196" y="102131"/>
                      <a:pt x="119942" y="94875"/>
                      <a:pt x="119942" y="86730"/>
                    </a:cubicBezTo>
                    <a:cubicBezTo>
                      <a:pt x="119942" y="79158"/>
                      <a:pt x="119339" y="72189"/>
                      <a:pt x="118135" y="65822"/>
                    </a:cubicBezTo>
                    <a:cubicBezTo>
                      <a:pt x="116930" y="59454"/>
                      <a:pt x="114894" y="53919"/>
                      <a:pt x="112026" y="49216"/>
                    </a:cubicBezTo>
                    <a:cubicBezTo>
                      <a:pt x="109158" y="44512"/>
                      <a:pt x="105343" y="40841"/>
                      <a:pt x="100582" y="38202"/>
                    </a:cubicBezTo>
                    <a:cubicBezTo>
                      <a:pt x="95821" y="35564"/>
                      <a:pt x="89827" y="34244"/>
                      <a:pt x="82600" y="34244"/>
                    </a:cubicBez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2800" b="1" dirty="0"/>
              </a:p>
            </p:txBody>
          </p:sp>
          <p:sp>
            <p:nvSpPr>
              <p:cNvPr id="96" name="TextBox 95"/>
              <p:cNvSpPr txBox="1"/>
              <p:nvPr/>
            </p:nvSpPr>
            <p:spPr>
              <a:xfrm>
                <a:off x="1992586" y="422536"/>
                <a:ext cx="192627" cy="237770"/>
              </a:xfrm>
              <a:custGeom>
                <a:avLst/>
                <a:gdLst/>
                <a:ahLst/>
                <a:cxnLst/>
                <a:rect l="l" t="t" r="r" b="b"/>
                <a:pathLst>
                  <a:path w="140247" h="173115">
                    <a:moveTo>
                      <a:pt x="72447" y="0"/>
                    </a:moveTo>
                    <a:cubicBezTo>
                      <a:pt x="84493" y="0"/>
                      <a:pt x="94789" y="1176"/>
                      <a:pt x="103336" y="3528"/>
                    </a:cubicBezTo>
                    <a:cubicBezTo>
                      <a:pt x="111882" y="5879"/>
                      <a:pt x="118909" y="9493"/>
                      <a:pt x="124416" y="14369"/>
                    </a:cubicBezTo>
                    <a:cubicBezTo>
                      <a:pt x="129922" y="19244"/>
                      <a:pt x="133938" y="25525"/>
                      <a:pt x="136461" y="33212"/>
                    </a:cubicBezTo>
                    <a:cubicBezTo>
                      <a:pt x="138985" y="40898"/>
                      <a:pt x="140247" y="50019"/>
                      <a:pt x="140247" y="60573"/>
                    </a:cubicBezTo>
                    <a:lnTo>
                      <a:pt x="140247" y="163823"/>
                    </a:lnTo>
                    <a:cubicBezTo>
                      <a:pt x="140247" y="165429"/>
                      <a:pt x="139674" y="166691"/>
                      <a:pt x="138526" y="167608"/>
                    </a:cubicBezTo>
                    <a:cubicBezTo>
                      <a:pt x="137379" y="168526"/>
                      <a:pt x="135572" y="169186"/>
                      <a:pt x="133106" y="169587"/>
                    </a:cubicBezTo>
                    <a:cubicBezTo>
                      <a:pt x="130639" y="169989"/>
                      <a:pt x="126997" y="170190"/>
                      <a:pt x="122179" y="170190"/>
                    </a:cubicBezTo>
                    <a:cubicBezTo>
                      <a:pt x="117016" y="170190"/>
                      <a:pt x="113259" y="169989"/>
                      <a:pt x="110907" y="169587"/>
                    </a:cubicBezTo>
                    <a:cubicBezTo>
                      <a:pt x="108555" y="169186"/>
                      <a:pt x="106892" y="168526"/>
                      <a:pt x="105917" y="167608"/>
                    </a:cubicBezTo>
                    <a:cubicBezTo>
                      <a:pt x="104942" y="166691"/>
                      <a:pt x="104454" y="165429"/>
                      <a:pt x="104454" y="163823"/>
                    </a:cubicBezTo>
                    <a:lnTo>
                      <a:pt x="104454" y="151605"/>
                    </a:lnTo>
                    <a:cubicBezTo>
                      <a:pt x="98144" y="158373"/>
                      <a:pt x="90946" y="163650"/>
                      <a:pt x="82858" y="167436"/>
                    </a:cubicBezTo>
                    <a:cubicBezTo>
                      <a:pt x="74770" y="171222"/>
                      <a:pt x="65793" y="173115"/>
                      <a:pt x="55927" y="173115"/>
                    </a:cubicBezTo>
                    <a:cubicBezTo>
                      <a:pt x="47782" y="173115"/>
                      <a:pt x="40296" y="172054"/>
                      <a:pt x="33470" y="169931"/>
                    </a:cubicBezTo>
                    <a:cubicBezTo>
                      <a:pt x="26644" y="167809"/>
                      <a:pt x="20736" y="164654"/>
                      <a:pt x="15746" y="160467"/>
                    </a:cubicBezTo>
                    <a:cubicBezTo>
                      <a:pt x="10755" y="156280"/>
                      <a:pt x="6883" y="151088"/>
                      <a:pt x="4130" y="144893"/>
                    </a:cubicBezTo>
                    <a:cubicBezTo>
                      <a:pt x="1377" y="138698"/>
                      <a:pt x="0" y="131471"/>
                      <a:pt x="0" y="123211"/>
                    </a:cubicBezTo>
                    <a:cubicBezTo>
                      <a:pt x="0" y="114263"/>
                      <a:pt x="1750" y="106490"/>
                      <a:pt x="5249" y="99894"/>
                    </a:cubicBezTo>
                    <a:cubicBezTo>
                      <a:pt x="8748" y="93297"/>
                      <a:pt x="13967" y="87848"/>
                      <a:pt x="20908" y="83546"/>
                    </a:cubicBezTo>
                    <a:cubicBezTo>
                      <a:pt x="27849" y="79244"/>
                      <a:pt x="36482" y="76060"/>
                      <a:pt x="46806" y="73995"/>
                    </a:cubicBezTo>
                    <a:cubicBezTo>
                      <a:pt x="57131" y="71930"/>
                      <a:pt x="69120" y="70898"/>
                      <a:pt x="82772" y="70898"/>
                    </a:cubicBezTo>
                    <a:lnTo>
                      <a:pt x="97743" y="70898"/>
                    </a:lnTo>
                    <a:lnTo>
                      <a:pt x="97743" y="61605"/>
                    </a:lnTo>
                    <a:cubicBezTo>
                      <a:pt x="97743" y="56787"/>
                      <a:pt x="97255" y="52571"/>
                      <a:pt x="96280" y="48957"/>
                    </a:cubicBezTo>
                    <a:cubicBezTo>
                      <a:pt x="95305" y="45344"/>
                      <a:pt x="93699" y="42332"/>
                      <a:pt x="91462" y="39923"/>
                    </a:cubicBezTo>
                    <a:cubicBezTo>
                      <a:pt x="89225" y="37514"/>
                      <a:pt x="86242" y="35736"/>
                      <a:pt x="82514" y="34589"/>
                    </a:cubicBezTo>
                    <a:cubicBezTo>
                      <a:pt x="78785" y="33441"/>
                      <a:pt x="74168" y="32868"/>
                      <a:pt x="68661" y="32868"/>
                    </a:cubicBezTo>
                    <a:cubicBezTo>
                      <a:pt x="61433" y="32868"/>
                      <a:pt x="54980" y="33671"/>
                      <a:pt x="49302" y="35277"/>
                    </a:cubicBezTo>
                    <a:cubicBezTo>
                      <a:pt x="43623" y="36883"/>
                      <a:pt x="38604" y="38661"/>
                      <a:pt x="34244" y="40611"/>
                    </a:cubicBezTo>
                    <a:cubicBezTo>
                      <a:pt x="29885" y="42562"/>
                      <a:pt x="26243" y="44340"/>
                      <a:pt x="23317" y="45946"/>
                    </a:cubicBezTo>
                    <a:cubicBezTo>
                      <a:pt x="20392" y="47552"/>
                      <a:pt x="18011" y="48355"/>
                      <a:pt x="16176" y="48355"/>
                    </a:cubicBezTo>
                    <a:cubicBezTo>
                      <a:pt x="14914" y="48355"/>
                      <a:pt x="13795" y="47954"/>
                      <a:pt x="12820" y="47151"/>
                    </a:cubicBezTo>
                    <a:cubicBezTo>
                      <a:pt x="11845" y="46348"/>
                      <a:pt x="11042" y="45200"/>
                      <a:pt x="10411" y="43709"/>
                    </a:cubicBezTo>
                    <a:cubicBezTo>
                      <a:pt x="9780" y="42218"/>
                      <a:pt x="9292" y="40382"/>
                      <a:pt x="8948" y="38202"/>
                    </a:cubicBezTo>
                    <a:cubicBezTo>
                      <a:pt x="8604" y="36023"/>
                      <a:pt x="8432" y="33613"/>
                      <a:pt x="8432" y="30975"/>
                    </a:cubicBezTo>
                    <a:cubicBezTo>
                      <a:pt x="8432" y="27418"/>
                      <a:pt x="8719" y="24608"/>
                      <a:pt x="9292" y="22543"/>
                    </a:cubicBezTo>
                    <a:cubicBezTo>
                      <a:pt x="9866" y="20478"/>
                      <a:pt x="10956" y="18614"/>
                      <a:pt x="12562" y="16950"/>
                    </a:cubicBezTo>
                    <a:cubicBezTo>
                      <a:pt x="14168" y="15287"/>
                      <a:pt x="16979" y="13451"/>
                      <a:pt x="20994" y="11443"/>
                    </a:cubicBezTo>
                    <a:cubicBezTo>
                      <a:pt x="25009" y="9436"/>
                      <a:pt x="29713" y="7572"/>
                      <a:pt x="35105" y="5851"/>
                    </a:cubicBezTo>
                    <a:cubicBezTo>
                      <a:pt x="40497" y="4130"/>
                      <a:pt x="46376" y="2725"/>
                      <a:pt x="52743" y="1635"/>
                    </a:cubicBezTo>
                    <a:cubicBezTo>
                      <a:pt x="59110" y="545"/>
                      <a:pt x="65678" y="0"/>
                      <a:pt x="72447" y="0"/>
                    </a:cubicBezTo>
                    <a:close/>
                    <a:moveTo>
                      <a:pt x="81223" y="98087"/>
                    </a:moveTo>
                    <a:cubicBezTo>
                      <a:pt x="74225" y="98087"/>
                      <a:pt x="68259" y="98603"/>
                      <a:pt x="63326" y="99636"/>
                    </a:cubicBezTo>
                    <a:cubicBezTo>
                      <a:pt x="58393" y="100668"/>
                      <a:pt x="54378" y="102217"/>
                      <a:pt x="51281" y="104282"/>
                    </a:cubicBezTo>
                    <a:cubicBezTo>
                      <a:pt x="48183" y="106347"/>
                      <a:pt x="45917" y="108842"/>
                      <a:pt x="44483" y="111768"/>
                    </a:cubicBezTo>
                    <a:cubicBezTo>
                      <a:pt x="43049" y="114693"/>
                      <a:pt x="42332" y="118049"/>
                      <a:pt x="42332" y="121834"/>
                    </a:cubicBezTo>
                    <a:cubicBezTo>
                      <a:pt x="42332" y="128259"/>
                      <a:pt x="44369" y="133307"/>
                      <a:pt x="48441" y="136978"/>
                    </a:cubicBezTo>
                    <a:cubicBezTo>
                      <a:pt x="52514" y="140649"/>
                      <a:pt x="58164" y="142484"/>
                      <a:pt x="65391" y="142484"/>
                    </a:cubicBezTo>
                    <a:cubicBezTo>
                      <a:pt x="71472" y="142484"/>
                      <a:pt x="77064" y="140936"/>
                      <a:pt x="82169" y="137838"/>
                    </a:cubicBezTo>
                    <a:cubicBezTo>
                      <a:pt x="87275" y="134741"/>
                      <a:pt x="92466" y="130209"/>
                      <a:pt x="97743" y="124244"/>
                    </a:cubicBezTo>
                    <a:lnTo>
                      <a:pt x="97743" y="98087"/>
                    </a:lnTo>
                    <a:lnTo>
                      <a:pt x="81223" y="98087"/>
                    </a:ln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2800" b="1" dirty="0"/>
              </a:p>
            </p:txBody>
          </p:sp>
          <p:sp>
            <p:nvSpPr>
              <p:cNvPr id="97" name="TextBox 96"/>
              <p:cNvSpPr txBox="1"/>
              <p:nvPr/>
            </p:nvSpPr>
            <p:spPr>
              <a:xfrm>
                <a:off x="1749193" y="422769"/>
                <a:ext cx="172302" cy="237298"/>
              </a:xfrm>
              <a:custGeom>
                <a:avLst/>
                <a:gdLst/>
                <a:ahLst/>
                <a:cxnLst/>
                <a:rect l="l" t="t" r="r" b="b"/>
                <a:pathLst>
                  <a:path w="125448" h="172771">
                    <a:moveTo>
                      <a:pt x="77265" y="0"/>
                    </a:moveTo>
                    <a:cubicBezTo>
                      <a:pt x="81854" y="0"/>
                      <a:pt x="86357" y="402"/>
                      <a:pt x="90774" y="1205"/>
                    </a:cubicBezTo>
                    <a:cubicBezTo>
                      <a:pt x="95190" y="2008"/>
                      <a:pt x="99320" y="3097"/>
                      <a:pt x="103164" y="4474"/>
                    </a:cubicBezTo>
                    <a:cubicBezTo>
                      <a:pt x="107007" y="5851"/>
                      <a:pt x="110448" y="7400"/>
                      <a:pt x="113489" y="9120"/>
                    </a:cubicBezTo>
                    <a:cubicBezTo>
                      <a:pt x="116529" y="10841"/>
                      <a:pt x="118680" y="12333"/>
                      <a:pt x="119942" y="13595"/>
                    </a:cubicBezTo>
                    <a:cubicBezTo>
                      <a:pt x="121204" y="14856"/>
                      <a:pt x="122093" y="15918"/>
                      <a:pt x="122609" y="16778"/>
                    </a:cubicBezTo>
                    <a:cubicBezTo>
                      <a:pt x="123125" y="17638"/>
                      <a:pt x="123527" y="18757"/>
                      <a:pt x="123813" y="20134"/>
                    </a:cubicBezTo>
                    <a:cubicBezTo>
                      <a:pt x="124100" y="21510"/>
                      <a:pt x="124330" y="23202"/>
                      <a:pt x="124502" y="25210"/>
                    </a:cubicBezTo>
                    <a:cubicBezTo>
                      <a:pt x="124674" y="27218"/>
                      <a:pt x="124760" y="29656"/>
                      <a:pt x="124760" y="32524"/>
                    </a:cubicBezTo>
                    <a:cubicBezTo>
                      <a:pt x="124760" y="39177"/>
                      <a:pt x="124186" y="43852"/>
                      <a:pt x="123039" y="46548"/>
                    </a:cubicBezTo>
                    <a:cubicBezTo>
                      <a:pt x="121892" y="49244"/>
                      <a:pt x="120400" y="50592"/>
                      <a:pt x="118565" y="50592"/>
                    </a:cubicBezTo>
                    <a:cubicBezTo>
                      <a:pt x="116615" y="50592"/>
                      <a:pt x="114550" y="49789"/>
                      <a:pt x="112370" y="48183"/>
                    </a:cubicBezTo>
                    <a:cubicBezTo>
                      <a:pt x="110190" y="46577"/>
                      <a:pt x="107609" y="44799"/>
                      <a:pt x="104626" y="42849"/>
                    </a:cubicBezTo>
                    <a:cubicBezTo>
                      <a:pt x="101643" y="40898"/>
                      <a:pt x="98087" y="39120"/>
                      <a:pt x="93957" y="37514"/>
                    </a:cubicBezTo>
                    <a:cubicBezTo>
                      <a:pt x="89827" y="35908"/>
                      <a:pt x="84894" y="35105"/>
                      <a:pt x="79158" y="35105"/>
                    </a:cubicBezTo>
                    <a:cubicBezTo>
                      <a:pt x="67915" y="35105"/>
                      <a:pt x="59311" y="39436"/>
                      <a:pt x="53346" y="48097"/>
                    </a:cubicBezTo>
                    <a:cubicBezTo>
                      <a:pt x="47380" y="56759"/>
                      <a:pt x="44397" y="69464"/>
                      <a:pt x="44397" y="86213"/>
                    </a:cubicBezTo>
                    <a:cubicBezTo>
                      <a:pt x="44397" y="94473"/>
                      <a:pt x="45143" y="101758"/>
                      <a:pt x="46634" y="108068"/>
                    </a:cubicBezTo>
                    <a:cubicBezTo>
                      <a:pt x="48126" y="114378"/>
                      <a:pt x="50334" y="119655"/>
                      <a:pt x="53260" y="123899"/>
                    </a:cubicBezTo>
                    <a:cubicBezTo>
                      <a:pt x="56185" y="128144"/>
                      <a:pt x="59856" y="131328"/>
                      <a:pt x="64273" y="133450"/>
                    </a:cubicBezTo>
                    <a:cubicBezTo>
                      <a:pt x="68690" y="135572"/>
                      <a:pt x="73823" y="136634"/>
                      <a:pt x="79674" y="136634"/>
                    </a:cubicBezTo>
                    <a:cubicBezTo>
                      <a:pt x="85640" y="136634"/>
                      <a:pt x="90774" y="135744"/>
                      <a:pt x="95076" y="133966"/>
                    </a:cubicBezTo>
                    <a:cubicBezTo>
                      <a:pt x="99378" y="132188"/>
                      <a:pt x="103135" y="130209"/>
                      <a:pt x="106347" y="128029"/>
                    </a:cubicBezTo>
                    <a:cubicBezTo>
                      <a:pt x="109559" y="125850"/>
                      <a:pt x="112255" y="123871"/>
                      <a:pt x="114435" y="122093"/>
                    </a:cubicBezTo>
                    <a:cubicBezTo>
                      <a:pt x="116615" y="120314"/>
                      <a:pt x="118450" y="119425"/>
                      <a:pt x="119942" y="119425"/>
                    </a:cubicBezTo>
                    <a:cubicBezTo>
                      <a:pt x="120974" y="119425"/>
                      <a:pt x="121835" y="119712"/>
                      <a:pt x="122523" y="120286"/>
                    </a:cubicBezTo>
                    <a:cubicBezTo>
                      <a:pt x="123211" y="120859"/>
                      <a:pt x="123756" y="121921"/>
                      <a:pt x="124158" y="123469"/>
                    </a:cubicBezTo>
                    <a:cubicBezTo>
                      <a:pt x="124559" y="125018"/>
                      <a:pt x="124875" y="126997"/>
                      <a:pt x="125104" y="129406"/>
                    </a:cubicBezTo>
                    <a:cubicBezTo>
                      <a:pt x="125334" y="131815"/>
                      <a:pt x="125448" y="134913"/>
                      <a:pt x="125448" y="138699"/>
                    </a:cubicBezTo>
                    <a:cubicBezTo>
                      <a:pt x="125448" y="141681"/>
                      <a:pt x="125362" y="144177"/>
                      <a:pt x="125190" y="146184"/>
                    </a:cubicBezTo>
                    <a:cubicBezTo>
                      <a:pt x="125018" y="148192"/>
                      <a:pt x="124789" y="149884"/>
                      <a:pt x="124502" y="151261"/>
                    </a:cubicBezTo>
                    <a:cubicBezTo>
                      <a:pt x="124215" y="152637"/>
                      <a:pt x="123871" y="153756"/>
                      <a:pt x="123469" y="154616"/>
                    </a:cubicBezTo>
                    <a:cubicBezTo>
                      <a:pt x="123068" y="155477"/>
                      <a:pt x="122179" y="156566"/>
                      <a:pt x="120802" y="157886"/>
                    </a:cubicBezTo>
                    <a:cubicBezTo>
                      <a:pt x="119425" y="159205"/>
                      <a:pt x="117074" y="160811"/>
                      <a:pt x="113747" y="162704"/>
                    </a:cubicBezTo>
                    <a:cubicBezTo>
                      <a:pt x="110420" y="164597"/>
                      <a:pt x="106634" y="166289"/>
                      <a:pt x="102389" y="167781"/>
                    </a:cubicBezTo>
                    <a:cubicBezTo>
                      <a:pt x="98144" y="169272"/>
                      <a:pt x="93527" y="170476"/>
                      <a:pt x="88537" y="171394"/>
                    </a:cubicBezTo>
                    <a:cubicBezTo>
                      <a:pt x="83546" y="172312"/>
                      <a:pt x="78412" y="172771"/>
                      <a:pt x="73135" y="172771"/>
                    </a:cubicBezTo>
                    <a:cubicBezTo>
                      <a:pt x="61319" y="172771"/>
                      <a:pt x="50850" y="170935"/>
                      <a:pt x="41730" y="167264"/>
                    </a:cubicBezTo>
                    <a:cubicBezTo>
                      <a:pt x="32610" y="163593"/>
                      <a:pt x="24952" y="158173"/>
                      <a:pt x="18757" y="151002"/>
                    </a:cubicBezTo>
                    <a:cubicBezTo>
                      <a:pt x="12562" y="143832"/>
                      <a:pt x="7887" y="135085"/>
                      <a:pt x="4732" y="124760"/>
                    </a:cubicBezTo>
                    <a:cubicBezTo>
                      <a:pt x="1577" y="114435"/>
                      <a:pt x="0" y="102619"/>
                      <a:pt x="0" y="89311"/>
                    </a:cubicBezTo>
                    <a:cubicBezTo>
                      <a:pt x="0" y="73938"/>
                      <a:pt x="1922" y="60659"/>
                      <a:pt x="5765" y="49474"/>
                    </a:cubicBezTo>
                    <a:cubicBezTo>
                      <a:pt x="9608" y="38288"/>
                      <a:pt x="14971" y="29025"/>
                      <a:pt x="21855" y="21682"/>
                    </a:cubicBezTo>
                    <a:cubicBezTo>
                      <a:pt x="28738" y="14340"/>
                      <a:pt x="36883" y="8891"/>
                      <a:pt x="46290" y="5335"/>
                    </a:cubicBezTo>
                    <a:cubicBezTo>
                      <a:pt x="55697" y="1778"/>
                      <a:pt x="66022" y="0"/>
                      <a:pt x="77265" y="0"/>
                    </a:cubicBez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2800" b="1" dirty="0"/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1927821" y="426548"/>
                <a:ext cx="59560" cy="229735"/>
              </a:xfrm>
              <a:custGeom>
                <a:avLst/>
                <a:gdLst/>
                <a:ahLst/>
                <a:cxnLst/>
                <a:rect l="l" t="t" r="r" b="b"/>
                <a:pathLst>
                  <a:path w="43364" h="167265">
                    <a:moveTo>
                      <a:pt x="21682" y="0"/>
                    </a:moveTo>
                    <a:cubicBezTo>
                      <a:pt x="25927" y="0"/>
                      <a:pt x="29426" y="172"/>
                      <a:pt x="32179" y="517"/>
                    </a:cubicBezTo>
                    <a:cubicBezTo>
                      <a:pt x="34932" y="861"/>
                      <a:pt x="37141" y="1348"/>
                      <a:pt x="38804" y="1979"/>
                    </a:cubicBezTo>
                    <a:cubicBezTo>
                      <a:pt x="40468" y="2610"/>
                      <a:pt x="41644" y="3356"/>
                      <a:pt x="42332" y="4216"/>
                    </a:cubicBezTo>
                    <a:cubicBezTo>
                      <a:pt x="43020" y="5077"/>
                      <a:pt x="43364" y="6081"/>
                      <a:pt x="43364" y="7228"/>
                    </a:cubicBezTo>
                    <a:lnTo>
                      <a:pt x="43364" y="160381"/>
                    </a:lnTo>
                    <a:cubicBezTo>
                      <a:pt x="43364" y="161528"/>
                      <a:pt x="43020" y="162532"/>
                      <a:pt x="42332" y="163393"/>
                    </a:cubicBezTo>
                    <a:cubicBezTo>
                      <a:pt x="41644" y="164253"/>
                      <a:pt x="40468" y="164970"/>
                      <a:pt x="38804" y="165544"/>
                    </a:cubicBezTo>
                    <a:cubicBezTo>
                      <a:pt x="37141" y="166117"/>
                      <a:pt x="34932" y="166548"/>
                      <a:pt x="32179" y="166834"/>
                    </a:cubicBezTo>
                    <a:cubicBezTo>
                      <a:pt x="29426" y="167121"/>
                      <a:pt x="25927" y="167265"/>
                      <a:pt x="21682" y="167265"/>
                    </a:cubicBezTo>
                    <a:cubicBezTo>
                      <a:pt x="17437" y="167265"/>
                      <a:pt x="13938" y="167121"/>
                      <a:pt x="11185" y="166834"/>
                    </a:cubicBezTo>
                    <a:cubicBezTo>
                      <a:pt x="8432" y="166548"/>
                      <a:pt x="6223" y="166117"/>
                      <a:pt x="4560" y="165544"/>
                    </a:cubicBezTo>
                    <a:cubicBezTo>
                      <a:pt x="2896" y="164970"/>
                      <a:pt x="1720" y="164253"/>
                      <a:pt x="1032" y="163393"/>
                    </a:cubicBezTo>
                    <a:cubicBezTo>
                      <a:pt x="344" y="162532"/>
                      <a:pt x="0" y="161528"/>
                      <a:pt x="0" y="160381"/>
                    </a:cubicBezTo>
                    <a:lnTo>
                      <a:pt x="0" y="7228"/>
                    </a:lnTo>
                    <a:cubicBezTo>
                      <a:pt x="0" y="6081"/>
                      <a:pt x="344" y="5077"/>
                      <a:pt x="1032" y="4216"/>
                    </a:cubicBezTo>
                    <a:cubicBezTo>
                      <a:pt x="1720" y="3356"/>
                      <a:pt x="2896" y="2610"/>
                      <a:pt x="4560" y="1979"/>
                    </a:cubicBezTo>
                    <a:cubicBezTo>
                      <a:pt x="6223" y="1348"/>
                      <a:pt x="8432" y="861"/>
                      <a:pt x="11185" y="517"/>
                    </a:cubicBezTo>
                    <a:cubicBezTo>
                      <a:pt x="13938" y="172"/>
                      <a:pt x="17437" y="0"/>
                      <a:pt x="21682" y="0"/>
                    </a:cubicBez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2800" b="1" dirty="0"/>
              </a:p>
            </p:txBody>
          </p:sp>
        </p:grpSp>
        <p:grpSp>
          <p:nvGrpSpPr>
            <p:cNvPr id="80" name="Group 79"/>
            <p:cNvGrpSpPr/>
            <p:nvPr/>
          </p:nvGrpSpPr>
          <p:grpSpPr>
            <a:xfrm>
              <a:off x="1229595" y="683557"/>
              <a:ext cx="1787389" cy="400945"/>
              <a:chOff x="1114737" y="683557"/>
              <a:chExt cx="1787389" cy="400945"/>
            </a:xfrm>
            <a:solidFill>
              <a:srgbClr val="626262"/>
            </a:solidFill>
          </p:grpSpPr>
          <p:sp>
            <p:nvSpPr>
              <p:cNvPr id="81" name="TextBox 80"/>
              <p:cNvSpPr txBox="1"/>
              <p:nvPr/>
            </p:nvSpPr>
            <p:spPr>
              <a:xfrm>
                <a:off x="2266946" y="720091"/>
                <a:ext cx="146835" cy="284131"/>
              </a:xfrm>
              <a:custGeom>
                <a:avLst/>
                <a:gdLst/>
                <a:ahLst/>
                <a:cxnLst/>
                <a:rect l="l" t="t" r="r" b="b"/>
                <a:pathLst>
                  <a:path w="108584" h="210113">
                    <a:moveTo>
                      <a:pt x="46634" y="0"/>
                    </a:moveTo>
                    <a:cubicBezTo>
                      <a:pt x="50879" y="0"/>
                      <a:pt x="54407" y="143"/>
                      <a:pt x="57218" y="430"/>
                    </a:cubicBezTo>
                    <a:cubicBezTo>
                      <a:pt x="60028" y="717"/>
                      <a:pt x="62237" y="1176"/>
                      <a:pt x="63843" y="1807"/>
                    </a:cubicBezTo>
                    <a:cubicBezTo>
                      <a:pt x="65449" y="2438"/>
                      <a:pt x="66596" y="3212"/>
                      <a:pt x="67284" y="4130"/>
                    </a:cubicBezTo>
                    <a:cubicBezTo>
                      <a:pt x="67973" y="5048"/>
                      <a:pt x="68317" y="6080"/>
                      <a:pt x="68317" y="7227"/>
                    </a:cubicBezTo>
                    <a:lnTo>
                      <a:pt x="68317" y="41472"/>
                    </a:lnTo>
                    <a:lnTo>
                      <a:pt x="101701" y="41472"/>
                    </a:lnTo>
                    <a:cubicBezTo>
                      <a:pt x="102848" y="41472"/>
                      <a:pt x="103852" y="41759"/>
                      <a:pt x="104712" y="42332"/>
                    </a:cubicBezTo>
                    <a:cubicBezTo>
                      <a:pt x="105573" y="42906"/>
                      <a:pt x="106290" y="43852"/>
                      <a:pt x="106863" y="45172"/>
                    </a:cubicBezTo>
                    <a:cubicBezTo>
                      <a:pt x="107437" y="46491"/>
                      <a:pt x="107867" y="48298"/>
                      <a:pt x="108154" y="50592"/>
                    </a:cubicBezTo>
                    <a:cubicBezTo>
                      <a:pt x="108441" y="52887"/>
                      <a:pt x="108584" y="55697"/>
                      <a:pt x="108584" y="59024"/>
                    </a:cubicBezTo>
                    <a:cubicBezTo>
                      <a:pt x="108584" y="65334"/>
                      <a:pt x="108011" y="69837"/>
                      <a:pt x="106863" y="72533"/>
                    </a:cubicBezTo>
                    <a:cubicBezTo>
                      <a:pt x="105716" y="75229"/>
                      <a:pt x="104053" y="76577"/>
                      <a:pt x="101873" y="76577"/>
                    </a:cubicBezTo>
                    <a:lnTo>
                      <a:pt x="68317" y="76577"/>
                    </a:lnTo>
                    <a:lnTo>
                      <a:pt x="68317" y="148679"/>
                    </a:lnTo>
                    <a:cubicBezTo>
                      <a:pt x="68317" y="157054"/>
                      <a:pt x="69636" y="163335"/>
                      <a:pt x="72275" y="167522"/>
                    </a:cubicBezTo>
                    <a:cubicBezTo>
                      <a:pt x="74913" y="171710"/>
                      <a:pt x="79617" y="173803"/>
                      <a:pt x="86386" y="173803"/>
                    </a:cubicBezTo>
                    <a:cubicBezTo>
                      <a:pt x="88680" y="173803"/>
                      <a:pt x="90745" y="173603"/>
                      <a:pt x="92580" y="173201"/>
                    </a:cubicBezTo>
                    <a:cubicBezTo>
                      <a:pt x="94416" y="172800"/>
                      <a:pt x="96051" y="172341"/>
                      <a:pt x="97485" y="171824"/>
                    </a:cubicBezTo>
                    <a:cubicBezTo>
                      <a:pt x="98919" y="171308"/>
                      <a:pt x="100123" y="170849"/>
                      <a:pt x="101099" y="170448"/>
                    </a:cubicBezTo>
                    <a:cubicBezTo>
                      <a:pt x="102074" y="170046"/>
                      <a:pt x="102963" y="169845"/>
                      <a:pt x="103766" y="169845"/>
                    </a:cubicBezTo>
                    <a:cubicBezTo>
                      <a:pt x="104454" y="169845"/>
                      <a:pt x="105114" y="170046"/>
                      <a:pt x="105745" y="170448"/>
                    </a:cubicBezTo>
                    <a:cubicBezTo>
                      <a:pt x="106376" y="170849"/>
                      <a:pt x="106863" y="171652"/>
                      <a:pt x="107207" y="172857"/>
                    </a:cubicBezTo>
                    <a:cubicBezTo>
                      <a:pt x="107552" y="174061"/>
                      <a:pt x="107867" y="175696"/>
                      <a:pt x="108154" y="177761"/>
                    </a:cubicBezTo>
                    <a:cubicBezTo>
                      <a:pt x="108441" y="179826"/>
                      <a:pt x="108584" y="182465"/>
                      <a:pt x="108584" y="185677"/>
                    </a:cubicBezTo>
                    <a:cubicBezTo>
                      <a:pt x="108584" y="190725"/>
                      <a:pt x="108269" y="194597"/>
                      <a:pt x="107638" y="197293"/>
                    </a:cubicBezTo>
                    <a:cubicBezTo>
                      <a:pt x="107007" y="199989"/>
                      <a:pt x="106175" y="201881"/>
                      <a:pt x="105143" y="202971"/>
                    </a:cubicBezTo>
                    <a:cubicBezTo>
                      <a:pt x="104110" y="204061"/>
                      <a:pt x="102590" y="205036"/>
                      <a:pt x="100582" y="205897"/>
                    </a:cubicBezTo>
                    <a:cubicBezTo>
                      <a:pt x="98575" y="206757"/>
                      <a:pt x="96223" y="207503"/>
                      <a:pt x="93527" y="208134"/>
                    </a:cubicBezTo>
                    <a:cubicBezTo>
                      <a:pt x="90831" y="208765"/>
                      <a:pt x="87906" y="209252"/>
                      <a:pt x="84751" y="209596"/>
                    </a:cubicBezTo>
                    <a:cubicBezTo>
                      <a:pt x="81596" y="209941"/>
                      <a:pt x="78412" y="210113"/>
                      <a:pt x="75200" y="210113"/>
                    </a:cubicBezTo>
                    <a:cubicBezTo>
                      <a:pt x="66596" y="210113"/>
                      <a:pt x="59139" y="209023"/>
                      <a:pt x="52829" y="206843"/>
                    </a:cubicBezTo>
                    <a:cubicBezTo>
                      <a:pt x="46520" y="204663"/>
                      <a:pt x="41300" y="201308"/>
                      <a:pt x="37170" y="196776"/>
                    </a:cubicBezTo>
                    <a:cubicBezTo>
                      <a:pt x="33040" y="192245"/>
                      <a:pt x="30000" y="186537"/>
                      <a:pt x="28050" y="179654"/>
                    </a:cubicBezTo>
                    <a:cubicBezTo>
                      <a:pt x="26099" y="172771"/>
                      <a:pt x="25124" y="164626"/>
                      <a:pt x="25124" y="155218"/>
                    </a:cubicBezTo>
                    <a:lnTo>
                      <a:pt x="25124" y="76577"/>
                    </a:lnTo>
                    <a:lnTo>
                      <a:pt x="6711" y="76577"/>
                    </a:lnTo>
                    <a:cubicBezTo>
                      <a:pt x="4532" y="76577"/>
                      <a:pt x="2868" y="75229"/>
                      <a:pt x="1721" y="72533"/>
                    </a:cubicBezTo>
                    <a:cubicBezTo>
                      <a:pt x="574" y="69837"/>
                      <a:pt x="0" y="65334"/>
                      <a:pt x="0" y="59024"/>
                    </a:cubicBezTo>
                    <a:cubicBezTo>
                      <a:pt x="0" y="55697"/>
                      <a:pt x="143" y="52887"/>
                      <a:pt x="430" y="50592"/>
                    </a:cubicBezTo>
                    <a:cubicBezTo>
                      <a:pt x="717" y="48298"/>
                      <a:pt x="1147" y="46491"/>
                      <a:pt x="1721" y="45172"/>
                    </a:cubicBezTo>
                    <a:cubicBezTo>
                      <a:pt x="2294" y="43852"/>
                      <a:pt x="3011" y="42906"/>
                      <a:pt x="3872" y="42332"/>
                    </a:cubicBezTo>
                    <a:cubicBezTo>
                      <a:pt x="4732" y="41759"/>
                      <a:pt x="5736" y="41472"/>
                      <a:pt x="6883" y="41472"/>
                    </a:cubicBezTo>
                    <a:lnTo>
                      <a:pt x="25124" y="41472"/>
                    </a:lnTo>
                    <a:lnTo>
                      <a:pt x="25124" y="7227"/>
                    </a:lnTo>
                    <a:cubicBezTo>
                      <a:pt x="25124" y="6080"/>
                      <a:pt x="25440" y="5048"/>
                      <a:pt x="26071" y="4130"/>
                    </a:cubicBezTo>
                    <a:cubicBezTo>
                      <a:pt x="26702" y="3212"/>
                      <a:pt x="27849" y="2438"/>
                      <a:pt x="29512" y="1807"/>
                    </a:cubicBezTo>
                    <a:cubicBezTo>
                      <a:pt x="31176" y="1176"/>
                      <a:pt x="33413" y="717"/>
                      <a:pt x="36223" y="430"/>
                    </a:cubicBezTo>
                    <a:cubicBezTo>
                      <a:pt x="39034" y="143"/>
                      <a:pt x="42504" y="0"/>
                      <a:pt x="46634" y="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dist"/>
                <a:endParaRPr lang="en-US" sz="2800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82" name="TextBox 81"/>
              <p:cNvSpPr txBox="1"/>
              <p:nvPr/>
            </p:nvSpPr>
            <p:spPr>
              <a:xfrm>
                <a:off x="1278861" y="770820"/>
                <a:ext cx="222464" cy="234099"/>
              </a:xfrm>
              <a:custGeom>
                <a:avLst/>
                <a:gdLst/>
                <a:ahLst/>
                <a:cxnLst/>
                <a:rect l="l" t="t" r="r" b="b"/>
                <a:pathLst>
                  <a:path w="164511" h="173115">
                    <a:moveTo>
                      <a:pt x="84148" y="0"/>
                    </a:moveTo>
                    <a:cubicBezTo>
                      <a:pt x="97915" y="0"/>
                      <a:pt x="109846" y="1864"/>
                      <a:pt x="119942" y="5593"/>
                    </a:cubicBezTo>
                    <a:cubicBezTo>
                      <a:pt x="130037" y="9321"/>
                      <a:pt x="138383" y="14799"/>
                      <a:pt x="144980" y="22027"/>
                    </a:cubicBezTo>
                    <a:cubicBezTo>
                      <a:pt x="151576" y="29254"/>
                      <a:pt x="156480" y="38145"/>
                      <a:pt x="159693" y="48699"/>
                    </a:cubicBezTo>
                    <a:cubicBezTo>
                      <a:pt x="162905" y="59254"/>
                      <a:pt x="164511" y="71357"/>
                      <a:pt x="164511" y="85009"/>
                    </a:cubicBezTo>
                    <a:cubicBezTo>
                      <a:pt x="164511" y="98087"/>
                      <a:pt x="162790" y="110018"/>
                      <a:pt x="159348" y="120802"/>
                    </a:cubicBezTo>
                    <a:cubicBezTo>
                      <a:pt x="155907" y="131586"/>
                      <a:pt x="150687" y="140878"/>
                      <a:pt x="143689" y="148679"/>
                    </a:cubicBezTo>
                    <a:cubicBezTo>
                      <a:pt x="136691" y="156480"/>
                      <a:pt x="127915" y="162503"/>
                      <a:pt x="117360" y="166748"/>
                    </a:cubicBezTo>
                    <a:cubicBezTo>
                      <a:pt x="106806" y="170993"/>
                      <a:pt x="94473" y="173115"/>
                      <a:pt x="80363" y="173115"/>
                    </a:cubicBezTo>
                    <a:cubicBezTo>
                      <a:pt x="66711" y="173115"/>
                      <a:pt x="54837" y="171222"/>
                      <a:pt x="44741" y="167436"/>
                    </a:cubicBezTo>
                    <a:cubicBezTo>
                      <a:pt x="34646" y="163650"/>
                      <a:pt x="26271" y="158144"/>
                      <a:pt x="19617" y="150916"/>
                    </a:cubicBezTo>
                    <a:cubicBezTo>
                      <a:pt x="12964" y="143689"/>
                      <a:pt x="8031" y="134798"/>
                      <a:pt x="4818" y="124244"/>
                    </a:cubicBezTo>
                    <a:cubicBezTo>
                      <a:pt x="1606" y="113689"/>
                      <a:pt x="0" y="101643"/>
                      <a:pt x="0" y="88106"/>
                    </a:cubicBezTo>
                    <a:cubicBezTo>
                      <a:pt x="0" y="75028"/>
                      <a:pt x="1750" y="63068"/>
                      <a:pt x="5249" y="52227"/>
                    </a:cubicBezTo>
                    <a:cubicBezTo>
                      <a:pt x="8748" y="41386"/>
                      <a:pt x="13996" y="32093"/>
                      <a:pt x="20994" y="24350"/>
                    </a:cubicBezTo>
                    <a:cubicBezTo>
                      <a:pt x="27992" y="16606"/>
                      <a:pt x="36740" y="10612"/>
                      <a:pt x="47237" y="6367"/>
                    </a:cubicBezTo>
                    <a:cubicBezTo>
                      <a:pt x="57734" y="2122"/>
                      <a:pt x="70038" y="0"/>
                      <a:pt x="84148" y="0"/>
                    </a:cubicBezTo>
                    <a:close/>
                    <a:moveTo>
                      <a:pt x="82600" y="34244"/>
                    </a:moveTo>
                    <a:cubicBezTo>
                      <a:pt x="76175" y="34244"/>
                      <a:pt x="70554" y="35420"/>
                      <a:pt x="65736" y="37772"/>
                    </a:cubicBezTo>
                    <a:cubicBezTo>
                      <a:pt x="60917" y="40124"/>
                      <a:pt x="56959" y="43566"/>
                      <a:pt x="53862" y="48097"/>
                    </a:cubicBezTo>
                    <a:cubicBezTo>
                      <a:pt x="50764" y="52629"/>
                      <a:pt x="48441" y="58078"/>
                      <a:pt x="46893" y="64445"/>
                    </a:cubicBezTo>
                    <a:cubicBezTo>
                      <a:pt x="45344" y="70812"/>
                      <a:pt x="44569" y="78068"/>
                      <a:pt x="44569" y="86213"/>
                    </a:cubicBezTo>
                    <a:cubicBezTo>
                      <a:pt x="44569" y="93785"/>
                      <a:pt x="45200" y="100754"/>
                      <a:pt x="46462" y="107121"/>
                    </a:cubicBezTo>
                    <a:cubicBezTo>
                      <a:pt x="47724" y="113488"/>
                      <a:pt x="49761" y="119024"/>
                      <a:pt x="52571" y="123727"/>
                    </a:cubicBezTo>
                    <a:cubicBezTo>
                      <a:pt x="55382" y="128431"/>
                      <a:pt x="59196" y="132073"/>
                      <a:pt x="64015" y="134655"/>
                    </a:cubicBezTo>
                    <a:cubicBezTo>
                      <a:pt x="68833" y="137236"/>
                      <a:pt x="74799" y="138526"/>
                      <a:pt x="81911" y="138526"/>
                    </a:cubicBezTo>
                    <a:cubicBezTo>
                      <a:pt x="88450" y="138526"/>
                      <a:pt x="94129" y="137350"/>
                      <a:pt x="98947" y="134999"/>
                    </a:cubicBezTo>
                    <a:cubicBezTo>
                      <a:pt x="103766" y="132647"/>
                      <a:pt x="107724" y="129234"/>
                      <a:pt x="110821" y="124760"/>
                    </a:cubicBezTo>
                    <a:cubicBezTo>
                      <a:pt x="113919" y="120286"/>
                      <a:pt x="116213" y="114865"/>
                      <a:pt x="117704" y="108498"/>
                    </a:cubicBezTo>
                    <a:cubicBezTo>
                      <a:pt x="119196" y="102131"/>
                      <a:pt x="119942" y="94875"/>
                      <a:pt x="119942" y="86730"/>
                    </a:cubicBezTo>
                    <a:cubicBezTo>
                      <a:pt x="119942" y="79158"/>
                      <a:pt x="119339" y="72189"/>
                      <a:pt x="118135" y="65822"/>
                    </a:cubicBezTo>
                    <a:cubicBezTo>
                      <a:pt x="116930" y="59454"/>
                      <a:pt x="114894" y="53919"/>
                      <a:pt x="112026" y="49216"/>
                    </a:cubicBezTo>
                    <a:cubicBezTo>
                      <a:pt x="109158" y="44512"/>
                      <a:pt x="105343" y="40841"/>
                      <a:pt x="100582" y="38202"/>
                    </a:cubicBezTo>
                    <a:cubicBezTo>
                      <a:pt x="95821" y="35564"/>
                      <a:pt x="89827" y="34244"/>
                      <a:pt x="82600" y="34244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dist"/>
                <a:endParaRPr lang="en-US" sz="2800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83" name="TextBox 82"/>
              <p:cNvSpPr txBox="1"/>
              <p:nvPr/>
            </p:nvSpPr>
            <p:spPr>
              <a:xfrm>
                <a:off x="1508429" y="770820"/>
                <a:ext cx="330206" cy="230144"/>
              </a:xfrm>
              <a:custGeom>
                <a:avLst/>
                <a:gdLst/>
                <a:ahLst/>
                <a:cxnLst/>
                <a:rect l="l" t="t" r="r" b="b"/>
                <a:pathLst>
                  <a:path w="244185" h="170190">
                    <a:moveTo>
                      <a:pt x="88794" y="0"/>
                    </a:moveTo>
                    <a:cubicBezTo>
                      <a:pt x="95104" y="0"/>
                      <a:pt x="100782" y="660"/>
                      <a:pt x="105830" y="1979"/>
                    </a:cubicBezTo>
                    <a:cubicBezTo>
                      <a:pt x="110878" y="3298"/>
                      <a:pt x="115381" y="5191"/>
                      <a:pt x="119339" y="7658"/>
                    </a:cubicBezTo>
                    <a:cubicBezTo>
                      <a:pt x="123297" y="10124"/>
                      <a:pt x="126710" y="13078"/>
                      <a:pt x="129578" y="16520"/>
                    </a:cubicBezTo>
                    <a:cubicBezTo>
                      <a:pt x="132446" y="19962"/>
                      <a:pt x="134855" y="23805"/>
                      <a:pt x="136805" y="28049"/>
                    </a:cubicBezTo>
                    <a:cubicBezTo>
                      <a:pt x="141394" y="23116"/>
                      <a:pt x="145897" y="18872"/>
                      <a:pt x="150314" y="15315"/>
                    </a:cubicBezTo>
                    <a:cubicBezTo>
                      <a:pt x="154730" y="11759"/>
                      <a:pt x="159090" y="8862"/>
                      <a:pt x="163392" y="6625"/>
                    </a:cubicBezTo>
                    <a:cubicBezTo>
                      <a:pt x="167694" y="4388"/>
                      <a:pt x="171996" y="2725"/>
                      <a:pt x="176298" y="1635"/>
                    </a:cubicBezTo>
                    <a:cubicBezTo>
                      <a:pt x="180600" y="545"/>
                      <a:pt x="184988" y="0"/>
                      <a:pt x="189462" y="0"/>
                    </a:cubicBezTo>
                    <a:cubicBezTo>
                      <a:pt x="199673" y="0"/>
                      <a:pt x="208277" y="1721"/>
                      <a:pt x="215275" y="5162"/>
                    </a:cubicBezTo>
                    <a:cubicBezTo>
                      <a:pt x="222273" y="8604"/>
                      <a:pt x="227923" y="13279"/>
                      <a:pt x="232225" y="19187"/>
                    </a:cubicBezTo>
                    <a:cubicBezTo>
                      <a:pt x="236527" y="25095"/>
                      <a:pt x="239596" y="32007"/>
                      <a:pt x="241431" y="39923"/>
                    </a:cubicBezTo>
                    <a:cubicBezTo>
                      <a:pt x="243267" y="47839"/>
                      <a:pt x="244185" y="56214"/>
                      <a:pt x="244185" y="65047"/>
                    </a:cubicBezTo>
                    <a:lnTo>
                      <a:pt x="244185" y="163306"/>
                    </a:lnTo>
                    <a:cubicBezTo>
                      <a:pt x="244185" y="164453"/>
                      <a:pt x="243840" y="165457"/>
                      <a:pt x="243152" y="166318"/>
                    </a:cubicBezTo>
                    <a:cubicBezTo>
                      <a:pt x="242464" y="167178"/>
                      <a:pt x="241317" y="167895"/>
                      <a:pt x="239710" y="168469"/>
                    </a:cubicBezTo>
                    <a:cubicBezTo>
                      <a:pt x="238104" y="169042"/>
                      <a:pt x="235925" y="169473"/>
                      <a:pt x="233171" y="169759"/>
                    </a:cubicBezTo>
                    <a:cubicBezTo>
                      <a:pt x="230418" y="170046"/>
                      <a:pt x="226919" y="170190"/>
                      <a:pt x="222674" y="170190"/>
                    </a:cubicBezTo>
                    <a:cubicBezTo>
                      <a:pt x="218315" y="170190"/>
                      <a:pt x="214759" y="170046"/>
                      <a:pt x="212005" y="169759"/>
                    </a:cubicBezTo>
                    <a:cubicBezTo>
                      <a:pt x="209252" y="169473"/>
                      <a:pt x="207043" y="169042"/>
                      <a:pt x="205380" y="168469"/>
                    </a:cubicBezTo>
                    <a:cubicBezTo>
                      <a:pt x="203717" y="167895"/>
                      <a:pt x="202569" y="167178"/>
                      <a:pt x="201938" y="166318"/>
                    </a:cubicBezTo>
                    <a:cubicBezTo>
                      <a:pt x="201307" y="165457"/>
                      <a:pt x="200992" y="164453"/>
                      <a:pt x="200992" y="163306"/>
                    </a:cubicBezTo>
                    <a:lnTo>
                      <a:pt x="200992" y="72275"/>
                    </a:lnTo>
                    <a:cubicBezTo>
                      <a:pt x="200992" y="67112"/>
                      <a:pt x="200504" y="62409"/>
                      <a:pt x="199529" y="58164"/>
                    </a:cubicBezTo>
                    <a:cubicBezTo>
                      <a:pt x="198554" y="53919"/>
                      <a:pt x="197063" y="50277"/>
                      <a:pt x="195055" y="47237"/>
                    </a:cubicBezTo>
                    <a:cubicBezTo>
                      <a:pt x="193047" y="44196"/>
                      <a:pt x="190524" y="41845"/>
                      <a:pt x="187483" y="40181"/>
                    </a:cubicBezTo>
                    <a:cubicBezTo>
                      <a:pt x="184443" y="38518"/>
                      <a:pt x="180801" y="37686"/>
                      <a:pt x="176556" y="37686"/>
                    </a:cubicBezTo>
                    <a:cubicBezTo>
                      <a:pt x="171394" y="37686"/>
                      <a:pt x="166174" y="39694"/>
                      <a:pt x="160897" y="43709"/>
                    </a:cubicBezTo>
                    <a:cubicBezTo>
                      <a:pt x="155619" y="47724"/>
                      <a:pt x="149883" y="53575"/>
                      <a:pt x="143688" y="61261"/>
                    </a:cubicBezTo>
                    <a:lnTo>
                      <a:pt x="143688" y="163306"/>
                    </a:lnTo>
                    <a:cubicBezTo>
                      <a:pt x="143688" y="164453"/>
                      <a:pt x="143344" y="165457"/>
                      <a:pt x="142656" y="166318"/>
                    </a:cubicBezTo>
                    <a:cubicBezTo>
                      <a:pt x="141968" y="167178"/>
                      <a:pt x="140792" y="167895"/>
                      <a:pt x="139128" y="168469"/>
                    </a:cubicBezTo>
                    <a:cubicBezTo>
                      <a:pt x="137465" y="169042"/>
                      <a:pt x="135256" y="169473"/>
                      <a:pt x="132503" y="169759"/>
                    </a:cubicBezTo>
                    <a:cubicBezTo>
                      <a:pt x="129750" y="170046"/>
                      <a:pt x="126308" y="170190"/>
                      <a:pt x="122178" y="170190"/>
                    </a:cubicBezTo>
                    <a:cubicBezTo>
                      <a:pt x="117933" y="170190"/>
                      <a:pt x="114434" y="170046"/>
                      <a:pt x="111681" y="169759"/>
                    </a:cubicBezTo>
                    <a:cubicBezTo>
                      <a:pt x="108928" y="169473"/>
                      <a:pt x="106719" y="169042"/>
                      <a:pt x="105056" y="168469"/>
                    </a:cubicBezTo>
                    <a:cubicBezTo>
                      <a:pt x="103392" y="167895"/>
                      <a:pt x="102216" y="167178"/>
                      <a:pt x="101528" y="166318"/>
                    </a:cubicBezTo>
                    <a:cubicBezTo>
                      <a:pt x="100840" y="165457"/>
                      <a:pt x="100496" y="164453"/>
                      <a:pt x="100496" y="163306"/>
                    </a:cubicBezTo>
                    <a:lnTo>
                      <a:pt x="100496" y="72275"/>
                    </a:lnTo>
                    <a:cubicBezTo>
                      <a:pt x="100496" y="67112"/>
                      <a:pt x="100008" y="62409"/>
                      <a:pt x="99033" y="58164"/>
                    </a:cubicBezTo>
                    <a:cubicBezTo>
                      <a:pt x="98058" y="53919"/>
                      <a:pt x="96595" y="50277"/>
                      <a:pt x="94645" y="47237"/>
                    </a:cubicBezTo>
                    <a:cubicBezTo>
                      <a:pt x="92695" y="44196"/>
                      <a:pt x="90171" y="41845"/>
                      <a:pt x="87073" y="40181"/>
                    </a:cubicBezTo>
                    <a:cubicBezTo>
                      <a:pt x="83976" y="38518"/>
                      <a:pt x="80362" y="37686"/>
                      <a:pt x="76232" y="37686"/>
                    </a:cubicBezTo>
                    <a:cubicBezTo>
                      <a:pt x="70955" y="37686"/>
                      <a:pt x="65678" y="39694"/>
                      <a:pt x="60400" y="43709"/>
                    </a:cubicBezTo>
                    <a:cubicBezTo>
                      <a:pt x="55123" y="47724"/>
                      <a:pt x="49445" y="53575"/>
                      <a:pt x="43364" y="61261"/>
                    </a:cubicBezTo>
                    <a:lnTo>
                      <a:pt x="43364" y="163306"/>
                    </a:lnTo>
                    <a:cubicBezTo>
                      <a:pt x="43364" y="164453"/>
                      <a:pt x="43020" y="165457"/>
                      <a:pt x="42332" y="166318"/>
                    </a:cubicBezTo>
                    <a:cubicBezTo>
                      <a:pt x="41643" y="167178"/>
                      <a:pt x="40468" y="167895"/>
                      <a:pt x="38804" y="168469"/>
                    </a:cubicBezTo>
                    <a:cubicBezTo>
                      <a:pt x="37141" y="169042"/>
                      <a:pt x="34932" y="169473"/>
                      <a:pt x="32179" y="169759"/>
                    </a:cubicBezTo>
                    <a:cubicBezTo>
                      <a:pt x="29426" y="170046"/>
                      <a:pt x="25927" y="170190"/>
                      <a:pt x="21682" y="170190"/>
                    </a:cubicBezTo>
                    <a:cubicBezTo>
                      <a:pt x="17437" y="170190"/>
                      <a:pt x="13938" y="170046"/>
                      <a:pt x="11185" y="169759"/>
                    </a:cubicBezTo>
                    <a:cubicBezTo>
                      <a:pt x="8432" y="169473"/>
                      <a:pt x="6223" y="169042"/>
                      <a:pt x="4560" y="168469"/>
                    </a:cubicBezTo>
                    <a:cubicBezTo>
                      <a:pt x="2896" y="167895"/>
                      <a:pt x="1720" y="167178"/>
                      <a:pt x="1032" y="166318"/>
                    </a:cubicBezTo>
                    <a:cubicBezTo>
                      <a:pt x="344" y="165457"/>
                      <a:pt x="0" y="164453"/>
                      <a:pt x="0" y="163306"/>
                    </a:cubicBezTo>
                    <a:lnTo>
                      <a:pt x="0" y="9809"/>
                    </a:lnTo>
                    <a:cubicBezTo>
                      <a:pt x="0" y="8661"/>
                      <a:pt x="286" y="7658"/>
                      <a:pt x="860" y="6797"/>
                    </a:cubicBezTo>
                    <a:cubicBezTo>
                      <a:pt x="1434" y="5937"/>
                      <a:pt x="2466" y="5220"/>
                      <a:pt x="3957" y="4646"/>
                    </a:cubicBezTo>
                    <a:cubicBezTo>
                      <a:pt x="5449" y="4073"/>
                      <a:pt x="7370" y="3642"/>
                      <a:pt x="9722" y="3356"/>
                    </a:cubicBezTo>
                    <a:cubicBezTo>
                      <a:pt x="12074" y="3069"/>
                      <a:pt x="15028" y="2925"/>
                      <a:pt x="18584" y="2925"/>
                    </a:cubicBezTo>
                    <a:cubicBezTo>
                      <a:pt x="22256" y="2925"/>
                      <a:pt x="25296" y="3069"/>
                      <a:pt x="27705" y="3356"/>
                    </a:cubicBezTo>
                    <a:cubicBezTo>
                      <a:pt x="30114" y="3642"/>
                      <a:pt x="31978" y="4073"/>
                      <a:pt x="33297" y="4646"/>
                    </a:cubicBezTo>
                    <a:cubicBezTo>
                      <a:pt x="34617" y="5220"/>
                      <a:pt x="35563" y="5937"/>
                      <a:pt x="36137" y="6797"/>
                    </a:cubicBezTo>
                    <a:cubicBezTo>
                      <a:pt x="36710" y="7658"/>
                      <a:pt x="36997" y="8661"/>
                      <a:pt x="36997" y="9809"/>
                    </a:cubicBezTo>
                    <a:lnTo>
                      <a:pt x="36997" y="27533"/>
                    </a:lnTo>
                    <a:cubicBezTo>
                      <a:pt x="45487" y="18355"/>
                      <a:pt x="53947" y="11472"/>
                      <a:pt x="62379" y="6883"/>
                    </a:cubicBezTo>
                    <a:cubicBezTo>
                      <a:pt x="70811" y="2294"/>
                      <a:pt x="79616" y="0"/>
                      <a:pt x="88794" y="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dist"/>
                <a:endParaRPr lang="en-US" sz="2800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1845739" y="770820"/>
                <a:ext cx="208969" cy="313218"/>
              </a:xfrm>
              <a:custGeom>
                <a:avLst/>
                <a:gdLst/>
                <a:ahLst/>
                <a:cxnLst/>
                <a:rect l="l" t="t" r="r" b="b"/>
                <a:pathLst>
                  <a:path w="154531" h="231623">
                    <a:moveTo>
                      <a:pt x="92065" y="0"/>
                    </a:moveTo>
                    <a:cubicBezTo>
                      <a:pt x="103307" y="0"/>
                      <a:pt x="112887" y="2208"/>
                      <a:pt x="120802" y="6625"/>
                    </a:cubicBezTo>
                    <a:cubicBezTo>
                      <a:pt x="128718" y="11042"/>
                      <a:pt x="135171" y="17093"/>
                      <a:pt x="140162" y="24780"/>
                    </a:cubicBezTo>
                    <a:cubicBezTo>
                      <a:pt x="145152" y="32466"/>
                      <a:pt x="148795" y="41415"/>
                      <a:pt x="151089" y="51625"/>
                    </a:cubicBezTo>
                    <a:cubicBezTo>
                      <a:pt x="153383" y="61835"/>
                      <a:pt x="154531" y="72734"/>
                      <a:pt x="154531" y="84320"/>
                    </a:cubicBezTo>
                    <a:cubicBezTo>
                      <a:pt x="154531" y="97972"/>
                      <a:pt x="153068" y="110276"/>
                      <a:pt x="150143" y="121232"/>
                    </a:cubicBezTo>
                    <a:cubicBezTo>
                      <a:pt x="147217" y="132188"/>
                      <a:pt x="142944" y="141509"/>
                      <a:pt x="137322" y="149196"/>
                    </a:cubicBezTo>
                    <a:cubicBezTo>
                      <a:pt x="131701" y="156882"/>
                      <a:pt x="124703" y="162790"/>
                      <a:pt x="116328" y="166920"/>
                    </a:cubicBezTo>
                    <a:cubicBezTo>
                      <a:pt x="107954" y="171050"/>
                      <a:pt x="98374" y="173115"/>
                      <a:pt x="87590" y="173115"/>
                    </a:cubicBezTo>
                    <a:cubicBezTo>
                      <a:pt x="83116" y="173115"/>
                      <a:pt x="79015" y="172685"/>
                      <a:pt x="75287" y="171824"/>
                    </a:cubicBezTo>
                    <a:cubicBezTo>
                      <a:pt x="71558" y="170964"/>
                      <a:pt x="67944" y="169645"/>
                      <a:pt x="64445" y="167866"/>
                    </a:cubicBezTo>
                    <a:cubicBezTo>
                      <a:pt x="60946" y="166088"/>
                      <a:pt x="57476" y="163880"/>
                      <a:pt x="54034" y="161241"/>
                    </a:cubicBezTo>
                    <a:cubicBezTo>
                      <a:pt x="50593" y="158603"/>
                      <a:pt x="47036" y="155505"/>
                      <a:pt x="43365" y="151949"/>
                    </a:cubicBezTo>
                    <a:lnTo>
                      <a:pt x="43365" y="224223"/>
                    </a:lnTo>
                    <a:cubicBezTo>
                      <a:pt x="43365" y="225371"/>
                      <a:pt x="43021" y="226403"/>
                      <a:pt x="42333" y="227321"/>
                    </a:cubicBezTo>
                    <a:cubicBezTo>
                      <a:pt x="41644" y="228239"/>
                      <a:pt x="40469" y="229013"/>
                      <a:pt x="38805" y="229644"/>
                    </a:cubicBezTo>
                    <a:cubicBezTo>
                      <a:pt x="37142" y="230275"/>
                      <a:pt x="34933" y="230763"/>
                      <a:pt x="32180" y="231107"/>
                    </a:cubicBezTo>
                    <a:cubicBezTo>
                      <a:pt x="29427" y="231451"/>
                      <a:pt x="25928" y="231623"/>
                      <a:pt x="21683" y="231623"/>
                    </a:cubicBezTo>
                    <a:cubicBezTo>
                      <a:pt x="17438" y="231623"/>
                      <a:pt x="13939" y="231451"/>
                      <a:pt x="11186" y="231107"/>
                    </a:cubicBezTo>
                    <a:cubicBezTo>
                      <a:pt x="8433" y="230763"/>
                      <a:pt x="6224" y="230275"/>
                      <a:pt x="4561" y="229644"/>
                    </a:cubicBezTo>
                    <a:cubicBezTo>
                      <a:pt x="2897" y="229013"/>
                      <a:pt x="1721" y="228239"/>
                      <a:pt x="1033" y="227321"/>
                    </a:cubicBezTo>
                    <a:cubicBezTo>
                      <a:pt x="345" y="226403"/>
                      <a:pt x="0" y="225371"/>
                      <a:pt x="0" y="224223"/>
                    </a:cubicBezTo>
                    <a:lnTo>
                      <a:pt x="0" y="9809"/>
                    </a:lnTo>
                    <a:cubicBezTo>
                      <a:pt x="0" y="8661"/>
                      <a:pt x="287" y="7658"/>
                      <a:pt x="861" y="6797"/>
                    </a:cubicBezTo>
                    <a:cubicBezTo>
                      <a:pt x="1434" y="5937"/>
                      <a:pt x="2438" y="5220"/>
                      <a:pt x="3872" y="4646"/>
                    </a:cubicBezTo>
                    <a:cubicBezTo>
                      <a:pt x="5306" y="4073"/>
                      <a:pt x="7199" y="3642"/>
                      <a:pt x="9551" y="3356"/>
                    </a:cubicBezTo>
                    <a:cubicBezTo>
                      <a:pt x="11903" y="3069"/>
                      <a:pt x="14857" y="2925"/>
                      <a:pt x="18413" y="2925"/>
                    </a:cubicBezTo>
                    <a:cubicBezTo>
                      <a:pt x="21855" y="2925"/>
                      <a:pt x="24752" y="3069"/>
                      <a:pt x="27103" y="3356"/>
                    </a:cubicBezTo>
                    <a:cubicBezTo>
                      <a:pt x="29455" y="3642"/>
                      <a:pt x="31348" y="4073"/>
                      <a:pt x="32782" y="4646"/>
                    </a:cubicBezTo>
                    <a:cubicBezTo>
                      <a:pt x="34216" y="5220"/>
                      <a:pt x="35220" y="5937"/>
                      <a:pt x="35794" y="6797"/>
                    </a:cubicBezTo>
                    <a:cubicBezTo>
                      <a:pt x="36367" y="7658"/>
                      <a:pt x="36654" y="8661"/>
                      <a:pt x="36654" y="9809"/>
                    </a:cubicBezTo>
                    <a:lnTo>
                      <a:pt x="36654" y="27877"/>
                    </a:lnTo>
                    <a:cubicBezTo>
                      <a:pt x="41128" y="23288"/>
                      <a:pt x="45516" y="19245"/>
                      <a:pt x="49818" y="15746"/>
                    </a:cubicBezTo>
                    <a:cubicBezTo>
                      <a:pt x="54120" y="12246"/>
                      <a:pt x="58509" y="9321"/>
                      <a:pt x="62983" y="6969"/>
                    </a:cubicBezTo>
                    <a:cubicBezTo>
                      <a:pt x="67457" y="4617"/>
                      <a:pt x="72074" y="2868"/>
                      <a:pt x="76835" y="1721"/>
                    </a:cubicBezTo>
                    <a:cubicBezTo>
                      <a:pt x="81596" y="574"/>
                      <a:pt x="86673" y="0"/>
                      <a:pt x="92065" y="0"/>
                    </a:cubicBezTo>
                    <a:close/>
                    <a:moveTo>
                      <a:pt x="79331" y="36998"/>
                    </a:moveTo>
                    <a:cubicBezTo>
                      <a:pt x="76463" y="36998"/>
                      <a:pt x="73623" y="37428"/>
                      <a:pt x="70812" y="38288"/>
                    </a:cubicBezTo>
                    <a:cubicBezTo>
                      <a:pt x="68002" y="39149"/>
                      <a:pt x="65134" y="40554"/>
                      <a:pt x="62208" y="42504"/>
                    </a:cubicBezTo>
                    <a:cubicBezTo>
                      <a:pt x="59283" y="44455"/>
                      <a:pt x="56271" y="46978"/>
                      <a:pt x="53174" y="50076"/>
                    </a:cubicBezTo>
                    <a:cubicBezTo>
                      <a:pt x="50077" y="53173"/>
                      <a:pt x="46807" y="57017"/>
                      <a:pt x="43365" y="61605"/>
                    </a:cubicBezTo>
                    <a:lnTo>
                      <a:pt x="43365" y="112198"/>
                    </a:lnTo>
                    <a:cubicBezTo>
                      <a:pt x="49446" y="119884"/>
                      <a:pt x="55239" y="125821"/>
                      <a:pt x="60746" y="130008"/>
                    </a:cubicBezTo>
                    <a:cubicBezTo>
                      <a:pt x="66252" y="134196"/>
                      <a:pt x="71988" y="136289"/>
                      <a:pt x="77954" y="136289"/>
                    </a:cubicBezTo>
                    <a:cubicBezTo>
                      <a:pt x="83575" y="136289"/>
                      <a:pt x="88365" y="134855"/>
                      <a:pt x="92323" y="131987"/>
                    </a:cubicBezTo>
                    <a:cubicBezTo>
                      <a:pt x="96281" y="129119"/>
                      <a:pt x="99522" y="125362"/>
                      <a:pt x="102045" y="120716"/>
                    </a:cubicBezTo>
                    <a:cubicBezTo>
                      <a:pt x="104569" y="116070"/>
                      <a:pt x="106434" y="110821"/>
                      <a:pt x="107638" y="104970"/>
                    </a:cubicBezTo>
                    <a:cubicBezTo>
                      <a:pt x="108843" y="99119"/>
                      <a:pt x="109445" y="93269"/>
                      <a:pt x="109445" y="87418"/>
                    </a:cubicBezTo>
                    <a:cubicBezTo>
                      <a:pt x="109445" y="80879"/>
                      <a:pt x="108957" y="74598"/>
                      <a:pt x="107982" y="68575"/>
                    </a:cubicBezTo>
                    <a:cubicBezTo>
                      <a:pt x="107007" y="62552"/>
                      <a:pt x="105344" y="57189"/>
                      <a:pt x="102992" y="52485"/>
                    </a:cubicBezTo>
                    <a:cubicBezTo>
                      <a:pt x="100640" y="47782"/>
                      <a:pt x="97543" y="44024"/>
                      <a:pt x="93699" y="41214"/>
                    </a:cubicBezTo>
                    <a:cubicBezTo>
                      <a:pt x="89856" y="38403"/>
                      <a:pt x="85067" y="36998"/>
                      <a:pt x="79331" y="36998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dist"/>
                <a:endParaRPr lang="en-US" sz="2800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85" name="TextBox 84"/>
              <p:cNvSpPr txBox="1"/>
              <p:nvPr/>
            </p:nvSpPr>
            <p:spPr>
              <a:xfrm>
                <a:off x="2486629" y="770820"/>
                <a:ext cx="198263" cy="230144"/>
              </a:xfrm>
              <a:custGeom>
                <a:avLst/>
                <a:gdLst/>
                <a:ahLst/>
                <a:cxnLst/>
                <a:rect l="l" t="t" r="r" b="b"/>
                <a:pathLst>
                  <a:path w="146614" h="170190">
                    <a:moveTo>
                      <a:pt x="90343" y="0"/>
                    </a:moveTo>
                    <a:cubicBezTo>
                      <a:pt x="100783" y="0"/>
                      <a:pt x="109588" y="1721"/>
                      <a:pt x="116758" y="5162"/>
                    </a:cubicBezTo>
                    <a:cubicBezTo>
                      <a:pt x="123928" y="8604"/>
                      <a:pt x="129721" y="13279"/>
                      <a:pt x="134138" y="19187"/>
                    </a:cubicBezTo>
                    <a:cubicBezTo>
                      <a:pt x="138555" y="25095"/>
                      <a:pt x="141738" y="32007"/>
                      <a:pt x="143688" y="39923"/>
                    </a:cubicBezTo>
                    <a:cubicBezTo>
                      <a:pt x="145639" y="47839"/>
                      <a:pt x="146614" y="57361"/>
                      <a:pt x="146614" y="68489"/>
                    </a:cubicBezTo>
                    <a:lnTo>
                      <a:pt x="146614" y="163306"/>
                    </a:lnTo>
                    <a:cubicBezTo>
                      <a:pt x="146614" y="164453"/>
                      <a:pt x="146270" y="165457"/>
                      <a:pt x="145581" y="166318"/>
                    </a:cubicBezTo>
                    <a:cubicBezTo>
                      <a:pt x="144893" y="167178"/>
                      <a:pt x="143746" y="167895"/>
                      <a:pt x="142140" y="168469"/>
                    </a:cubicBezTo>
                    <a:cubicBezTo>
                      <a:pt x="140534" y="169042"/>
                      <a:pt x="138325" y="169473"/>
                      <a:pt x="135515" y="169759"/>
                    </a:cubicBezTo>
                    <a:cubicBezTo>
                      <a:pt x="132704" y="170046"/>
                      <a:pt x="129234" y="170190"/>
                      <a:pt x="125104" y="170190"/>
                    </a:cubicBezTo>
                    <a:cubicBezTo>
                      <a:pt x="120859" y="170190"/>
                      <a:pt x="117331" y="170046"/>
                      <a:pt x="114521" y="169759"/>
                    </a:cubicBezTo>
                    <a:cubicBezTo>
                      <a:pt x="111710" y="169473"/>
                      <a:pt x="109501" y="169042"/>
                      <a:pt x="107895" y="168469"/>
                    </a:cubicBezTo>
                    <a:cubicBezTo>
                      <a:pt x="106289" y="167895"/>
                      <a:pt x="105142" y="167178"/>
                      <a:pt x="104454" y="166318"/>
                    </a:cubicBezTo>
                    <a:cubicBezTo>
                      <a:pt x="103765" y="165457"/>
                      <a:pt x="103421" y="164453"/>
                      <a:pt x="103421" y="163306"/>
                    </a:cubicBezTo>
                    <a:lnTo>
                      <a:pt x="103421" y="75716"/>
                    </a:lnTo>
                    <a:cubicBezTo>
                      <a:pt x="103421" y="68259"/>
                      <a:pt x="102876" y="62409"/>
                      <a:pt x="101786" y="58164"/>
                    </a:cubicBezTo>
                    <a:cubicBezTo>
                      <a:pt x="100696" y="53919"/>
                      <a:pt x="99119" y="50277"/>
                      <a:pt x="97054" y="47237"/>
                    </a:cubicBezTo>
                    <a:cubicBezTo>
                      <a:pt x="94989" y="44196"/>
                      <a:pt x="92322" y="41845"/>
                      <a:pt x="89052" y="40181"/>
                    </a:cubicBezTo>
                    <a:cubicBezTo>
                      <a:pt x="85783" y="38518"/>
                      <a:pt x="81968" y="37686"/>
                      <a:pt x="77609" y="37686"/>
                    </a:cubicBezTo>
                    <a:cubicBezTo>
                      <a:pt x="72102" y="37686"/>
                      <a:pt x="66538" y="39694"/>
                      <a:pt x="60917" y="43709"/>
                    </a:cubicBezTo>
                    <a:cubicBezTo>
                      <a:pt x="55295" y="47724"/>
                      <a:pt x="49445" y="53575"/>
                      <a:pt x="43364" y="61261"/>
                    </a:cubicBezTo>
                    <a:lnTo>
                      <a:pt x="43364" y="163306"/>
                    </a:lnTo>
                    <a:cubicBezTo>
                      <a:pt x="43364" y="164453"/>
                      <a:pt x="43020" y="165457"/>
                      <a:pt x="42332" y="166318"/>
                    </a:cubicBezTo>
                    <a:cubicBezTo>
                      <a:pt x="41644" y="167178"/>
                      <a:pt x="40468" y="167895"/>
                      <a:pt x="38804" y="168469"/>
                    </a:cubicBezTo>
                    <a:cubicBezTo>
                      <a:pt x="37141" y="169042"/>
                      <a:pt x="34932" y="169473"/>
                      <a:pt x="32179" y="169759"/>
                    </a:cubicBezTo>
                    <a:cubicBezTo>
                      <a:pt x="29426" y="170046"/>
                      <a:pt x="25927" y="170190"/>
                      <a:pt x="21682" y="170190"/>
                    </a:cubicBezTo>
                    <a:cubicBezTo>
                      <a:pt x="17437" y="170190"/>
                      <a:pt x="13938" y="170046"/>
                      <a:pt x="11185" y="169759"/>
                    </a:cubicBezTo>
                    <a:cubicBezTo>
                      <a:pt x="8432" y="169473"/>
                      <a:pt x="6223" y="169042"/>
                      <a:pt x="4560" y="168469"/>
                    </a:cubicBezTo>
                    <a:cubicBezTo>
                      <a:pt x="2896" y="167895"/>
                      <a:pt x="1720" y="167178"/>
                      <a:pt x="1032" y="166318"/>
                    </a:cubicBezTo>
                    <a:cubicBezTo>
                      <a:pt x="344" y="165457"/>
                      <a:pt x="0" y="164453"/>
                      <a:pt x="0" y="163306"/>
                    </a:cubicBezTo>
                    <a:lnTo>
                      <a:pt x="0" y="9809"/>
                    </a:lnTo>
                    <a:cubicBezTo>
                      <a:pt x="0" y="8661"/>
                      <a:pt x="286" y="7658"/>
                      <a:pt x="860" y="6797"/>
                    </a:cubicBezTo>
                    <a:cubicBezTo>
                      <a:pt x="1434" y="5937"/>
                      <a:pt x="2466" y="5220"/>
                      <a:pt x="3957" y="4646"/>
                    </a:cubicBezTo>
                    <a:cubicBezTo>
                      <a:pt x="5449" y="4073"/>
                      <a:pt x="7371" y="3642"/>
                      <a:pt x="9722" y="3356"/>
                    </a:cubicBezTo>
                    <a:cubicBezTo>
                      <a:pt x="12074" y="3069"/>
                      <a:pt x="15028" y="2925"/>
                      <a:pt x="18584" y="2925"/>
                    </a:cubicBezTo>
                    <a:cubicBezTo>
                      <a:pt x="22256" y="2925"/>
                      <a:pt x="25296" y="3069"/>
                      <a:pt x="27705" y="3356"/>
                    </a:cubicBezTo>
                    <a:cubicBezTo>
                      <a:pt x="30114" y="3642"/>
                      <a:pt x="31978" y="4073"/>
                      <a:pt x="33298" y="4646"/>
                    </a:cubicBezTo>
                    <a:cubicBezTo>
                      <a:pt x="34617" y="5220"/>
                      <a:pt x="35563" y="5937"/>
                      <a:pt x="36137" y="6797"/>
                    </a:cubicBezTo>
                    <a:cubicBezTo>
                      <a:pt x="36711" y="7658"/>
                      <a:pt x="36997" y="8661"/>
                      <a:pt x="36997" y="9809"/>
                    </a:cubicBezTo>
                    <a:lnTo>
                      <a:pt x="36997" y="27533"/>
                    </a:lnTo>
                    <a:cubicBezTo>
                      <a:pt x="45487" y="18355"/>
                      <a:pt x="54120" y="11472"/>
                      <a:pt x="62896" y="6883"/>
                    </a:cubicBezTo>
                    <a:cubicBezTo>
                      <a:pt x="71672" y="2294"/>
                      <a:pt x="80821" y="0"/>
                      <a:pt x="90343" y="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dist"/>
                <a:endParaRPr lang="en-US" sz="2800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86" name="TextBox 85"/>
              <p:cNvSpPr txBox="1"/>
              <p:nvPr/>
            </p:nvSpPr>
            <p:spPr>
              <a:xfrm>
                <a:off x="1114737" y="771051"/>
                <a:ext cx="169640" cy="233634"/>
              </a:xfrm>
              <a:custGeom>
                <a:avLst/>
                <a:gdLst/>
                <a:ahLst/>
                <a:cxnLst/>
                <a:rect l="l" t="t" r="r" b="b"/>
                <a:pathLst>
                  <a:path w="125448" h="172771">
                    <a:moveTo>
                      <a:pt x="77265" y="0"/>
                    </a:moveTo>
                    <a:cubicBezTo>
                      <a:pt x="81854" y="0"/>
                      <a:pt x="86357" y="402"/>
                      <a:pt x="90774" y="1205"/>
                    </a:cubicBezTo>
                    <a:cubicBezTo>
                      <a:pt x="95190" y="2008"/>
                      <a:pt x="99320" y="3098"/>
                      <a:pt x="103164" y="4474"/>
                    </a:cubicBezTo>
                    <a:cubicBezTo>
                      <a:pt x="107007" y="5851"/>
                      <a:pt x="110448" y="7400"/>
                      <a:pt x="113488" y="9120"/>
                    </a:cubicBezTo>
                    <a:cubicBezTo>
                      <a:pt x="116529" y="10841"/>
                      <a:pt x="118680" y="12333"/>
                      <a:pt x="119942" y="13595"/>
                    </a:cubicBezTo>
                    <a:cubicBezTo>
                      <a:pt x="121203" y="14856"/>
                      <a:pt x="122093" y="15918"/>
                      <a:pt x="122609" y="16778"/>
                    </a:cubicBezTo>
                    <a:cubicBezTo>
                      <a:pt x="123125" y="17638"/>
                      <a:pt x="123527" y="18757"/>
                      <a:pt x="123813" y="20134"/>
                    </a:cubicBezTo>
                    <a:cubicBezTo>
                      <a:pt x="124100" y="21510"/>
                      <a:pt x="124330" y="23202"/>
                      <a:pt x="124502" y="25210"/>
                    </a:cubicBezTo>
                    <a:cubicBezTo>
                      <a:pt x="124674" y="27218"/>
                      <a:pt x="124760" y="29656"/>
                      <a:pt x="124760" y="32524"/>
                    </a:cubicBezTo>
                    <a:cubicBezTo>
                      <a:pt x="124760" y="39178"/>
                      <a:pt x="124186" y="43852"/>
                      <a:pt x="123039" y="46548"/>
                    </a:cubicBezTo>
                    <a:cubicBezTo>
                      <a:pt x="121892" y="49244"/>
                      <a:pt x="120400" y="50592"/>
                      <a:pt x="118565" y="50592"/>
                    </a:cubicBezTo>
                    <a:cubicBezTo>
                      <a:pt x="116615" y="50592"/>
                      <a:pt x="114550" y="49789"/>
                      <a:pt x="112370" y="48183"/>
                    </a:cubicBezTo>
                    <a:cubicBezTo>
                      <a:pt x="110190" y="46577"/>
                      <a:pt x="107609" y="44799"/>
                      <a:pt x="104626" y="42849"/>
                    </a:cubicBezTo>
                    <a:cubicBezTo>
                      <a:pt x="101643" y="40898"/>
                      <a:pt x="98087" y="39120"/>
                      <a:pt x="93957" y="37514"/>
                    </a:cubicBezTo>
                    <a:cubicBezTo>
                      <a:pt x="89827" y="35908"/>
                      <a:pt x="84894" y="35105"/>
                      <a:pt x="79158" y="35105"/>
                    </a:cubicBezTo>
                    <a:cubicBezTo>
                      <a:pt x="67915" y="35105"/>
                      <a:pt x="59311" y="39436"/>
                      <a:pt x="53346" y="48097"/>
                    </a:cubicBezTo>
                    <a:cubicBezTo>
                      <a:pt x="47380" y="56759"/>
                      <a:pt x="44397" y="69464"/>
                      <a:pt x="44397" y="86213"/>
                    </a:cubicBezTo>
                    <a:cubicBezTo>
                      <a:pt x="44397" y="94473"/>
                      <a:pt x="45143" y="101758"/>
                      <a:pt x="46634" y="108068"/>
                    </a:cubicBezTo>
                    <a:cubicBezTo>
                      <a:pt x="48126" y="114378"/>
                      <a:pt x="50334" y="119655"/>
                      <a:pt x="53260" y="123899"/>
                    </a:cubicBezTo>
                    <a:cubicBezTo>
                      <a:pt x="56185" y="128144"/>
                      <a:pt x="59856" y="131328"/>
                      <a:pt x="64273" y="133450"/>
                    </a:cubicBezTo>
                    <a:cubicBezTo>
                      <a:pt x="68690" y="135572"/>
                      <a:pt x="73823" y="136634"/>
                      <a:pt x="79674" y="136634"/>
                    </a:cubicBezTo>
                    <a:cubicBezTo>
                      <a:pt x="85640" y="136634"/>
                      <a:pt x="90774" y="135744"/>
                      <a:pt x="95076" y="133966"/>
                    </a:cubicBezTo>
                    <a:cubicBezTo>
                      <a:pt x="99378" y="132188"/>
                      <a:pt x="103135" y="130209"/>
                      <a:pt x="106347" y="128029"/>
                    </a:cubicBezTo>
                    <a:cubicBezTo>
                      <a:pt x="109559" y="125850"/>
                      <a:pt x="112255" y="123871"/>
                      <a:pt x="114435" y="122093"/>
                    </a:cubicBezTo>
                    <a:cubicBezTo>
                      <a:pt x="116615" y="120314"/>
                      <a:pt x="118450" y="119425"/>
                      <a:pt x="119942" y="119425"/>
                    </a:cubicBezTo>
                    <a:cubicBezTo>
                      <a:pt x="120974" y="119425"/>
                      <a:pt x="121834" y="119712"/>
                      <a:pt x="122523" y="120286"/>
                    </a:cubicBezTo>
                    <a:cubicBezTo>
                      <a:pt x="123211" y="120859"/>
                      <a:pt x="123756" y="121921"/>
                      <a:pt x="124158" y="123469"/>
                    </a:cubicBezTo>
                    <a:cubicBezTo>
                      <a:pt x="124559" y="125018"/>
                      <a:pt x="124875" y="126997"/>
                      <a:pt x="125104" y="129406"/>
                    </a:cubicBezTo>
                    <a:cubicBezTo>
                      <a:pt x="125333" y="131815"/>
                      <a:pt x="125448" y="134913"/>
                      <a:pt x="125448" y="138699"/>
                    </a:cubicBezTo>
                    <a:cubicBezTo>
                      <a:pt x="125448" y="141681"/>
                      <a:pt x="125362" y="144177"/>
                      <a:pt x="125190" y="146184"/>
                    </a:cubicBezTo>
                    <a:cubicBezTo>
                      <a:pt x="125018" y="148192"/>
                      <a:pt x="124789" y="149884"/>
                      <a:pt x="124502" y="151261"/>
                    </a:cubicBezTo>
                    <a:cubicBezTo>
                      <a:pt x="124215" y="152637"/>
                      <a:pt x="123871" y="153756"/>
                      <a:pt x="123469" y="154616"/>
                    </a:cubicBezTo>
                    <a:cubicBezTo>
                      <a:pt x="123068" y="155477"/>
                      <a:pt x="122179" y="156566"/>
                      <a:pt x="120802" y="157886"/>
                    </a:cubicBezTo>
                    <a:cubicBezTo>
                      <a:pt x="119425" y="159205"/>
                      <a:pt x="117073" y="160811"/>
                      <a:pt x="113747" y="162704"/>
                    </a:cubicBezTo>
                    <a:cubicBezTo>
                      <a:pt x="110420" y="164597"/>
                      <a:pt x="106634" y="166289"/>
                      <a:pt x="102389" y="167781"/>
                    </a:cubicBezTo>
                    <a:cubicBezTo>
                      <a:pt x="98144" y="169272"/>
                      <a:pt x="93527" y="170476"/>
                      <a:pt x="88536" y="171394"/>
                    </a:cubicBezTo>
                    <a:cubicBezTo>
                      <a:pt x="83546" y="172312"/>
                      <a:pt x="78412" y="172771"/>
                      <a:pt x="73135" y="172771"/>
                    </a:cubicBezTo>
                    <a:cubicBezTo>
                      <a:pt x="61319" y="172771"/>
                      <a:pt x="50850" y="170935"/>
                      <a:pt x="41730" y="167264"/>
                    </a:cubicBezTo>
                    <a:cubicBezTo>
                      <a:pt x="32610" y="163593"/>
                      <a:pt x="24952" y="158173"/>
                      <a:pt x="18757" y="151002"/>
                    </a:cubicBezTo>
                    <a:cubicBezTo>
                      <a:pt x="12562" y="143832"/>
                      <a:pt x="7887" y="135085"/>
                      <a:pt x="4732" y="124760"/>
                    </a:cubicBezTo>
                    <a:cubicBezTo>
                      <a:pt x="1577" y="114435"/>
                      <a:pt x="0" y="102619"/>
                      <a:pt x="0" y="89311"/>
                    </a:cubicBezTo>
                    <a:cubicBezTo>
                      <a:pt x="0" y="73938"/>
                      <a:pt x="1922" y="60659"/>
                      <a:pt x="5765" y="49474"/>
                    </a:cubicBezTo>
                    <a:cubicBezTo>
                      <a:pt x="9608" y="38288"/>
                      <a:pt x="14971" y="29025"/>
                      <a:pt x="21854" y="21682"/>
                    </a:cubicBezTo>
                    <a:cubicBezTo>
                      <a:pt x="28738" y="14340"/>
                      <a:pt x="36883" y="8891"/>
                      <a:pt x="46290" y="5335"/>
                    </a:cubicBezTo>
                    <a:cubicBezTo>
                      <a:pt x="55697" y="1778"/>
                      <a:pt x="66022" y="0"/>
                      <a:pt x="77265" y="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dist"/>
                <a:endParaRPr lang="en-US" sz="2800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>
                <a:off x="2691994" y="771750"/>
                <a:ext cx="210132" cy="312752"/>
              </a:xfrm>
              <a:custGeom>
                <a:avLst/>
                <a:gdLst/>
                <a:ahLst/>
                <a:cxnLst/>
                <a:rect l="l" t="t" r="r" b="b"/>
                <a:pathLst>
                  <a:path w="155391" h="231279">
                    <a:moveTo>
                      <a:pt x="73996" y="0"/>
                    </a:moveTo>
                    <a:cubicBezTo>
                      <a:pt x="78814" y="0"/>
                      <a:pt x="83432" y="287"/>
                      <a:pt x="87849" y="861"/>
                    </a:cubicBezTo>
                    <a:cubicBezTo>
                      <a:pt x="92265" y="1434"/>
                      <a:pt x="96367" y="2237"/>
                      <a:pt x="100152" y="3270"/>
                    </a:cubicBezTo>
                    <a:lnTo>
                      <a:pt x="148852" y="3270"/>
                    </a:lnTo>
                    <a:cubicBezTo>
                      <a:pt x="150802" y="3270"/>
                      <a:pt x="152379" y="4532"/>
                      <a:pt x="153584" y="7056"/>
                    </a:cubicBezTo>
                    <a:cubicBezTo>
                      <a:pt x="154789" y="9580"/>
                      <a:pt x="155391" y="13824"/>
                      <a:pt x="155391" y="19790"/>
                    </a:cubicBezTo>
                    <a:cubicBezTo>
                      <a:pt x="155391" y="25296"/>
                      <a:pt x="154760" y="29369"/>
                      <a:pt x="153498" y="32008"/>
                    </a:cubicBezTo>
                    <a:cubicBezTo>
                      <a:pt x="152236" y="34646"/>
                      <a:pt x="150687" y="35966"/>
                      <a:pt x="148852" y="35966"/>
                    </a:cubicBezTo>
                    <a:lnTo>
                      <a:pt x="130783" y="35966"/>
                    </a:lnTo>
                    <a:cubicBezTo>
                      <a:pt x="133307" y="38719"/>
                      <a:pt x="135114" y="41845"/>
                      <a:pt x="136204" y="45344"/>
                    </a:cubicBezTo>
                    <a:cubicBezTo>
                      <a:pt x="137294" y="48843"/>
                      <a:pt x="137839" y="52485"/>
                      <a:pt x="137839" y="56271"/>
                    </a:cubicBezTo>
                    <a:cubicBezTo>
                      <a:pt x="137839" y="65220"/>
                      <a:pt x="136347" y="73164"/>
                      <a:pt x="133364" y="80105"/>
                    </a:cubicBezTo>
                    <a:cubicBezTo>
                      <a:pt x="130382" y="87045"/>
                      <a:pt x="126108" y="92896"/>
                      <a:pt x="120544" y="97657"/>
                    </a:cubicBezTo>
                    <a:cubicBezTo>
                      <a:pt x="114980" y="102418"/>
                      <a:pt x="108269" y="106032"/>
                      <a:pt x="100411" y="108498"/>
                    </a:cubicBezTo>
                    <a:cubicBezTo>
                      <a:pt x="92552" y="110965"/>
                      <a:pt x="83805" y="112198"/>
                      <a:pt x="74168" y="112198"/>
                    </a:cubicBezTo>
                    <a:cubicBezTo>
                      <a:pt x="69235" y="112198"/>
                      <a:pt x="64531" y="111596"/>
                      <a:pt x="60057" y="110391"/>
                    </a:cubicBezTo>
                    <a:cubicBezTo>
                      <a:pt x="55583" y="109187"/>
                      <a:pt x="52141" y="107781"/>
                      <a:pt x="49732" y="106175"/>
                    </a:cubicBezTo>
                    <a:cubicBezTo>
                      <a:pt x="48356" y="107667"/>
                      <a:pt x="47122" y="109445"/>
                      <a:pt x="46032" y="111510"/>
                    </a:cubicBezTo>
                    <a:cubicBezTo>
                      <a:pt x="44943" y="113575"/>
                      <a:pt x="44398" y="115869"/>
                      <a:pt x="44398" y="118393"/>
                    </a:cubicBezTo>
                    <a:cubicBezTo>
                      <a:pt x="44398" y="121720"/>
                      <a:pt x="45860" y="124445"/>
                      <a:pt x="48786" y="126567"/>
                    </a:cubicBezTo>
                    <a:cubicBezTo>
                      <a:pt x="51711" y="128689"/>
                      <a:pt x="55813" y="129865"/>
                      <a:pt x="61090" y="130095"/>
                    </a:cubicBezTo>
                    <a:lnTo>
                      <a:pt x="98432" y="131471"/>
                    </a:lnTo>
                    <a:cubicBezTo>
                      <a:pt x="107150" y="131816"/>
                      <a:pt x="114923" y="133049"/>
                      <a:pt x="121749" y="135171"/>
                    </a:cubicBezTo>
                    <a:cubicBezTo>
                      <a:pt x="128575" y="137293"/>
                      <a:pt x="134311" y="140276"/>
                      <a:pt x="138957" y="144119"/>
                    </a:cubicBezTo>
                    <a:cubicBezTo>
                      <a:pt x="143603" y="147963"/>
                      <a:pt x="147160" y="152580"/>
                      <a:pt x="149626" y="157972"/>
                    </a:cubicBezTo>
                    <a:cubicBezTo>
                      <a:pt x="152093" y="163364"/>
                      <a:pt x="153326" y="169502"/>
                      <a:pt x="153326" y="176385"/>
                    </a:cubicBezTo>
                    <a:cubicBezTo>
                      <a:pt x="153326" y="183957"/>
                      <a:pt x="151663" y="191098"/>
                      <a:pt x="148336" y="197809"/>
                    </a:cubicBezTo>
                    <a:cubicBezTo>
                      <a:pt x="145009" y="204520"/>
                      <a:pt x="140018" y="210343"/>
                      <a:pt x="133364" y="215276"/>
                    </a:cubicBezTo>
                    <a:cubicBezTo>
                      <a:pt x="126711" y="220209"/>
                      <a:pt x="118365" y="224109"/>
                      <a:pt x="108326" y="226977"/>
                    </a:cubicBezTo>
                    <a:cubicBezTo>
                      <a:pt x="98288" y="229845"/>
                      <a:pt x="86558" y="231279"/>
                      <a:pt x="73135" y="231279"/>
                    </a:cubicBezTo>
                    <a:cubicBezTo>
                      <a:pt x="60057" y="231279"/>
                      <a:pt x="48900" y="230247"/>
                      <a:pt x="39665" y="228182"/>
                    </a:cubicBezTo>
                    <a:cubicBezTo>
                      <a:pt x="30430" y="226117"/>
                      <a:pt x="22859" y="223249"/>
                      <a:pt x="16951" y="219578"/>
                    </a:cubicBezTo>
                    <a:cubicBezTo>
                      <a:pt x="11042" y="215906"/>
                      <a:pt x="6740" y="211518"/>
                      <a:pt x="4044" y="206413"/>
                    </a:cubicBezTo>
                    <a:cubicBezTo>
                      <a:pt x="1348" y="201308"/>
                      <a:pt x="0" y="195715"/>
                      <a:pt x="0" y="189635"/>
                    </a:cubicBezTo>
                    <a:cubicBezTo>
                      <a:pt x="0" y="185849"/>
                      <a:pt x="488" y="182236"/>
                      <a:pt x="1463" y="178794"/>
                    </a:cubicBezTo>
                    <a:cubicBezTo>
                      <a:pt x="2438" y="175352"/>
                      <a:pt x="3872" y="172054"/>
                      <a:pt x="5765" y="168899"/>
                    </a:cubicBezTo>
                    <a:cubicBezTo>
                      <a:pt x="7658" y="165744"/>
                      <a:pt x="9981" y="162733"/>
                      <a:pt x="12735" y="159865"/>
                    </a:cubicBezTo>
                    <a:cubicBezTo>
                      <a:pt x="15488" y="156997"/>
                      <a:pt x="18643" y="154244"/>
                      <a:pt x="22199" y="151605"/>
                    </a:cubicBezTo>
                    <a:cubicBezTo>
                      <a:pt x="17266" y="148966"/>
                      <a:pt x="13451" y="145381"/>
                      <a:pt x="10756" y="140850"/>
                    </a:cubicBezTo>
                    <a:cubicBezTo>
                      <a:pt x="8060" y="136318"/>
                      <a:pt x="6712" y="131357"/>
                      <a:pt x="6712" y="125965"/>
                    </a:cubicBezTo>
                    <a:cubicBezTo>
                      <a:pt x="6712" y="119196"/>
                      <a:pt x="8260" y="113030"/>
                      <a:pt x="11358" y="107466"/>
                    </a:cubicBezTo>
                    <a:cubicBezTo>
                      <a:pt x="14455" y="101902"/>
                      <a:pt x="18471" y="96883"/>
                      <a:pt x="23404" y="92409"/>
                    </a:cubicBezTo>
                    <a:cubicBezTo>
                      <a:pt x="19388" y="88393"/>
                      <a:pt x="16176" y="83575"/>
                      <a:pt x="13767" y="77954"/>
                    </a:cubicBezTo>
                    <a:cubicBezTo>
                      <a:pt x="11358" y="72332"/>
                      <a:pt x="10153" y="65334"/>
                      <a:pt x="10153" y="56960"/>
                    </a:cubicBezTo>
                    <a:cubicBezTo>
                      <a:pt x="10153" y="48011"/>
                      <a:pt x="11731" y="40009"/>
                      <a:pt x="14886" y="32954"/>
                    </a:cubicBezTo>
                    <a:cubicBezTo>
                      <a:pt x="18040" y="25899"/>
                      <a:pt x="22429" y="19933"/>
                      <a:pt x="28050" y="15058"/>
                    </a:cubicBezTo>
                    <a:cubicBezTo>
                      <a:pt x="33671" y="10182"/>
                      <a:pt x="40382" y="6453"/>
                      <a:pt x="48184" y="3872"/>
                    </a:cubicBezTo>
                    <a:cubicBezTo>
                      <a:pt x="55985" y="1291"/>
                      <a:pt x="64589" y="0"/>
                      <a:pt x="73996" y="0"/>
                    </a:cubicBezTo>
                    <a:close/>
                    <a:moveTo>
                      <a:pt x="73480" y="29943"/>
                    </a:moveTo>
                    <a:cubicBezTo>
                      <a:pt x="69235" y="29943"/>
                      <a:pt x="65506" y="30660"/>
                      <a:pt x="62294" y="32094"/>
                    </a:cubicBezTo>
                    <a:cubicBezTo>
                      <a:pt x="59082" y="33528"/>
                      <a:pt x="56415" y="35478"/>
                      <a:pt x="54292" y="37944"/>
                    </a:cubicBezTo>
                    <a:cubicBezTo>
                      <a:pt x="52170" y="40411"/>
                      <a:pt x="50593" y="43279"/>
                      <a:pt x="49560" y="46549"/>
                    </a:cubicBezTo>
                    <a:cubicBezTo>
                      <a:pt x="48528" y="49818"/>
                      <a:pt x="48011" y="53231"/>
                      <a:pt x="48011" y="56788"/>
                    </a:cubicBezTo>
                    <a:cubicBezTo>
                      <a:pt x="48011" y="64589"/>
                      <a:pt x="50306" y="70755"/>
                      <a:pt x="54895" y="75286"/>
                    </a:cubicBezTo>
                    <a:cubicBezTo>
                      <a:pt x="59484" y="79818"/>
                      <a:pt x="65851" y="82084"/>
                      <a:pt x="73996" y="82084"/>
                    </a:cubicBezTo>
                    <a:cubicBezTo>
                      <a:pt x="78355" y="82084"/>
                      <a:pt x="82141" y="81395"/>
                      <a:pt x="85353" y="80019"/>
                    </a:cubicBezTo>
                    <a:cubicBezTo>
                      <a:pt x="88566" y="78642"/>
                      <a:pt x="91233" y="76749"/>
                      <a:pt x="93355" y="74340"/>
                    </a:cubicBezTo>
                    <a:cubicBezTo>
                      <a:pt x="95478" y="71931"/>
                      <a:pt x="97084" y="69149"/>
                      <a:pt x="98173" y="65994"/>
                    </a:cubicBezTo>
                    <a:cubicBezTo>
                      <a:pt x="99263" y="62839"/>
                      <a:pt x="99808" y="59541"/>
                      <a:pt x="99808" y="56099"/>
                    </a:cubicBezTo>
                    <a:cubicBezTo>
                      <a:pt x="99808" y="47839"/>
                      <a:pt x="97514" y="41415"/>
                      <a:pt x="92925" y="36826"/>
                    </a:cubicBezTo>
                    <a:cubicBezTo>
                      <a:pt x="88336" y="32237"/>
                      <a:pt x="81854" y="29943"/>
                      <a:pt x="73480" y="29943"/>
                    </a:cubicBezTo>
                    <a:close/>
                    <a:moveTo>
                      <a:pt x="55927" y="161414"/>
                    </a:moveTo>
                    <a:cubicBezTo>
                      <a:pt x="52944" y="163593"/>
                      <a:pt x="50564" y="165687"/>
                      <a:pt x="48786" y="167695"/>
                    </a:cubicBezTo>
                    <a:cubicBezTo>
                      <a:pt x="47008" y="169702"/>
                      <a:pt x="45574" y="171624"/>
                      <a:pt x="44484" y="173459"/>
                    </a:cubicBezTo>
                    <a:cubicBezTo>
                      <a:pt x="43394" y="175295"/>
                      <a:pt x="42677" y="177073"/>
                      <a:pt x="42333" y="178794"/>
                    </a:cubicBezTo>
                    <a:cubicBezTo>
                      <a:pt x="41989" y="180515"/>
                      <a:pt x="41816" y="182293"/>
                      <a:pt x="41816" y="184129"/>
                    </a:cubicBezTo>
                    <a:cubicBezTo>
                      <a:pt x="41816" y="189865"/>
                      <a:pt x="44713" y="194224"/>
                      <a:pt x="50507" y="197207"/>
                    </a:cubicBezTo>
                    <a:cubicBezTo>
                      <a:pt x="56300" y="200190"/>
                      <a:pt x="64474" y="201681"/>
                      <a:pt x="75028" y="201681"/>
                    </a:cubicBezTo>
                    <a:cubicBezTo>
                      <a:pt x="81568" y="201681"/>
                      <a:pt x="87074" y="201021"/>
                      <a:pt x="91548" y="199702"/>
                    </a:cubicBezTo>
                    <a:cubicBezTo>
                      <a:pt x="96022" y="198383"/>
                      <a:pt x="99636" y="196633"/>
                      <a:pt x="102390" y="194454"/>
                    </a:cubicBezTo>
                    <a:cubicBezTo>
                      <a:pt x="105143" y="192274"/>
                      <a:pt x="107093" y="189836"/>
                      <a:pt x="108240" y="187140"/>
                    </a:cubicBezTo>
                    <a:cubicBezTo>
                      <a:pt x="109387" y="184444"/>
                      <a:pt x="109961" y="181605"/>
                      <a:pt x="109961" y="178622"/>
                    </a:cubicBezTo>
                    <a:cubicBezTo>
                      <a:pt x="109961" y="173459"/>
                      <a:pt x="107896" y="169502"/>
                      <a:pt x="103766" y="166748"/>
                    </a:cubicBezTo>
                    <a:cubicBezTo>
                      <a:pt x="99636" y="163995"/>
                      <a:pt x="93957" y="162504"/>
                      <a:pt x="86730" y="162274"/>
                    </a:cubicBezTo>
                    <a:lnTo>
                      <a:pt x="55927" y="161414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dist"/>
                <a:endParaRPr lang="en-US" sz="2800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88" name="TextBox 87"/>
              <p:cNvSpPr txBox="1"/>
              <p:nvPr/>
            </p:nvSpPr>
            <p:spPr>
              <a:xfrm>
                <a:off x="2061812" y="774774"/>
                <a:ext cx="198030" cy="230144"/>
              </a:xfrm>
              <a:custGeom>
                <a:avLst/>
                <a:gdLst/>
                <a:ahLst/>
                <a:cxnLst/>
                <a:rect l="l" t="t" r="r" b="b"/>
                <a:pathLst>
                  <a:path w="146442" h="170190">
                    <a:moveTo>
                      <a:pt x="21510" y="0"/>
                    </a:moveTo>
                    <a:cubicBezTo>
                      <a:pt x="25755" y="0"/>
                      <a:pt x="29254" y="144"/>
                      <a:pt x="32007" y="431"/>
                    </a:cubicBezTo>
                    <a:cubicBezTo>
                      <a:pt x="34761" y="717"/>
                      <a:pt x="36969" y="1148"/>
                      <a:pt x="38633" y="1721"/>
                    </a:cubicBezTo>
                    <a:cubicBezTo>
                      <a:pt x="40296" y="2295"/>
                      <a:pt x="41472" y="3012"/>
                      <a:pt x="42160" y="3872"/>
                    </a:cubicBezTo>
                    <a:cubicBezTo>
                      <a:pt x="42849" y="4733"/>
                      <a:pt x="43193" y="5736"/>
                      <a:pt x="43193" y="6884"/>
                    </a:cubicBezTo>
                    <a:lnTo>
                      <a:pt x="43193" y="93613"/>
                    </a:lnTo>
                    <a:cubicBezTo>
                      <a:pt x="43193" y="101644"/>
                      <a:pt x="43709" y="107781"/>
                      <a:pt x="44742" y="112026"/>
                    </a:cubicBezTo>
                    <a:cubicBezTo>
                      <a:pt x="45774" y="116271"/>
                      <a:pt x="47352" y="119913"/>
                      <a:pt x="49474" y="122953"/>
                    </a:cubicBezTo>
                    <a:cubicBezTo>
                      <a:pt x="51596" y="125993"/>
                      <a:pt x="54292" y="128345"/>
                      <a:pt x="57562" y="130009"/>
                    </a:cubicBezTo>
                    <a:cubicBezTo>
                      <a:pt x="60831" y="131672"/>
                      <a:pt x="64646" y="132504"/>
                      <a:pt x="69005" y="132504"/>
                    </a:cubicBezTo>
                    <a:cubicBezTo>
                      <a:pt x="74512" y="132504"/>
                      <a:pt x="80047" y="130496"/>
                      <a:pt x="85611" y="126481"/>
                    </a:cubicBezTo>
                    <a:cubicBezTo>
                      <a:pt x="91175" y="122466"/>
                      <a:pt x="97112" y="116615"/>
                      <a:pt x="103422" y="108929"/>
                    </a:cubicBezTo>
                    <a:lnTo>
                      <a:pt x="103422" y="6884"/>
                    </a:lnTo>
                    <a:cubicBezTo>
                      <a:pt x="103422" y="5736"/>
                      <a:pt x="103737" y="4733"/>
                      <a:pt x="104368" y="3872"/>
                    </a:cubicBezTo>
                    <a:cubicBezTo>
                      <a:pt x="104999" y="3012"/>
                      <a:pt x="106146" y="2295"/>
                      <a:pt x="107810" y="1721"/>
                    </a:cubicBezTo>
                    <a:cubicBezTo>
                      <a:pt x="109473" y="1148"/>
                      <a:pt x="111682" y="717"/>
                      <a:pt x="114435" y="431"/>
                    </a:cubicBezTo>
                    <a:cubicBezTo>
                      <a:pt x="117188" y="144"/>
                      <a:pt x="120687" y="0"/>
                      <a:pt x="124932" y="0"/>
                    </a:cubicBezTo>
                    <a:cubicBezTo>
                      <a:pt x="129177" y="0"/>
                      <a:pt x="132676" y="144"/>
                      <a:pt x="135429" y="431"/>
                    </a:cubicBezTo>
                    <a:cubicBezTo>
                      <a:pt x="138182" y="717"/>
                      <a:pt x="140362" y="1148"/>
                      <a:pt x="141968" y="1721"/>
                    </a:cubicBezTo>
                    <a:cubicBezTo>
                      <a:pt x="143574" y="2295"/>
                      <a:pt x="144722" y="3012"/>
                      <a:pt x="145410" y="3872"/>
                    </a:cubicBezTo>
                    <a:cubicBezTo>
                      <a:pt x="146098" y="4733"/>
                      <a:pt x="146442" y="5736"/>
                      <a:pt x="146442" y="6884"/>
                    </a:cubicBezTo>
                    <a:lnTo>
                      <a:pt x="146442" y="160381"/>
                    </a:lnTo>
                    <a:cubicBezTo>
                      <a:pt x="146442" y="161528"/>
                      <a:pt x="146156" y="162532"/>
                      <a:pt x="145582" y="163393"/>
                    </a:cubicBezTo>
                    <a:cubicBezTo>
                      <a:pt x="145008" y="164253"/>
                      <a:pt x="144005" y="164970"/>
                      <a:pt x="142571" y="165544"/>
                    </a:cubicBezTo>
                    <a:cubicBezTo>
                      <a:pt x="141137" y="166117"/>
                      <a:pt x="139244" y="166548"/>
                      <a:pt x="136892" y="166834"/>
                    </a:cubicBezTo>
                    <a:cubicBezTo>
                      <a:pt x="134540" y="167121"/>
                      <a:pt x="131586" y="167265"/>
                      <a:pt x="128030" y="167265"/>
                    </a:cubicBezTo>
                    <a:cubicBezTo>
                      <a:pt x="124244" y="167265"/>
                      <a:pt x="121175" y="167121"/>
                      <a:pt x="118823" y="166834"/>
                    </a:cubicBezTo>
                    <a:cubicBezTo>
                      <a:pt x="116471" y="166548"/>
                      <a:pt x="114607" y="166117"/>
                      <a:pt x="113230" y="165544"/>
                    </a:cubicBezTo>
                    <a:cubicBezTo>
                      <a:pt x="111854" y="164970"/>
                      <a:pt x="110879" y="164253"/>
                      <a:pt x="110305" y="163393"/>
                    </a:cubicBezTo>
                    <a:cubicBezTo>
                      <a:pt x="109731" y="162532"/>
                      <a:pt x="109445" y="161528"/>
                      <a:pt x="109445" y="160381"/>
                    </a:cubicBezTo>
                    <a:lnTo>
                      <a:pt x="109445" y="142657"/>
                    </a:lnTo>
                    <a:cubicBezTo>
                      <a:pt x="100955" y="151835"/>
                      <a:pt x="92322" y="158718"/>
                      <a:pt x="83546" y="163307"/>
                    </a:cubicBezTo>
                    <a:cubicBezTo>
                      <a:pt x="74770" y="167896"/>
                      <a:pt x="65678" y="170190"/>
                      <a:pt x="56271" y="170190"/>
                    </a:cubicBezTo>
                    <a:cubicBezTo>
                      <a:pt x="45717" y="170190"/>
                      <a:pt x="36855" y="168469"/>
                      <a:pt x="29684" y="165028"/>
                    </a:cubicBezTo>
                    <a:cubicBezTo>
                      <a:pt x="22514" y="161586"/>
                      <a:pt x="16721" y="156882"/>
                      <a:pt x="12304" y="150917"/>
                    </a:cubicBezTo>
                    <a:cubicBezTo>
                      <a:pt x="7887" y="144951"/>
                      <a:pt x="4732" y="138039"/>
                      <a:pt x="2840" y="130181"/>
                    </a:cubicBezTo>
                    <a:cubicBezTo>
                      <a:pt x="947" y="122322"/>
                      <a:pt x="0" y="112542"/>
                      <a:pt x="0" y="100841"/>
                    </a:cubicBezTo>
                    <a:lnTo>
                      <a:pt x="0" y="6884"/>
                    </a:lnTo>
                    <a:cubicBezTo>
                      <a:pt x="0" y="5736"/>
                      <a:pt x="316" y="4733"/>
                      <a:pt x="947" y="3872"/>
                    </a:cubicBezTo>
                    <a:cubicBezTo>
                      <a:pt x="1578" y="3012"/>
                      <a:pt x="2725" y="2295"/>
                      <a:pt x="4388" y="1721"/>
                    </a:cubicBezTo>
                    <a:cubicBezTo>
                      <a:pt x="6052" y="1148"/>
                      <a:pt x="8289" y="717"/>
                      <a:pt x="11099" y="431"/>
                    </a:cubicBezTo>
                    <a:cubicBezTo>
                      <a:pt x="13910" y="144"/>
                      <a:pt x="17380" y="0"/>
                      <a:pt x="21510" y="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dist"/>
                <a:endParaRPr lang="en-US" sz="2800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89" name="TextBox 88"/>
              <p:cNvSpPr txBox="1"/>
              <p:nvPr/>
            </p:nvSpPr>
            <p:spPr>
              <a:xfrm>
                <a:off x="2420885" y="683557"/>
                <a:ext cx="67484" cy="61434"/>
              </a:xfrm>
              <a:custGeom>
                <a:avLst/>
                <a:gdLst/>
                <a:ahLst/>
                <a:cxnLst/>
                <a:rect l="l" t="t" r="r" b="b"/>
                <a:pathLst>
                  <a:path w="49904" h="45430">
                    <a:moveTo>
                      <a:pt x="25124" y="0"/>
                    </a:moveTo>
                    <a:cubicBezTo>
                      <a:pt x="34761" y="0"/>
                      <a:pt x="41300" y="1635"/>
                      <a:pt x="44741" y="4904"/>
                    </a:cubicBezTo>
                    <a:cubicBezTo>
                      <a:pt x="48183" y="8174"/>
                      <a:pt x="49904" y="13996"/>
                      <a:pt x="49904" y="22371"/>
                    </a:cubicBezTo>
                    <a:cubicBezTo>
                      <a:pt x="49904" y="31090"/>
                      <a:pt x="48126" y="37112"/>
                      <a:pt x="44569" y="40439"/>
                    </a:cubicBezTo>
                    <a:cubicBezTo>
                      <a:pt x="41013" y="43766"/>
                      <a:pt x="34417" y="45430"/>
                      <a:pt x="24780" y="45430"/>
                    </a:cubicBezTo>
                    <a:cubicBezTo>
                      <a:pt x="15029" y="45430"/>
                      <a:pt x="8461" y="43824"/>
                      <a:pt x="5076" y="40611"/>
                    </a:cubicBezTo>
                    <a:cubicBezTo>
                      <a:pt x="1692" y="37399"/>
                      <a:pt x="0" y="31606"/>
                      <a:pt x="0" y="23231"/>
                    </a:cubicBezTo>
                    <a:cubicBezTo>
                      <a:pt x="0" y="14512"/>
                      <a:pt x="1749" y="8461"/>
                      <a:pt x="5249" y="5076"/>
                    </a:cubicBezTo>
                    <a:cubicBezTo>
                      <a:pt x="8748" y="1692"/>
                      <a:pt x="15373" y="0"/>
                      <a:pt x="25124" y="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2800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90" name="TextBox 89"/>
              <p:cNvSpPr txBox="1"/>
              <p:nvPr/>
            </p:nvSpPr>
            <p:spPr>
              <a:xfrm>
                <a:off x="2420885" y="774774"/>
                <a:ext cx="58640" cy="226188"/>
              </a:xfrm>
              <a:custGeom>
                <a:avLst/>
                <a:gdLst/>
                <a:ahLst/>
                <a:cxnLst/>
                <a:rect l="l" t="t" r="r" b="b"/>
                <a:pathLst>
                  <a:path w="43364" h="167265">
                    <a:moveTo>
                      <a:pt x="21682" y="0"/>
                    </a:moveTo>
                    <a:cubicBezTo>
                      <a:pt x="25927" y="0"/>
                      <a:pt x="29426" y="172"/>
                      <a:pt x="32179" y="517"/>
                    </a:cubicBezTo>
                    <a:cubicBezTo>
                      <a:pt x="34932" y="861"/>
                      <a:pt x="37141" y="1348"/>
                      <a:pt x="38804" y="1979"/>
                    </a:cubicBezTo>
                    <a:cubicBezTo>
                      <a:pt x="40468" y="2610"/>
                      <a:pt x="41644" y="3356"/>
                      <a:pt x="42332" y="4216"/>
                    </a:cubicBezTo>
                    <a:cubicBezTo>
                      <a:pt x="43020" y="5077"/>
                      <a:pt x="43364" y="6081"/>
                      <a:pt x="43364" y="7228"/>
                    </a:cubicBezTo>
                    <a:lnTo>
                      <a:pt x="43364" y="160381"/>
                    </a:lnTo>
                    <a:cubicBezTo>
                      <a:pt x="43364" y="161528"/>
                      <a:pt x="43020" y="162532"/>
                      <a:pt x="42332" y="163393"/>
                    </a:cubicBezTo>
                    <a:cubicBezTo>
                      <a:pt x="41644" y="164253"/>
                      <a:pt x="40468" y="164970"/>
                      <a:pt x="38804" y="165544"/>
                    </a:cubicBezTo>
                    <a:cubicBezTo>
                      <a:pt x="37141" y="166117"/>
                      <a:pt x="34932" y="166548"/>
                      <a:pt x="32179" y="166834"/>
                    </a:cubicBezTo>
                    <a:cubicBezTo>
                      <a:pt x="29426" y="167121"/>
                      <a:pt x="25927" y="167265"/>
                      <a:pt x="21682" y="167265"/>
                    </a:cubicBezTo>
                    <a:cubicBezTo>
                      <a:pt x="17437" y="167265"/>
                      <a:pt x="13938" y="167121"/>
                      <a:pt x="11185" y="166834"/>
                    </a:cubicBezTo>
                    <a:cubicBezTo>
                      <a:pt x="8432" y="166548"/>
                      <a:pt x="6223" y="166117"/>
                      <a:pt x="4560" y="165544"/>
                    </a:cubicBezTo>
                    <a:cubicBezTo>
                      <a:pt x="2896" y="164970"/>
                      <a:pt x="1720" y="164253"/>
                      <a:pt x="1032" y="163393"/>
                    </a:cubicBezTo>
                    <a:cubicBezTo>
                      <a:pt x="344" y="162532"/>
                      <a:pt x="0" y="161528"/>
                      <a:pt x="0" y="160381"/>
                    </a:cubicBezTo>
                    <a:lnTo>
                      <a:pt x="0" y="7228"/>
                    </a:lnTo>
                    <a:cubicBezTo>
                      <a:pt x="0" y="6081"/>
                      <a:pt x="344" y="5077"/>
                      <a:pt x="1032" y="4216"/>
                    </a:cubicBezTo>
                    <a:cubicBezTo>
                      <a:pt x="1720" y="3356"/>
                      <a:pt x="2896" y="2610"/>
                      <a:pt x="4560" y="1979"/>
                    </a:cubicBezTo>
                    <a:cubicBezTo>
                      <a:pt x="6223" y="1348"/>
                      <a:pt x="8432" y="861"/>
                      <a:pt x="11185" y="517"/>
                    </a:cubicBezTo>
                    <a:cubicBezTo>
                      <a:pt x="13938" y="172"/>
                      <a:pt x="17437" y="0"/>
                      <a:pt x="21682" y="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dist"/>
                <a:endParaRPr lang="en-US" sz="2800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91" name="Rounded Rectangle 90"/>
              <p:cNvSpPr/>
              <p:nvPr/>
            </p:nvSpPr>
            <p:spPr>
              <a:xfrm rot="19401876">
                <a:off x="1255605" y="932717"/>
                <a:ext cx="48392" cy="45179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6431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sv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rafik 3"/>
          <p:cNvPicPr>
            <a:picLocks noChangeAspect="1"/>
          </p:cNvPicPr>
          <p:nvPr userDrawn="1"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769" r="8071"/>
          <a:stretch/>
        </p:blipFill>
        <p:spPr bwMode="auto">
          <a:xfrm>
            <a:off x="-1" y="0"/>
            <a:ext cx="12196764" cy="649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374469" y="157"/>
            <a:ext cx="11443063" cy="64922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374468" y="953588"/>
            <a:ext cx="11443063" cy="54042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3"/>
          </p:nvPr>
        </p:nvSpPr>
        <p:spPr>
          <a:xfrm>
            <a:off x="1430186" y="6487251"/>
            <a:ext cx="94187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Final Product Presentation - </a:t>
            </a:r>
            <a:r>
              <a:rPr lang="en-US" dirty="0" err="1"/>
              <a:t>LearnStack</a:t>
            </a:r>
            <a:r>
              <a:rPr lang="en-US" dirty="0"/>
              <a:t> - </a:t>
            </a:r>
            <a:r>
              <a:rPr lang="en-US" dirty="0" err="1"/>
              <a:t>DevBallers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4"/>
          </p:nvPr>
        </p:nvSpPr>
        <p:spPr>
          <a:xfrm>
            <a:off x="11136283" y="6492875"/>
            <a:ext cx="6812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tx1"/>
                </a:solidFill>
              </a:defRPr>
            </a:lvl1pPr>
          </a:lstStyle>
          <a:p>
            <a:fld id="{E32A53FC-A1F5-4D9E-915D-C1AF2CE43DED}" type="slidenum">
              <a:rPr lang="en-US" smtClean="0"/>
              <a:pPr/>
              <a:t>‹Nr.›</a:t>
            </a:fld>
            <a:endParaRPr lang="en-US" dirty="0"/>
          </a:p>
        </p:txBody>
      </p:sp>
      <p:grpSp>
        <p:nvGrpSpPr>
          <p:cNvPr id="45" name="Group 44"/>
          <p:cNvGrpSpPr/>
          <p:nvPr userDrawn="1"/>
        </p:nvGrpSpPr>
        <p:grpSpPr>
          <a:xfrm>
            <a:off x="59331" y="6393877"/>
            <a:ext cx="1120042" cy="408096"/>
            <a:chOff x="275491" y="232395"/>
            <a:chExt cx="2741493" cy="998884"/>
          </a:xfrm>
        </p:grpSpPr>
        <p:grpSp>
          <p:nvGrpSpPr>
            <p:cNvPr id="47" name="Group 46"/>
            <p:cNvGrpSpPr/>
            <p:nvPr/>
          </p:nvGrpSpPr>
          <p:grpSpPr>
            <a:xfrm>
              <a:off x="275491" y="232395"/>
              <a:ext cx="1350950" cy="798748"/>
              <a:chOff x="530454" y="488900"/>
              <a:chExt cx="1350950" cy="798748"/>
            </a:xfrm>
          </p:grpSpPr>
          <p:cxnSp>
            <p:nvCxnSpPr>
              <p:cNvPr id="71" name="Straight Connector 70"/>
              <p:cNvCxnSpPr/>
              <p:nvPr/>
            </p:nvCxnSpPr>
            <p:spPr>
              <a:xfrm flipV="1">
                <a:off x="592138" y="877764"/>
                <a:ext cx="240506" cy="354807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 flipV="1">
                <a:off x="1358512" y="537245"/>
                <a:ext cx="467925" cy="690309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 flipH="1" flipV="1">
                <a:off x="825181" y="872746"/>
                <a:ext cx="240506" cy="354807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 flipH="1" flipV="1">
                <a:off x="1068335" y="1220677"/>
                <a:ext cx="305646" cy="7889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75" name="Oval 74"/>
              <p:cNvSpPr/>
              <p:nvPr/>
            </p:nvSpPr>
            <p:spPr>
              <a:xfrm>
                <a:off x="530454" y="1167452"/>
                <a:ext cx="120196" cy="120196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76" name="Oval 75"/>
              <p:cNvSpPr/>
              <p:nvPr/>
            </p:nvSpPr>
            <p:spPr>
              <a:xfrm>
                <a:off x="1538917" y="819105"/>
                <a:ext cx="120196" cy="120196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77" name="Oval 76"/>
              <p:cNvSpPr/>
              <p:nvPr/>
            </p:nvSpPr>
            <p:spPr>
              <a:xfrm>
                <a:off x="1008370" y="1167452"/>
                <a:ext cx="120196" cy="120196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78" name="Oval 77"/>
              <p:cNvSpPr/>
              <p:nvPr/>
            </p:nvSpPr>
            <p:spPr>
              <a:xfrm>
                <a:off x="769412" y="819105"/>
                <a:ext cx="120196" cy="120196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79" name="Oval 78"/>
              <p:cNvSpPr/>
              <p:nvPr/>
            </p:nvSpPr>
            <p:spPr>
              <a:xfrm>
                <a:off x="1299959" y="1167452"/>
                <a:ext cx="120196" cy="120196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80" name="Oval 79"/>
              <p:cNvSpPr/>
              <p:nvPr/>
            </p:nvSpPr>
            <p:spPr>
              <a:xfrm>
                <a:off x="1761208" y="488900"/>
                <a:ext cx="120196" cy="120196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48" name="Group 47"/>
            <p:cNvGrpSpPr/>
            <p:nvPr/>
          </p:nvGrpSpPr>
          <p:grpSpPr>
            <a:xfrm flipH="1">
              <a:off x="570221" y="831007"/>
              <a:ext cx="383725" cy="400272"/>
              <a:chOff x="228600" y="679998"/>
              <a:chExt cx="383725" cy="400272"/>
            </a:xfrm>
          </p:grpSpPr>
          <p:sp>
            <p:nvSpPr>
              <p:cNvPr id="69" name="Oval 68"/>
              <p:cNvSpPr/>
              <p:nvPr/>
            </p:nvSpPr>
            <p:spPr>
              <a:xfrm>
                <a:off x="228600" y="679998"/>
                <a:ext cx="275985" cy="275985"/>
              </a:xfrm>
              <a:prstGeom prst="ellipse">
                <a:avLst/>
              </a:prstGeom>
              <a:noFill/>
              <a:ln w="19050">
                <a:solidFill>
                  <a:srgbClr val="62626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0" name="Straight Connector 69"/>
              <p:cNvCxnSpPr>
                <a:stCxn id="69" idx="5"/>
              </p:cNvCxnSpPr>
              <p:nvPr/>
            </p:nvCxnSpPr>
            <p:spPr>
              <a:xfrm>
                <a:off x="464168" y="915566"/>
                <a:ext cx="148157" cy="164704"/>
              </a:xfrm>
              <a:prstGeom prst="line">
                <a:avLst/>
              </a:prstGeom>
              <a:ln w="19050" cap="rnd">
                <a:solidFill>
                  <a:srgbClr val="62626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9" name="Group 48"/>
            <p:cNvGrpSpPr/>
            <p:nvPr/>
          </p:nvGrpSpPr>
          <p:grpSpPr>
            <a:xfrm>
              <a:off x="1479530" y="325869"/>
              <a:ext cx="877442" cy="334440"/>
              <a:chOff x="1373192" y="325869"/>
              <a:chExt cx="877442" cy="334440"/>
            </a:xfrm>
          </p:grpSpPr>
          <p:sp>
            <p:nvSpPr>
              <p:cNvPr id="62" name="TextBox 61"/>
              <p:cNvSpPr txBox="1"/>
              <p:nvPr/>
            </p:nvSpPr>
            <p:spPr>
              <a:xfrm>
                <a:off x="2191074" y="325869"/>
                <a:ext cx="59560" cy="330423"/>
              </a:xfrm>
              <a:custGeom>
                <a:avLst/>
                <a:gdLst/>
                <a:ahLst/>
                <a:cxnLst/>
                <a:rect l="l" t="t" r="r" b="b"/>
                <a:pathLst>
                  <a:path w="43364" h="240572">
                    <a:moveTo>
                      <a:pt x="21682" y="0"/>
                    </a:moveTo>
                    <a:cubicBezTo>
                      <a:pt x="25927" y="0"/>
                      <a:pt x="29426" y="172"/>
                      <a:pt x="32179" y="516"/>
                    </a:cubicBezTo>
                    <a:cubicBezTo>
                      <a:pt x="34932" y="861"/>
                      <a:pt x="37141" y="1348"/>
                      <a:pt x="38804" y="1979"/>
                    </a:cubicBezTo>
                    <a:cubicBezTo>
                      <a:pt x="40468" y="2610"/>
                      <a:pt x="41644" y="3384"/>
                      <a:pt x="42332" y="4302"/>
                    </a:cubicBezTo>
                    <a:cubicBezTo>
                      <a:pt x="43020" y="5220"/>
                      <a:pt x="43364" y="6253"/>
                      <a:pt x="43364" y="7400"/>
                    </a:cubicBezTo>
                    <a:lnTo>
                      <a:pt x="43364" y="233688"/>
                    </a:lnTo>
                    <a:cubicBezTo>
                      <a:pt x="43364" y="234835"/>
                      <a:pt x="43020" y="235839"/>
                      <a:pt x="42332" y="236700"/>
                    </a:cubicBezTo>
                    <a:cubicBezTo>
                      <a:pt x="41644" y="237560"/>
                      <a:pt x="40468" y="238277"/>
                      <a:pt x="38804" y="238851"/>
                    </a:cubicBezTo>
                    <a:cubicBezTo>
                      <a:pt x="37141" y="239424"/>
                      <a:pt x="34932" y="239855"/>
                      <a:pt x="32179" y="240141"/>
                    </a:cubicBezTo>
                    <a:cubicBezTo>
                      <a:pt x="29426" y="240428"/>
                      <a:pt x="25927" y="240572"/>
                      <a:pt x="21682" y="240572"/>
                    </a:cubicBezTo>
                    <a:cubicBezTo>
                      <a:pt x="17437" y="240572"/>
                      <a:pt x="13938" y="240428"/>
                      <a:pt x="11185" y="240141"/>
                    </a:cubicBezTo>
                    <a:cubicBezTo>
                      <a:pt x="8432" y="239855"/>
                      <a:pt x="6223" y="239424"/>
                      <a:pt x="4560" y="238851"/>
                    </a:cubicBezTo>
                    <a:cubicBezTo>
                      <a:pt x="2896" y="238277"/>
                      <a:pt x="1720" y="237560"/>
                      <a:pt x="1032" y="236700"/>
                    </a:cubicBezTo>
                    <a:cubicBezTo>
                      <a:pt x="344" y="235839"/>
                      <a:pt x="0" y="234835"/>
                      <a:pt x="0" y="233688"/>
                    </a:cubicBezTo>
                    <a:lnTo>
                      <a:pt x="0" y="7400"/>
                    </a:lnTo>
                    <a:cubicBezTo>
                      <a:pt x="0" y="6253"/>
                      <a:pt x="344" y="5220"/>
                      <a:pt x="1032" y="4302"/>
                    </a:cubicBezTo>
                    <a:cubicBezTo>
                      <a:pt x="1720" y="3384"/>
                      <a:pt x="2896" y="2610"/>
                      <a:pt x="4560" y="1979"/>
                    </a:cubicBezTo>
                    <a:cubicBezTo>
                      <a:pt x="6223" y="1348"/>
                      <a:pt x="8432" y="861"/>
                      <a:pt x="11185" y="516"/>
                    </a:cubicBezTo>
                    <a:cubicBezTo>
                      <a:pt x="13938" y="172"/>
                      <a:pt x="17437" y="0"/>
                      <a:pt x="21682" y="0"/>
                    </a:cubicBez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2800" b="1" dirty="0"/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1927821" y="333904"/>
                <a:ext cx="68542" cy="62399"/>
              </a:xfrm>
              <a:custGeom>
                <a:avLst/>
                <a:gdLst/>
                <a:ahLst/>
                <a:cxnLst/>
                <a:rect l="l" t="t" r="r" b="b"/>
                <a:pathLst>
                  <a:path w="49904" h="45430">
                    <a:moveTo>
                      <a:pt x="25124" y="0"/>
                    </a:moveTo>
                    <a:cubicBezTo>
                      <a:pt x="34761" y="0"/>
                      <a:pt x="41300" y="1635"/>
                      <a:pt x="44741" y="4904"/>
                    </a:cubicBezTo>
                    <a:cubicBezTo>
                      <a:pt x="48183" y="8174"/>
                      <a:pt x="49904" y="13996"/>
                      <a:pt x="49904" y="22371"/>
                    </a:cubicBezTo>
                    <a:cubicBezTo>
                      <a:pt x="49904" y="31090"/>
                      <a:pt x="48126" y="37112"/>
                      <a:pt x="44569" y="40439"/>
                    </a:cubicBezTo>
                    <a:cubicBezTo>
                      <a:pt x="41013" y="43766"/>
                      <a:pt x="34416" y="45430"/>
                      <a:pt x="24780" y="45430"/>
                    </a:cubicBezTo>
                    <a:cubicBezTo>
                      <a:pt x="15029" y="45430"/>
                      <a:pt x="8461" y="43824"/>
                      <a:pt x="5076" y="40611"/>
                    </a:cubicBezTo>
                    <a:cubicBezTo>
                      <a:pt x="1692" y="37399"/>
                      <a:pt x="0" y="31606"/>
                      <a:pt x="0" y="23231"/>
                    </a:cubicBezTo>
                    <a:cubicBezTo>
                      <a:pt x="0" y="14512"/>
                      <a:pt x="1749" y="8461"/>
                      <a:pt x="5248" y="5076"/>
                    </a:cubicBezTo>
                    <a:cubicBezTo>
                      <a:pt x="8748" y="1692"/>
                      <a:pt x="15373" y="0"/>
                      <a:pt x="25124" y="0"/>
                    </a:cubicBez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2800" b="1" dirty="0"/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1373192" y="422537"/>
                <a:ext cx="160956" cy="237772"/>
              </a:xfrm>
              <a:custGeom>
                <a:avLst/>
                <a:gdLst/>
                <a:ahLst/>
                <a:cxnLst/>
                <a:rect l="l" t="t" r="r" b="b"/>
                <a:pathLst>
                  <a:path w="117188" h="173115">
                    <a:moveTo>
                      <a:pt x="63327" y="0"/>
                    </a:moveTo>
                    <a:cubicBezTo>
                      <a:pt x="68145" y="0"/>
                      <a:pt x="72820" y="344"/>
                      <a:pt x="77351" y="1032"/>
                    </a:cubicBezTo>
                    <a:cubicBezTo>
                      <a:pt x="81883" y="1721"/>
                      <a:pt x="85984" y="2581"/>
                      <a:pt x="89655" y="3614"/>
                    </a:cubicBezTo>
                    <a:cubicBezTo>
                      <a:pt x="93326" y="4646"/>
                      <a:pt x="96424" y="5765"/>
                      <a:pt x="98948" y="6969"/>
                    </a:cubicBezTo>
                    <a:cubicBezTo>
                      <a:pt x="101471" y="8174"/>
                      <a:pt x="103278" y="9206"/>
                      <a:pt x="104368" y="10067"/>
                    </a:cubicBezTo>
                    <a:cubicBezTo>
                      <a:pt x="105458" y="10927"/>
                      <a:pt x="106232" y="11788"/>
                      <a:pt x="106691" y="12648"/>
                    </a:cubicBezTo>
                    <a:cubicBezTo>
                      <a:pt x="107150" y="13508"/>
                      <a:pt x="107494" y="14541"/>
                      <a:pt x="107724" y="15745"/>
                    </a:cubicBezTo>
                    <a:cubicBezTo>
                      <a:pt x="107953" y="16950"/>
                      <a:pt x="108154" y="18441"/>
                      <a:pt x="108326" y="20220"/>
                    </a:cubicBezTo>
                    <a:cubicBezTo>
                      <a:pt x="108498" y="21998"/>
                      <a:pt x="108584" y="24206"/>
                      <a:pt x="108584" y="26845"/>
                    </a:cubicBezTo>
                    <a:cubicBezTo>
                      <a:pt x="108584" y="29942"/>
                      <a:pt x="108498" y="32466"/>
                      <a:pt x="108326" y="34416"/>
                    </a:cubicBezTo>
                    <a:cubicBezTo>
                      <a:pt x="108154" y="36367"/>
                      <a:pt x="107867" y="37915"/>
                      <a:pt x="107466" y="39063"/>
                    </a:cubicBezTo>
                    <a:cubicBezTo>
                      <a:pt x="107064" y="40210"/>
                      <a:pt x="106519" y="40984"/>
                      <a:pt x="105831" y="41386"/>
                    </a:cubicBezTo>
                    <a:cubicBezTo>
                      <a:pt x="105143" y="41787"/>
                      <a:pt x="104340" y="41988"/>
                      <a:pt x="103422" y="41988"/>
                    </a:cubicBezTo>
                    <a:cubicBezTo>
                      <a:pt x="102389" y="41988"/>
                      <a:pt x="100783" y="41386"/>
                      <a:pt x="98603" y="40181"/>
                    </a:cubicBezTo>
                    <a:cubicBezTo>
                      <a:pt x="96424" y="38977"/>
                      <a:pt x="93699" y="37686"/>
                      <a:pt x="90430" y="36309"/>
                    </a:cubicBezTo>
                    <a:cubicBezTo>
                      <a:pt x="87160" y="34933"/>
                      <a:pt x="83374" y="33642"/>
                      <a:pt x="79072" y="32438"/>
                    </a:cubicBezTo>
                    <a:cubicBezTo>
                      <a:pt x="74770" y="31233"/>
                      <a:pt x="69866" y="30631"/>
                      <a:pt x="64359" y="30631"/>
                    </a:cubicBezTo>
                    <a:cubicBezTo>
                      <a:pt x="60458" y="30631"/>
                      <a:pt x="57074" y="31032"/>
                      <a:pt x="54206" y="31835"/>
                    </a:cubicBezTo>
                    <a:cubicBezTo>
                      <a:pt x="51338" y="32638"/>
                      <a:pt x="48986" y="33785"/>
                      <a:pt x="47151" y="35277"/>
                    </a:cubicBezTo>
                    <a:cubicBezTo>
                      <a:pt x="45315" y="36768"/>
                      <a:pt x="43939" y="38518"/>
                      <a:pt x="43021" y="40525"/>
                    </a:cubicBezTo>
                    <a:cubicBezTo>
                      <a:pt x="42103" y="42533"/>
                      <a:pt x="41644" y="44684"/>
                      <a:pt x="41644" y="46978"/>
                    </a:cubicBezTo>
                    <a:cubicBezTo>
                      <a:pt x="41644" y="50535"/>
                      <a:pt x="42734" y="53518"/>
                      <a:pt x="44914" y="55927"/>
                    </a:cubicBezTo>
                    <a:cubicBezTo>
                      <a:pt x="47093" y="58336"/>
                      <a:pt x="49961" y="60458"/>
                      <a:pt x="53518" y="62294"/>
                    </a:cubicBezTo>
                    <a:cubicBezTo>
                      <a:pt x="57074" y="64129"/>
                      <a:pt x="61118" y="65850"/>
                      <a:pt x="65650" y="67456"/>
                    </a:cubicBezTo>
                    <a:cubicBezTo>
                      <a:pt x="70181" y="69062"/>
                      <a:pt x="74770" y="70812"/>
                      <a:pt x="79416" y="72705"/>
                    </a:cubicBezTo>
                    <a:cubicBezTo>
                      <a:pt x="84062" y="74598"/>
                      <a:pt x="88651" y="76806"/>
                      <a:pt x="93183" y="79330"/>
                    </a:cubicBezTo>
                    <a:cubicBezTo>
                      <a:pt x="97714" y="81854"/>
                      <a:pt x="101758" y="84951"/>
                      <a:pt x="105315" y="88622"/>
                    </a:cubicBezTo>
                    <a:cubicBezTo>
                      <a:pt x="108871" y="92294"/>
                      <a:pt x="111739" y="96682"/>
                      <a:pt x="113919" y="101787"/>
                    </a:cubicBezTo>
                    <a:cubicBezTo>
                      <a:pt x="116099" y="106892"/>
                      <a:pt x="117188" y="112943"/>
                      <a:pt x="117188" y="119941"/>
                    </a:cubicBezTo>
                    <a:cubicBezTo>
                      <a:pt x="117188" y="128660"/>
                      <a:pt x="115554" y="136347"/>
                      <a:pt x="112284" y="143001"/>
                    </a:cubicBezTo>
                    <a:cubicBezTo>
                      <a:pt x="109014" y="149654"/>
                      <a:pt x="104397" y="155218"/>
                      <a:pt x="98431" y="159693"/>
                    </a:cubicBezTo>
                    <a:cubicBezTo>
                      <a:pt x="92466" y="164167"/>
                      <a:pt x="85410" y="167522"/>
                      <a:pt x="77265" y="169759"/>
                    </a:cubicBezTo>
                    <a:cubicBezTo>
                      <a:pt x="69120" y="171996"/>
                      <a:pt x="60286" y="173115"/>
                      <a:pt x="50765" y="173115"/>
                    </a:cubicBezTo>
                    <a:cubicBezTo>
                      <a:pt x="45028" y="173115"/>
                      <a:pt x="39550" y="172685"/>
                      <a:pt x="34331" y="171824"/>
                    </a:cubicBezTo>
                    <a:cubicBezTo>
                      <a:pt x="29111" y="170964"/>
                      <a:pt x="24436" y="169874"/>
                      <a:pt x="20306" y="168555"/>
                    </a:cubicBezTo>
                    <a:cubicBezTo>
                      <a:pt x="16176" y="167236"/>
                      <a:pt x="12734" y="165888"/>
                      <a:pt x="9981" y="164511"/>
                    </a:cubicBezTo>
                    <a:cubicBezTo>
                      <a:pt x="7228" y="163134"/>
                      <a:pt x="5220" y="161844"/>
                      <a:pt x="3958" y="160639"/>
                    </a:cubicBezTo>
                    <a:cubicBezTo>
                      <a:pt x="2696" y="159434"/>
                      <a:pt x="1721" y="157542"/>
                      <a:pt x="1033" y="154960"/>
                    </a:cubicBezTo>
                    <a:cubicBezTo>
                      <a:pt x="344" y="152379"/>
                      <a:pt x="0" y="148565"/>
                      <a:pt x="0" y="143517"/>
                    </a:cubicBezTo>
                    <a:cubicBezTo>
                      <a:pt x="0" y="140190"/>
                      <a:pt x="115" y="137523"/>
                      <a:pt x="344" y="135515"/>
                    </a:cubicBezTo>
                    <a:cubicBezTo>
                      <a:pt x="574" y="133507"/>
                      <a:pt x="918" y="131901"/>
                      <a:pt x="1377" y="130697"/>
                    </a:cubicBezTo>
                    <a:cubicBezTo>
                      <a:pt x="1836" y="129492"/>
                      <a:pt x="2409" y="128689"/>
                      <a:pt x="3098" y="128287"/>
                    </a:cubicBezTo>
                    <a:cubicBezTo>
                      <a:pt x="3786" y="127886"/>
                      <a:pt x="4646" y="127685"/>
                      <a:pt x="5679" y="127685"/>
                    </a:cubicBezTo>
                    <a:cubicBezTo>
                      <a:pt x="6941" y="127685"/>
                      <a:pt x="8805" y="128402"/>
                      <a:pt x="11271" y="129836"/>
                    </a:cubicBezTo>
                    <a:cubicBezTo>
                      <a:pt x="13738" y="131270"/>
                      <a:pt x="16807" y="132848"/>
                      <a:pt x="20478" y="134568"/>
                    </a:cubicBezTo>
                    <a:cubicBezTo>
                      <a:pt x="24149" y="136289"/>
                      <a:pt x="28422" y="137895"/>
                      <a:pt x="33298" y="139387"/>
                    </a:cubicBezTo>
                    <a:cubicBezTo>
                      <a:pt x="38174" y="140878"/>
                      <a:pt x="43709" y="141624"/>
                      <a:pt x="49904" y="141624"/>
                    </a:cubicBezTo>
                    <a:cubicBezTo>
                      <a:pt x="53805" y="141624"/>
                      <a:pt x="57275" y="141222"/>
                      <a:pt x="60315" y="140419"/>
                    </a:cubicBezTo>
                    <a:cubicBezTo>
                      <a:pt x="63355" y="139616"/>
                      <a:pt x="65994" y="138469"/>
                      <a:pt x="68231" y="136978"/>
                    </a:cubicBezTo>
                    <a:cubicBezTo>
                      <a:pt x="70468" y="135486"/>
                      <a:pt x="72160" y="133593"/>
                      <a:pt x="73307" y="131299"/>
                    </a:cubicBezTo>
                    <a:cubicBezTo>
                      <a:pt x="74455" y="129004"/>
                      <a:pt x="75028" y="126366"/>
                      <a:pt x="75028" y="123383"/>
                    </a:cubicBezTo>
                    <a:cubicBezTo>
                      <a:pt x="75028" y="119941"/>
                      <a:pt x="73967" y="116987"/>
                      <a:pt x="71845" y="114521"/>
                    </a:cubicBezTo>
                    <a:cubicBezTo>
                      <a:pt x="69722" y="112054"/>
                      <a:pt x="66912" y="109903"/>
                      <a:pt x="63413" y="108068"/>
                    </a:cubicBezTo>
                    <a:cubicBezTo>
                      <a:pt x="59914" y="106232"/>
                      <a:pt x="55956" y="104511"/>
                      <a:pt x="51539" y="102905"/>
                    </a:cubicBezTo>
                    <a:cubicBezTo>
                      <a:pt x="47122" y="101299"/>
                      <a:pt x="42591" y="99521"/>
                      <a:pt x="37944" y="97571"/>
                    </a:cubicBezTo>
                    <a:cubicBezTo>
                      <a:pt x="33298" y="95620"/>
                      <a:pt x="28767" y="93383"/>
                      <a:pt x="24350" y="90860"/>
                    </a:cubicBezTo>
                    <a:cubicBezTo>
                      <a:pt x="19933" y="88336"/>
                      <a:pt x="15975" y="85238"/>
                      <a:pt x="12476" y="81567"/>
                    </a:cubicBezTo>
                    <a:cubicBezTo>
                      <a:pt x="8977" y="77896"/>
                      <a:pt x="6166" y="73479"/>
                      <a:pt x="4044" y="68317"/>
                    </a:cubicBezTo>
                    <a:cubicBezTo>
                      <a:pt x="1922" y="63154"/>
                      <a:pt x="861" y="56959"/>
                      <a:pt x="861" y="49732"/>
                    </a:cubicBezTo>
                    <a:cubicBezTo>
                      <a:pt x="861" y="42390"/>
                      <a:pt x="2295" y="35650"/>
                      <a:pt x="5163" y="29512"/>
                    </a:cubicBezTo>
                    <a:cubicBezTo>
                      <a:pt x="8031" y="23374"/>
                      <a:pt x="12161" y="18126"/>
                      <a:pt x="17553" y="13767"/>
                    </a:cubicBezTo>
                    <a:cubicBezTo>
                      <a:pt x="22944" y="9407"/>
                      <a:pt x="29512" y="6023"/>
                      <a:pt x="37256" y="3614"/>
                    </a:cubicBezTo>
                    <a:cubicBezTo>
                      <a:pt x="45000" y="1205"/>
                      <a:pt x="53690" y="0"/>
                      <a:pt x="63327" y="0"/>
                    </a:cubicBez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2800" b="1" dirty="0"/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1536019" y="422537"/>
                <a:ext cx="225955" cy="237772"/>
              </a:xfrm>
              <a:custGeom>
                <a:avLst/>
                <a:gdLst/>
                <a:ahLst/>
                <a:cxnLst/>
                <a:rect l="l" t="t" r="r" b="b"/>
                <a:pathLst>
                  <a:path w="164511" h="173115">
                    <a:moveTo>
                      <a:pt x="84148" y="0"/>
                    </a:moveTo>
                    <a:cubicBezTo>
                      <a:pt x="97915" y="0"/>
                      <a:pt x="109846" y="1864"/>
                      <a:pt x="119942" y="5593"/>
                    </a:cubicBezTo>
                    <a:cubicBezTo>
                      <a:pt x="130037" y="9321"/>
                      <a:pt x="138383" y="14799"/>
                      <a:pt x="144980" y="22026"/>
                    </a:cubicBezTo>
                    <a:cubicBezTo>
                      <a:pt x="151576" y="29254"/>
                      <a:pt x="156480" y="38145"/>
                      <a:pt x="159693" y="48699"/>
                    </a:cubicBezTo>
                    <a:cubicBezTo>
                      <a:pt x="162905" y="59254"/>
                      <a:pt x="164511" y="71357"/>
                      <a:pt x="164511" y="85009"/>
                    </a:cubicBezTo>
                    <a:cubicBezTo>
                      <a:pt x="164511" y="98087"/>
                      <a:pt x="162790" y="110018"/>
                      <a:pt x="159348" y="120802"/>
                    </a:cubicBezTo>
                    <a:cubicBezTo>
                      <a:pt x="155907" y="131586"/>
                      <a:pt x="150687" y="140878"/>
                      <a:pt x="143689" y="148679"/>
                    </a:cubicBezTo>
                    <a:cubicBezTo>
                      <a:pt x="136691" y="156480"/>
                      <a:pt x="127915" y="162503"/>
                      <a:pt x="117360" y="166748"/>
                    </a:cubicBezTo>
                    <a:cubicBezTo>
                      <a:pt x="106806" y="170993"/>
                      <a:pt x="94473" y="173115"/>
                      <a:pt x="80363" y="173115"/>
                    </a:cubicBezTo>
                    <a:cubicBezTo>
                      <a:pt x="66711" y="173115"/>
                      <a:pt x="54837" y="171222"/>
                      <a:pt x="44742" y="167436"/>
                    </a:cubicBezTo>
                    <a:cubicBezTo>
                      <a:pt x="34646" y="163650"/>
                      <a:pt x="26271" y="158144"/>
                      <a:pt x="19617" y="150916"/>
                    </a:cubicBezTo>
                    <a:cubicBezTo>
                      <a:pt x="12964" y="143689"/>
                      <a:pt x="8031" y="134798"/>
                      <a:pt x="4818" y="124244"/>
                    </a:cubicBezTo>
                    <a:cubicBezTo>
                      <a:pt x="1606" y="113689"/>
                      <a:pt x="0" y="101643"/>
                      <a:pt x="0" y="88106"/>
                    </a:cubicBezTo>
                    <a:cubicBezTo>
                      <a:pt x="0" y="75028"/>
                      <a:pt x="1750" y="63068"/>
                      <a:pt x="5249" y="52227"/>
                    </a:cubicBezTo>
                    <a:cubicBezTo>
                      <a:pt x="8748" y="41386"/>
                      <a:pt x="13996" y="32093"/>
                      <a:pt x="20994" y="24350"/>
                    </a:cubicBezTo>
                    <a:cubicBezTo>
                      <a:pt x="27992" y="16606"/>
                      <a:pt x="36740" y="10612"/>
                      <a:pt x="47237" y="6367"/>
                    </a:cubicBezTo>
                    <a:cubicBezTo>
                      <a:pt x="57734" y="2122"/>
                      <a:pt x="70038" y="0"/>
                      <a:pt x="84148" y="0"/>
                    </a:cubicBezTo>
                    <a:close/>
                    <a:moveTo>
                      <a:pt x="82600" y="34244"/>
                    </a:moveTo>
                    <a:cubicBezTo>
                      <a:pt x="76175" y="34244"/>
                      <a:pt x="70554" y="35420"/>
                      <a:pt x="65736" y="37772"/>
                    </a:cubicBezTo>
                    <a:cubicBezTo>
                      <a:pt x="60917" y="40124"/>
                      <a:pt x="56959" y="43566"/>
                      <a:pt x="53862" y="48097"/>
                    </a:cubicBezTo>
                    <a:cubicBezTo>
                      <a:pt x="50764" y="52629"/>
                      <a:pt x="48441" y="58078"/>
                      <a:pt x="46893" y="64445"/>
                    </a:cubicBezTo>
                    <a:cubicBezTo>
                      <a:pt x="45344" y="70812"/>
                      <a:pt x="44569" y="78068"/>
                      <a:pt x="44569" y="86213"/>
                    </a:cubicBezTo>
                    <a:cubicBezTo>
                      <a:pt x="44569" y="93785"/>
                      <a:pt x="45200" y="100754"/>
                      <a:pt x="46462" y="107121"/>
                    </a:cubicBezTo>
                    <a:cubicBezTo>
                      <a:pt x="47724" y="113488"/>
                      <a:pt x="49761" y="119024"/>
                      <a:pt x="52571" y="123727"/>
                    </a:cubicBezTo>
                    <a:cubicBezTo>
                      <a:pt x="55382" y="128431"/>
                      <a:pt x="59196" y="132073"/>
                      <a:pt x="64015" y="134655"/>
                    </a:cubicBezTo>
                    <a:cubicBezTo>
                      <a:pt x="68833" y="137236"/>
                      <a:pt x="74799" y="138526"/>
                      <a:pt x="81911" y="138526"/>
                    </a:cubicBezTo>
                    <a:cubicBezTo>
                      <a:pt x="88451" y="138526"/>
                      <a:pt x="94129" y="137350"/>
                      <a:pt x="98948" y="134999"/>
                    </a:cubicBezTo>
                    <a:cubicBezTo>
                      <a:pt x="103766" y="132647"/>
                      <a:pt x="107724" y="129234"/>
                      <a:pt x="110821" y="124760"/>
                    </a:cubicBezTo>
                    <a:cubicBezTo>
                      <a:pt x="113919" y="120286"/>
                      <a:pt x="116213" y="114865"/>
                      <a:pt x="117705" y="108498"/>
                    </a:cubicBezTo>
                    <a:cubicBezTo>
                      <a:pt x="119196" y="102131"/>
                      <a:pt x="119942" y="94875"/>
                      <a:pt x="119942" y="86730"/>
                    </a:cubicBezTo>
                    <a:cubicBezTo>
                      <a:pt x="119942" y="79158"/>
                      <a:pt x="119339" y="72189"/>
                      <a:pt x="118135" y="65822"/>
                    </a:cubicBezTo>
                    <a:cubicBezTo>
                      <a:pt x="116930" y="59454"/>
                      <a:pt x="114894" y="53919"/>
                      <a:pt x="112026" y="49216"/>
                    </a:cubicBezTo>
                    <a:cubicBezTo>
                      <a:pt x="109158" y="44512"/>
                      <a:pt x="105343" y="40841"/>
                      <a:pt x="100582" y="38202"/>
                    </a:cubicBezTo>
                    <a:cubicBezTo>
                      <a:pt x="95821" y="35564"/>
                      <a:pt x="89827" y="34244"/>
                      <a:pt x="82600" y="34244"/>
                    </a:cubicBez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2800" b="1" dirty="0"/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1992586" y="422536"/>
                <a:ext cx="192627" cy="237770"/>
              </a:xfrm>
              <a:custGeom>
                <a:avLst/>
                <a:gdLst/>
                <a:ahLst/>
                <a:cxnLst/>
                <a:rect l="l" t="t" r="r" b="b"/>
                <a:pathLst>
                  <a:path w="140247" h="173115">
                    <a:moveTo>
                      <a:pt x="72447" y="0"/>
                    </a:moveTo>
                    <a:cubicBezTo>
                      <a:pt x="84493" y="0"/>
                      <a:pt x="94789" y="1176"/>
                      <a:pt x="103336" y="3528"/>
                    </a:cubicBezTo>
                    <a:cubicBezTo>
                      <a:pt x="111882" y="5879"/>
                      <a:pt x="118909" y="9493"/>
                      <a:pt x="124416" y="14369"/>
                    </a:cubicBezTo>
                    <a:cubicBezTo>
                      <a:pt x="129922" y="19244"/>
                      <a:pt x="133938" y="25525"/>
                      <a:pt x="136461" y="33212"/>
                    </a:cubicBezTo>
                    <a:cubicBezTo>
                      <a:pt x="138985" y="40898"/>
                      <a:pt x="140247" y="50019"/>
                      <a:pt x="140247" y="60573"/>
                    </a:cubicBezTo>
                    <a:lnTo>
                      <a:pt x="140247" y="163823"/>
                    </a:lnTo>
                    <a:cubicBezTo>
                      <a:pt x="140247" y="165429"/>
                      <a:pt x="139674" y="166691"/>
                      <a:pt x="138526" y="167608"/>
                    </a:cubicBezTo>
                    <a:cubicBezTo>
                      <a:pt x="137379" y="168526"/>
                      <a:pt x="135572" y="169186"/>
                      <a:pt x="133106" y="169587"/>
                    </a:cubicBezTo>
                    <a:cubicBezTo>
                      <a:pt x="130639" y="169989"/>
                      <a:pt x="126997" y="170190"/>
                      <a:pt x="122179" y="170190"/>
                    </a:cubicBezTo>
                    <a:cubicBezTo>
                      <a:pt x="117016" y="170190"/>
                      <a:pt x="113259" y="169989"/>
                      <a:pt x="110907" y="169587"/>
                    </a:cubicBezTo>
                    <a:cubicBezTo>
                      <a:pt x="108555" y="169186"/>
                      <a:pt x="106892" y="168526"/>
                      <a:pt x="105917" y="167608"/>
                    </a:cubicBezTo>
                    <a:cubicBezTo>
                      <a:pt x="104942" y="166691"/>
                      <a:pt x="104454" y="165429"/>
                      <a:pt x="104454" y="163823"/>
                    </a:cubicBezTo>
                    <a:lnTo>
                      <a:pt x="104454" y="151605"/>
                    </a:lnTo>
                    <a:cubicBezTo>
                      <a:pt x="98144" y="158373"/>
                      <a:pt x="90946" y="163650"/>
                      <a:pt x="82858" y="167436"/>
                    </a:cubicBezTo>
                    <a:cubicBezTo>
                      <a:pt x="74770" y="171222"/>
                      <a:pt x="65793" y="173115"/>
                      <a:pt x="55927" y="173115"/>
                    </a:cubicBezTo>
                    <a:cubicBezTo>
                      <a:pt x="47782" y="173115"/>
                      <a:pt x="40296" y="172054"/>
                      <a:pt x="33470" y="169931"/>
                    </a:cubicBezTo>
                    <a:cubicBezTo>
                      <a:pt x="26644" y="167809"/>
                      <a:pt x="20736" y="164654"/>
                      <a:pt x="15746" y="160467"/>
                    </a:cubicBezTo>
                    <a:cubicBezTo>
                      <a:pt x="10755" y="156280"/>
                      <a:pt x="6883" y="151088"/>
                      <a:pt x="4130" y="144893"/>
                    </a:cubicBezTo>
                    <a:cubicBezTo>
                      <a:pt x="1377" y="138698"/>
                      <a:pt x="0" y="131471"/>
                      <a:pt x="0" y="123211"/>
                    </a:cubicBezTo>
                    <a:cubicBezTo>
                      <a:pt x="0" y="114263"/>
                      <a:pt x="1750" y="106490"/>
                      <a:pt x="5249" y="99894"/>
                    </a:cubicBezTo>
                    <a:cubicBezTo>
                      <a:pt x="8748" y="93297"/>
                      <a:pt x="13967" y="87848"/>
                      <a:pt x="20908" y="83546"/>
                    </a:cubicBezTo>
                    <a:cubicBezTo>
                      <a:pt x="27849" y="79244"/>
                      <a:pt x="36482" y="76060"/>
                      <a:pt x="46806" y="73995"/>
                    </a:cubicBezTo>
                    <a:cubicBezTo>
                      <a:pt x="57131" y="71930"/>
                      <a:pt x="69120" y="70898"/>
                      <a:pt x="82772" y="70898"/>
                    </a:cubicBezTo>
                    <a:lnTo>
                      <a:pt x="97743" y="70898"/>
                    </a:lnTo>
                    <a:lnTo>
                      <a:pt x="97743" y="61605"/>
                    </a:lnTo>
                    <a:cubicBezTo>
                      <a:pt x="97743" y="56787"/>
                      <a:pt x="97255" y="52571"/>
                      <a:pt x="96280" y="48957"/>
                    </a:cubicBezTo>
                    <a:cubicBezTo>
                      <a:pt x="95305" y="45344"/>
                      <a:pt x="93699" y="42332"/>
                      <a:pt x="91462" y="39923"/>
                    </a:cubicBezTo>
                    <a:cubicBezTo>
                      <a:pt x="89225" y="37514"/>
                      <a:pt x="86242" y="35736"/>
                      <a:pt x="82514" y="34589"/>
                    </a:cubicBezTo>
                    <a:cubicBezTo>
                      <a:pt x="78785" y="33441"/>
                      <a:pt x="74168" y="32868"/>
                      <a:pt x="68661" y="32868"/>
                    </a:cubicBezTo>
                    <a:cubicBezTo>
                      <a:pt x="61433" y="32868"/>
                      <a:pt x="54980" y="33671"/>
                      <a:pt x="49302" y="35277"/>
                    </a:cubicBezTo>
                    <a:cubicBezTo>
                      <a:pt x="43623" y="36883"/>
                      <a:pt x="38604" y="38661"/>
                      <a:pt x="34244" y="40611"/>
                    </a:cubicBezTo>
                    <a:cubicBezTo>
                      <a:pt x="29885" y="42562"/>
                      <a:pt x="26243" y="44340"/>
                      <a:pt x="23317" y="45946"/>
                    </a:cubicBezTo>
                    <a:cubicBezTo>
                      <a:pt x="20392" y="47552"/>
                      <a:pt x="18011" y="48355"/>
                      <a:pt x="16176" y="48355"/>
                    </a:cubicBezTo>
                    <a:cubicBezTo>
                      <a:pt x="14914" y="48355"/>
                      <a:pt x="13795" y="47954"/>
                      <a:pt x="12820" y="47151"/>
                    </a:cubicBezTo>
                    <a:cubicBezTo>
                      <a:pt x="11845" y="46348"/>
                      <a:pt x="11042" y="45200"/>
                      <a:pt x="10411" y="43709"/>
                    </a:cubicBezTo>
                    <a:cubicBezTo>
                      <a:pt x="9780" y="42218"/>
                      <a:pt x="9292" y="40382"/>
                      <a:pt x="8948" y="38202"/>
                    </a:cubicBezTo>
                    <a:cubicBezTo>
                      <a:pt x="8604" y="36023"/>
                      <a:pt x="8432" y="33613"/>
                      <a:pt x="8432" y="30975"/>
                    </a:cubicBezTo>
                    <a:cubicBezTo>
                      <a:pt x="8432" y="27418"/>
                      <a:pt x="8719" y="24608"/>
                      <a:pt x="9292" y="22543"/>
                    </a:cubicBezTo>
                    <a:cubicBezTo>
                      <a:pt x="9866" y="20478"/>
                      <a:pt x="10956" y="18614"/>
                      <a:pt x="12562" y="16950"/>
                    </a:cubicBezTo>
                    <a:cubicBezTo>
                      <a:pt x="14168" y="15287"/>
                      <a:pt x="16979" y="13451"/>
                      <a:pt x="20994" y="11443"/>
                    </a:cubicBezTo>
                    <a:cubicBezTo>
                      <a:pt x="25009" y="9436"/>
                      <a:pt x="29713" y="7572"/>
                      <a:pt x="35105" y="5851"/>
                    </a:cubicBezTo>
                    <a:cubicBezTo>
                      <a:pt x="40497" y="4130"/>
                      <a:pt x="46376" y="2725"/>
                      <a:pt x="52743" y="1635"/>
                    </a:cubicBezTo>
                    <a:cubicBezTo>
                      <a:pt x="59110" y="545"/>
                      <a:pt x="65678" y="0"/>
                      <a:pt x="72447" y="0"/>
                    </a:cubicBezTo>
                    <a:close/>
                    <a:moveTo>
                      <a:pt x="81223" y="98087"/>
                    </a:moveTo>
                    <a:cubicBezTo>
                      <a:pt x="74225" y="98087"/>
                      <a:pt x="68259" y="98603"/>
                      <a:pt x="63326" y="99636"/>
                    </a:cubicBezTo>
                    <a:cubicBezTo>
                      <a:pt x="58393" y="100668"/>
                      <a:pt x="54378" y="102217"/>
                      <a:pt x="51281" y="104282"/>
                    </a:cubicBezTo>
                    <a:cubicBezTo>
                      <a:pt x="48183" y="106347"/>
                      <a:pt x="45917" y="108842"/>
                      <a:pt x="44483" y="111768"/>
                    </a:cubicBezTo>
                    <a:cubicBezTo>
                      <a:pt x="43049" y="114693"/>
                      <a:pt x="42332" y="118049"/>
                      <a:pt x="42332" y="121834"/>
                    </a:cubicBezTo>
                    <a:cubicBezTo>
                      <a:pt x="42332" y="128259"/>
                      <a:pt x="44369" y="133307"/>
                      <a:pt x="48441" y="136978"/>
                    </a:cubicBezTo>
                    <a:cubicBezTo>
                      <a:pt x="52514" y="140649"/>
                      <a:pt x="58164" y="142484"/>
                      <a:pt x="65391" y="142484"/>
                    </a:cubicBezTo>
                    <a:cubicBezTo>
                      <a:pt x="71472" y="142484"/>
                      <a:pt x="77064" y="140936"/>
                      <a:pt x="82169" y="137838"/>
                    </a:cubicBezTo>
                    <a:cubicBezTo>
                      <a:pt x="87275" y="134741"/>
                      <a:pt x="92466" y="130209"/>
                      <a:pt x="97743" y="124244"/>
                    </a:cubicBezTo>
                    <a:lnTo>
                      <a:pt x="97743" y="98087"/>
                    </a:lnTo>
                    <a:lnTo>
                      <a:pt x="81223" y="98087"/>
                    </a:ln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2800" b="1" dirty="0"/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1749193" y="422769"/>
                <a:ext cx="172302" cy="237298"/>
              </a:xfrm>
              <a:custGeom>
                <a:avLst/>
                <a:gdLst/>
                <a:ahLst/>
                <a:cxnLst/>
                <a:rect l="l" t="t" r="r" b="b"/>
                <a:pathLst>
                  <a:path w="125448" h="172771">
                    <a:moveTo>
                      <a:pt x="77265" y="0"/>
                    </a:moveTo>
                    <a:cubicBezTo>
                      <a:pt x="81854" y="0"/>
                      <a:pt x="86357" y="402"/>
                      <a:pt x="90774" y="1205"/>
                    </a:cubicBezTo>
                    <a:cubicBezTo>
                      <a:pt x="95190" y="2008"/>
                      <a:pt x="99320" y="3097"/>
                      <a:pt x="103164" y="4474"/>
                    </a:cubicBezTo>
                    <a:cubicBezTo>
                      <a:pt x="107007" y="5851"/>
                      <a:pt x="110448" y="7400"/>
                      <a:pt x="113489" y="9120"/>
                    </a:cubicBezTo>
                    <a:cubicBezTo>
                      <a:pt x="116529" y="10841"/>
                      <a:pt x="118680" y="12333"/>
                      <a:pt x="119942" y="13595"/>
                    </a:cubicBezTo>
                    <a:cubicBezTo>
                      <a:pt x="121204" y="14856"/>
                      <a:pt x="122093" y="15918"/>
                      <a:pt x="122609" y="16778"/>
                    </a:cubicBezTo>
                    <a:cubicBezTo>
                      <a:pt x="123125" y="17638"/>
                      <a:pt x="123527" y="18757"/>
                      <a:pt x="123813" y="20134"/>
                    </a:cubicBezTo>
                    <a:cubicBezTo>
                      <a:pt x="124100" y="21510"/>
                      <a:pt x="124330" y="23202"/>
                      <a:pt x="124502" y="25210"/>
                    </a:cubicBezTo>
                    <a:cubicBezTo>
                      <a:pt x="124674" y="27218"/>
                      <a:pt x="124760" y="29656"/>
                      <a:pt x="124760" y="32524"/>
                    </a:cubicBezTo>
                    <a:cubicBezTo>
                      <a:pt x="124760" y="39177"/>
                      <a:pt x="124186" y="43852"/>
                      <a:pt x="123039" y="46548"/>
                    </a:cubicBezTo>
                    <a:cubicBezTo>
                      <a:pt x="121892" y="49244"/>
                      <a:pt x="120400" y="50592"/>
                      <a:pt x="118565" y="50592"/>
                    </a:cubicBezTo>
                    <a:cubicBezTo>
                      <a:pt x="116615" y="50592"/>
                      <a:pt x="114550" y="49789"/>
                      <a:pt x="112370" y="48183"/>
                    </a:cubicBezTo>
                    <a:cubicBezTo>
                      <a:pt x="110190" y="46577"/>
                      <a:pt x="107609" y="44799"/>
                      <a:pt x="104626" y="42849"/>
                    </a:cubicBezTo>
                    <a:cubicBezTo>
                      <a:pt x="101643" y="40898"/>
                      <a:pt x="98087" y="39120"/>
                      <a:pt x="93957" y="37514"/>
                    </a:cubicBezTo>
                    <a:cubicBezTo>
                      <a:pt x="89827" y="35908"/>
                      <a:pt x="84894" y="35105"/>
                      <a:pt x="79158" y="35105"/>
                    </a:cubicBezTo>
                    <a:cubicBezTo>
                      <a:pt x="67915" y="35105"/>
                      <a:pt x="59311" y="39436"/>
                      <a:pt x="53346" y="48097"/>
                    </a:cubicBezTo>
                    <a:cubicBezTo>
                      <a:pt x="47380" y="56759"/>
                      <a:pt x="44397" y="69464"/>
                      <a:pt x="44397" y="86213"/>
                    </a:cubicBezTo>
                    <a:cubicBezTo>
                      <a:pt x="44397" y="94473"/>
                      <a:pt x="45143" y="101758"/>
                      <a:pt x="46634" y="108068"/>
                    </a:cubicBezTo>
                    <a:cubicBezTo>
                      <a:pt x="48126" y="114378"/>
                      <a:pt x="50334" y="119655"/>
                      <a:pt x="53260" y="123899"/>
                    </a:cubicBezTo>
                    <a:cubicBezTo>
                      <a:pt x="56185" y="128144"/>
                      <a:pt x="59856" y="131328"/>
                      <a:pt x="64273" y="133450"/>
                    </a:cubicBezTo>
                    <a:cubicBezTo>
                      <a:pt x="68690" y="135572"/>
                      <a:pt x="73823" y="136634"/>
                      <a:pt x="79674" y="136634"/>
                    </a:cubicBezTo>
                    <a:cubicBezTo>
                      <a:pt x="85640" y="136634"/>
                      <a:pt x="90774" y="135744"/>
                      <a:pt x="95076" y="133966"/>
                    </a:cubicBezTo>
                    <a:cubicBezTo>
                      <a:pt x="99378" y="132188"/>
                      <a:pt x="103135" y="130209"/>
                      <a:pt x="106347" y="128029"/>
                    </a:cubicBezTo>
                    <a:cubicBezTo>
                      <a:pt x="109559" y="125850"/>
                      <a:pt x="112255" y="123871"/>
                      <a:pt x="114435" y="122093"/>
                    </a:cubicBezTo>
                    <a:cubicBezTo>
                      <a:pt x="116615" y="120314"/>
                      <a:pt x="118450" y="119425"/>
                      <a:pt x="119942" y="119425"/>
                    </a:cubicBezTo>
                    <a:cubicBezTo>
                      <a:pt x="120974" y="119425"/>
                      <a:pt x="121835" y="119712"/>
                      <a:pt x="122523" y="120286"/>
                    </a:cubicBezTo>
                    <a:cubicBezTo>
                      <a:pt x="123211" y="120859"/>
                      <a:pt x="123756" y="121921"/>
                      <a:pt x="124158" y="123469"/>
                    </a:cubicBezTo>
                    <a:cubicBezTo>
                      <a:pt x="124559" y="125018"/>
                      <a:pt x="124875" y="126997"/>
                      <a:pt x="125104" y="129406"/>
                    </a:cubicBezTo>
                    <a:cubicBezTo>
                      <a:pt x="125334" y="131815"/>
                      <a:pt x="125448" y="134913"/>
                      <a:pt x="125448" y="138699"/>
                    </a:cubicBezTo>
                    <a:cubicBezTo>
                      <a:pt x="125448" y="141681"/>
                      <a:pt x="125362" y="144177"/>
                      <a:pt x="125190" y="146184"/>
                    </a:cubicBezTo>
                    <a:cubicBezTo>
                      <a:pt x="125018" y="148192"/>
                      <a:pt x="124789" y="149884"/>
                      <a:pt x="124502" y="151261"/>
                    </a:cubicBezTo>
                    <a:cubicBezTo>
                      <a:pt x="124215" y="152637"/>
                      <a:pt x="123871" y="153756"/>
                      <a:pt x="123469" y="154616"/>
                    </a:cubicBezTo>
                    <a:cubicBezTo>
                      <a:pt x="123068" y="155477"/>
                      <a:pt x="122179" y="156566"/>
                      <a:pt x="120802" y="157886"/>
                    </a:cubicBezTo>
                    <a:cubicBezTo>
                      <a:pt x="119425" y="159205"/>
                      <a:pt x="117074" y="160811"/>
                      <a:pt x="113747" y="162704"/>
                    </a:cubicBezTo>
                    <a:cubicBezTo>
                      <a:pt x="110420" y="164597"/>
                      <a:pt x="106634" y="166289"/>
                      <a:pt x="102389" y="167781"/>
                    </a:cubicBezTo>
                    <a:cubicBezTo>
                      <a:pt x="98144" y="169272"/>
                      <a:pt x="93527" y="170476"/>
                      <a:pt x="88537" y="171394"/>
                    </a:cubicBezTo>
                    <a:cubicBezTo>
                      <a:pt x="83546" y="172312"/>
                      <a:pt x="78412" y="172771"/>
                      <a:pt x="73135" y="172771"/>
                    </a:cubicBezTo>
                    <a:cubicBezTo>
                      <a:pt x="61319" y="172771"/>
                      <a:pt x="50850" y="170935"/>
                      <a:pt x="41730" y="167264"/>
                    </a:cubicBezTo>
                    <a:cubicBezTo>
                      <a:pt x="32610" y="163593"/>
                      <a:pt x="24952" y="158173"/>
                      <a:pt x="18757" y="151002"/>
                    </a:cubicBezTo>
                    <a:cubicBezTo>
                      <a:pt x="12562" y="143832"/>
                      <a:pt x="7887" y="135085"/>
                      <a:pt x="4732" y="124760"/>
                    </a:cubicBezTo>
                    <a:cubicBezTo>
                      <a:pt x="1577" y="114435"/>
                      <a:pt x="0" y="102619"/>
                      <a:pt x="0" y="89311"/>
                    </a:cubicBezTo>
                    <a:cubicBezTo>
                      <a:pt x="0" y="73938"/>
                      <a:pt x="1922" y="60659"/>
                      <a:pt x="5765" y="49474"/>
                    </a:cubicBezTo>
                    <a:cubicBezTo>
                      <a:pt x="9608" y="38288"/>
                      <a:pt x="14971" y="29025"/>
                      <a:pt x="21855" y="21682"/>
                    </a:cubicBezTo>
                    <a:cubicBezTo>
                      <a:pt x="28738" y="14340"/>
                      <a:pt x="36883" y="8891"/>
                      <a:pt x="46290" y="5335"/>
                    </a:cubicBezTo>
                    <a:cubicBezTo>
                      <a:pt x="55697" y="1778"/>
                      <a:pt x="66022" y="0"/>
                      <a:pt x="77265" y="0"/>
                    </a:cubicBez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2800" b="1" dirty="0"/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1927821" y="426548"/>
                <a:ext cx="59560" cy="229735"/>
              </a:xfrm>
              <a:custGeom>
                <a:avLst/>
                <a:gdLst/>
                <a:ahLst/>
                <a:cxnLst/>
                <a:rect l="l" t="t" r="r" b="b"/>
                <a:pathLst>
                  <a:path w="43364" h="167265">
                    <a:moveTo>
                      <a:pt x="21682" y="0"/>
                    </a:moveTo>
                    <a:cubicBezTo>
                      <a:pt x="25927" y="0"/>
                      <a:pt x="29426" y="172"/>
                      <a:pt x="32179" y="517"/>
                    </a:cubicBezTo>
                    <a:cubicBezTo>
                      <a:pt x="34932" y="861"/>
                      <a:pt x="37141" y="1348"/>
                      <a:pt x="38804" y="1979"/>
                    </a:cubicBezTo>
                    <a:cubicBezTo>
                      <a:pt x="40468" y="2610"/>
                      <a:pt x="41644" y="3356"/>
                      <a:pt x="42332" y="4216"/>
                    </a:cubicBezTo>
                    <a:cubicBezTo>
                      <a:pt x="43020" y="5077"/>
                      <a:pt x="43364" y="6081"/>
                      <a:pt x="43364" y="7228"/>
                    </a:cubicBezTo>
                    <a:lnTo>
                      <a:pt x="43364" y="160381"/>
                    </a:lnTo>
                    <a:cubicBezTo>
                      <a:pt x="43364" y="161528"/>
                      <a:pt x="43020" y="162532"/>
                      <a:pt x="42332" y="163393"/>
                    </a:cubicBezTo>
                    <a:cubicBezTo>
                      <a:pt x="41644" y="164253"/>
                      <a:pt x="40468" y="164970"/>
                      <a:pt x="38804" y="165544"/>
                    </a:cubicBezTo>
                    <a:cubicBezTo>
                      <a:pt x="37141" y="166117"/>
                      <a:pt x="34932" y="166548"/>
                      <a:pt x="32179" y="166834"/>
                    </a:cubicBezTo>
                    <a:cubicBezTo>
                      <a:pt x="29426" y="167121"/>
                      <a:pt x="25927" y="167265"/>
                      <a:pt x="21682" y="167265"/>
                    </a:cubicBezTo>
                    <a:cubicBezTo>
                      <a:pt x="17437" y="167265"/>
                      <a:pt x="13938" y="167121"/>
                      <a:pt x="11185" y="166834"/>
                    </a:cubicBezTo>
                    <a:cubicBezTo>
                      <a:pt x="8432" y="166548"/>
                      <a:pt x="6223" y="166117"/>
                      <a:pt x="4560" y="165544"/>
                    </a:cubicBezTo>
                    <a:cubicBezTo>
                      <a:pt x="2896" y="164970"/>
                      <a:pt x="1720" y="164253"/>
                      <a:pt x="1032" y="163393"/>
                    </a:cubicBezTo>
                    <a:cubicBezTo>
                      <a:pt x="344" y="162532"/>
                      <a:pt x="0" y="161528"/>
                      <a:pt x="0" y="160381"/>
                    </a:cubicBezTo>
                    <a:lnTo>
                      <a:pt x="0" y="7228"/>
                    </a:lnTo>
                    <a:cubicBezTo>
                      <a:pt x="0" y="6081"/>
                      <a:pt x="344" y="5077"/>
                      <a:pt x="1032" y="4216"/>
                    </a:cubicBezTo>
                    <a:cubicBezTo>
                      <a:pt x="1720" y="3356"/>
                      <a:pt x="2896" y="2610"/>
                      <a:pt x="4560" y="1979"/>
                    </a:cubicBezTo>
                    <a:cubicBezTo>
                      <a:pt x="6223" y="1348"/>
                      <a:pt x="8432" y="861"/>
                      <a:pt x="11185" y="517"/>
                    </a:cubicBezTo>
                    <a:cubicBezTo>
                      <a:pt x="13938" y="172"/>
                      <a:pt x="17437" y="0"/>
                      <a:pt x="21682" y="0"/>
                    </a:cubicBez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2800" b="1" dirty="0"/>
              </a:p>
            </p:txBody>
          </p:sp>
        </p:grpSp>
        <p:grpSp>
          <p:nvGrpSpPr>
            <p:cNvPr id="50" name="Group 49"/>
            <p:cNvGrpSpPr/>
            <p:nvPr/>
          </p:nvGrpSpPr>
          <p:grpSpPr>
            <a:xfrm>
              <a:off x="1229595" y="683557"/>
              <a:ext cx="1787389" cy="400945"/>
              <a:chOff x="1114737" y="683557"/>
              <a:chExt cx="1787389" cy="400945"/>
            </a:xfrm>
            <a:solidFill>
              <a:srgbClr val="626262"/>
            </a:solidFill>
          </p:grpSpPr>
          <p:sp>
            <p:nvSpPr>
              <p:cNvPr id="51" name="TextBox 50"/>
              <p:cNvSpPr txBox="1"/>
              <p:nvPr/>
            </p:nvSpPr>
            <p:spPr>
              <a:xfrm>
                <a:off x="2266946" y="720091"/>
                <a:ext cx="146835" cy="284131"/>
              </a:xfrm>
              <a:custGeom>
                <a:avLst/>
                <a:gdLst/>
                <a:ahLst/>
                <a:cxnLst/>
                <a:rect l="l" t="t" r="r" b="b"/>
                <a:pathLst>
                  <a:path w="108584" h="210113">
                    <a:moveTo>
                      <a:pt x="46634" y="0"/>
                    </a:moveTo>
                    <a:cubicBezTo>
                      <a:pt x="50879" y="0"/>
                      <a:pt x="54407" y="143"/>
                      <a:pt x="57218" y="430"/>
                    </a:cubicBezTo>
                    <a:cubicBezTo>
                      <a:pt x="60028" y="717"/>
                      <a:pt x="62237" y="1176"/>
                      <a:pt x="63843" y="1807"/>
                    </a:cubicBezTo>
                    <a:cubicBezTo>
                      <a:pt x="65449" y="2438"/>
                      <a:pt x="66596" y="3212"/>
                      <a:pt x="67284" y="4130"/>
                    </a:cubicBezTo>
                    <a:cubicBezTo>
                      <a:pt x="67973" y="5048"/>
                      <a:pt x="68317" y="6080"/>
                      <a:pt x="68317" y="7227"/>
                    </a:cubicBezTo>
                    <a:lnTo>
                      <a:pt x="68317" y="41472"/>
                    </a:lnTo>
                    <a:lnTo>
                      <a:pt x="101701" y="41472"/>
                    </a:lnTo>
                    <a:cubicBezTo>
                      <a:pt x="102848" y="41472"/>
                      <a:pt x="103852" y="41759"/>
                      <a:pt x="104712" y="42332"/>
                    </a:cubicBezTo>
                    <a:cubicBezTo>
                      <a:pt x="105573" y="42906"/>
                      <a:pt x="106290" y="43852"/>
                      <a:pt x="106863" y="45172"/>
                    </a:cubicBezTo>
                    <a:cubicBezTo>
                      <a:pt x="107437" y="46491"/>
                      <a:pt x="107867" y="48298"/>
                      <a:pt x="108154" y="50592"/>
                    </a:cubicBezTo>
                    <a:cubicBezTo>
                      <a:pt x="108441" y="52887"/>
                      <a:pt x="108584" y="55697"/>
                      <a:pt x="108584" y="59024"/>
                    </a:cubicBezTo>
                    <a:cubicBezTo>
                      <a:pt x="108584" y="65334"/>
                      <a:pt x="108011" y="69837"/>
                      <a:pt x="106863" y="72533"/>
                    </a:cubicBezTo>
                    <a:cubicBezTo>
                      <a:pt x="105716" y="75229"/>
                      <a:pt x="104053" y="76577"/>
                      <a:pt x="101873" y="76577"/>
                    </a:cubicBezTo>
                    <a:lnTo>
                      <a:pt x="68317" y="76577"/>
                    </a:lnTo>
                    <a:lnTo>
                      <a:pt x="68317" y="148679"/>
                    </a:lnTo>
                    <a:cubicBezTo>
                      <a:pt x="68317" y="157054"/>
                      <a:pt x="69636" y="163335"/>
                      <a:pt x="72275" y="167522"/>
                    </a:cubicBezTo>
                    <a:cubicBezTo>
                      <a:pt x="74913" y="171710"/>
                      <a:pt x="79617" y="173803"/>
                      <a:pt x="86386" y="173803"/>
                    </a:cubicBezTo>
                    <a:cubicBezTo>
                      <a:pt x="88680" y="173803"/>
                      <a:pt x="90745" y="173603"/>
                      <a:pt x="92580" y="173201"/>
                    </a:cubicBezTo>
                    <a:cubicBezTo>
                      <a:pt x="94416" y="172800"/>
                      <a:pt x="96051" y="172341"/>
                      <a:pt x="97485" y="171824"/>
                    </a:cubicBezTo>
                    <a:cubicBezTo>
                      <a:pt x="98919" y="171308"/>
                      <a:pt x="100123" y="170849"/>
                      <a:pt x="101099" y="170448"/>
                    </a:cubicBezTo>
                    <a:cubicBezTo>
                      <a:pt x="102074" y="170046"/>
                      <a:pt x="102963" y="169845"/>
                      <a:pt x="103766" y="169845"/>
                    </a:cubicBezTo>
                    <a:cubicBezTo>
                      <a:pt x="104454" y="169845"/>
                      <a:pt x="105114" y="170046"/>
                      <a:pt x="105745" y="170448"/>
                    </a:cubicBezTo>
                    <a:cubicBezTo>
                      <a:pt x="106376" y="170849"/>
                      <a:pt x="106863" y="171652"/>
                      <a:pt x="107207" y="172857"/>
                    </a:cubicBezTo>
                    <a:cubicBezTo>
                      <a:pt x="107552" y="174061"/>
                      <a:pt x="107867" y="175696"/>
                      <a:pt x="108154" y="177761"/>
                    </a:cubicBezTo>
                    <a:cubicBezTo>
                      <a:pt x="108441" y="179826"/>
                      <a:pt x="108584" y="182465"/>
                      <a:pt x="108584" y="185677"/>
                    </a:cubicBezTo>
                    <a:cubicBezTo>
                      <a:pt x="108584" y="190725"/>
                      <a:pt x="108269" y="194597"/>
                      <a:pt x="107638" y="197293"/>
                    </a:cubicBezTo>
                    <a:cubicBezTo>
                      <a:pt x="107007" y="199989"/>
                      <a:pt x="106175" y="201881"/>
                      <a:pt x="105143" y="202971"/>
                    </a:cubicBezTo>
                    <a:cubicBezTo>
                      <a:pt x="104110" y="204061"/>
                      <a:pt x="102590" y="205036"/>
                      <a:pt x="100582" y="205897"/>
                    </a:cubicBezTo>
                    <a:cubicBezTo>
                      <a:pt x="98575" y="206757"/>
                      <a:pt x="96223" y="207503"/>
                      <a:pt x="93527" y="208134"/>
                    </a:cubicBezTo>
                    <a:cubicBezTo>
                      <a:pt x="90831" y="208765"/>
                      <a:pt x="87906" y="209252"/>
                      <a:pt x="84751" y="209596"/>
                    </a:cubicBezTo>
                    <a:cubicBezTo>
                      <a:pt x="81596" y="209941"/>
                      <a:pt x="78412" y="210113"/>
                      <a:pt x="75200" y="210113"/>
                    </a:cubicBezTo>
                    <a:cubicBezTo>
                      <a:pt x="66596" y="210113"/>
                      <a:pt x="59139" y="209023"/>
                      <a:pt x="52829" y="206843"/>
                    </a:cubicBezTo>
                    <a:cubicBezTo>
                      <a:pt x="46520" y="204663"/>
                      <a:pt x="41300" y="201308"/>
                      <a:pt x="37170" y="196776"/>
                    </a:cubicBezTo>
                    <a:cubicBezTo>
                      <a:pt x="33040" y="192245"/>
                      <a:pt x="30000" y="186537"/>
                      <a:pt x="28050" y="179654"/>
                    </a:cubicBezTo>
                    <a:cubicBezTo>
                      <a:pt x="26099" y="172771"/>
                      <a:pt x="25124" y="164626"/>
                      <a:pt x="25124" y="155218"/>
                    </a:cubicBezTo>
                    <a:lnTo>
                      <a:pt x="25124" y="76577"/>
                    </a:lnTo>
                    <a:lnTo>
                      <a:pt x="6711" y="76577"/>
                    </a:lnTo>
                    <a:cubicBezTo>
                      <a:pt x="4532" y="76577"/>
                      <a:pt x="2868" y="75229"/>
                      <a:pt x="1721" y="72533"/>
                    </a:cubicBezTo>
                    <a:cubicBezTo>
                      <a:pt x="574" y="69837"/>
                      <a:pt x="0" y="65334"/>
                      <a:pt x="0" y="59024"/>
                    </a:cubicBezTo>
                    <a:cubicBezTo>
                      <a:pt x="0" y="55697"/>
                      <a:pt x="143" y="52887"/>
                      <a:pt x="430" y="50592"/>
                    </a:cubicBezTo>
                    <a:cubicBezTo>
                      <a:pt x="717" y="48298"/>
                      <a:pt x="1147" y="46491"/>
                      <a:pt x="1721" y="45172"/>
                    </a:cubicBezTo>
                    <a:cubicBezTo>
                      <a:pt x="2294" y="43852"/>
                      <a:pt x="3011" y="42906"/>
                      <a:pt x="3872" y="42332"/>
                    </a:cubicBezTo>
                    <a:cubicBezTo>
                      <a:pt x="4732" y="41759"/>
                      <a:pt x="5736" y="41472"/>
                      <a:pt x="6883" y="41472"/>
                    </a:cubicBezTo>
                    <a:lnTo>
                      <a:pt x="25124" y="41472"/>
                    </a:lnTo>
                    <a:lnTo>
                      <a:pt x="25124" y="7227"/>
                    </a:lnTo>
                    <a:cubicBezTo>
                      <a:pt x="25124" y="6080"/>
                      <a:pt x="25440" y="5048"/>
                      <a:pt x="26071" y="4130"/>
                    </a:cubicBezTo>
                    <a:cubicBezTo>
                      <a:pt x="26702" y="3212"/>
                      <a:pt x="27849" y="2438"/>
                      <a:pt x="29512" y="1807"/>
                    </a:cubicBezTo>
                    <a:cubicBezTo>
                      <a:pt x="31176" y="1176"/>
                      <a:pt x="33413" y="717"/>
                      <a:pt x="36223" y="430"/>
                    </a:cubicBezTo>
                    <a:cubicBezTo>
                      <a:pt x="39034" y="143"/>
                      <a:pt x="42504" y="0"/>
                      <a:pt x="46634" y="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dist"/>
                <a:endParaRPr lang="en-US" sz="2800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1278861" y="770820"/>
                <a:ext cx="222464" cy="234099"/>
              </a:xfrm>
              <a:custGeom>
                <a:avLst/>
                <a:gdLst/>
                <a:ahLst/>
                <a:cxnLst/>
                <a:rect l="l" t="t" r="r" b="b"/>
                <a:pathLst>
                  <a:path w="164511" h="173115">
                    <a:moveTo>
                      <a:pt x="84148" y="0"/>
                    </a:moveTo>
                    <a:cubicBezTo>
                      <a:pt x="97915" y="0"/>
                      <a:pt x="109846" y="1864"/>
                      <a:pt x="119942" y="5593"/>
                    </a:cubicBezTo>
                    <a:cubicBezTo>
                      <a:pt x="130037" y="9321"/>
                      <a:pt x="138383" y="14799"/>
                      <a:pt x="144980" y="22027"/>
                    </a:cubicBezTo>
                    <a:cubicBezTo>
                      <a:pt x="151576" y="29254"/>
                      <a:pt x="156480" y="38145"/>
                      <a:pt x="159693" y="48699"/>
                    </a:cubicBezTo>
                    <a:cubicBezTo>
                      <a:pt x="162905" y="59254"/>
                      <a:pt x="164511" y="71357"/>
                      <a:pt x="164511" y="85009"/>
                    </a:cubicBezTo>
                    <a:cubicBezTo>
                      <a:pt x="164511" y="98087"/>
                      <a:pt x="162790" y="110018"/>
                      <a:pt x="159348" y="120802"/>
                    </a:cubicBezTo>
                    <a:cubicBezTo>
                      <a:pt x="155907" y="131586"/>
                      <a:pt x="150687" y="140878"/>
                      <a:pt x="143689" y="148679"/>
                    </a:cubicBezTo>
                    <a:cubicBezTo>
                      <a:pt x="136691" y="156480"/>
                      <a:pt x="127915" y="162503"/>
                      <a:pt x="117360" y="166748"/>
                    </a:cubicBezTo>
                    <a:cubicBezTo>
                      <a:pt x="106806" y="170993"/>
                      <a:pt x="94473" y="173115"/>
                      <a:pt x="80363" y="173115"/>
                    </a:cubicBezTo>
                    <a:cubicBezTo>
                      <a:pt x="66711" y="173115"/>
                      <a:pt x="54837" y="171222"/>
                      <a:pt x="44741" y="167436"/>
                    </a:cubicBezTo>
                    <a:cubicBezTo>
                      <a:pt x="34646" y="163650"/>
                      <a:pt x="26271" y="158144"/>
                      <a:pt x="19617" y="150916"/>
                    </a:cubicBezTo>
                    <a:cubicBezTo>
                      <a:pt x="12964" y="143689"/>
                      <a:pt x="8031" y="134798"/>
                      <a:pt x="4818" y="124244"/>
                    </a:cubicBezTo>
                    <a:cubicBezTo>
                      <a:pt x="1606" y="113689"/>
                      <a:pt x="0" y="101643"/>
                      <a:pt x="0" y="88106"/>
                    </a:cubicBezTo>
                    <a:cubicBezTo>
                      <a:pt x="0" y="75028"/>
                      <a:pt x="1750" y="63068"/>
                      <a:pt x="5249" y="52227"/>
                    </a:cubicBezTo>
                    <a:cubicBezTo>
                      <a:pt x="8748" y="41386"/>
                      <a:pt x="13996" y="32093"/>
                      <a:pt x="20994" y="24350"/>
                    </a:cubicBezTo>
                    <a:cubicBezTo>
                      <a:pt x="27992" y="16606"/>
                      <a:pt x="36740" y="10612"/>
                      <a:pt x="47237" y="6367"/>
                    </a:cubicBezTo>
                    <a:cubicBezTo>
                      <a:pt x="57734" y="2122"/>
                      <a:pt x="70038" y="0"/>
                      <a:pt x="84148" y="0"/>
                    </a:cubicBezTo>
                    <a:close/>
                    <a:moveTo>
                      <a:pt x="82600" y="34244"/>
                    </a:moveTo>
                    <a:cubicBezTo>
                      <a:pt x="76175" y="34244"/>
                      <a:pt x="70554" y="35420"/>
                      <a:pt x="65736" y="37772"/>
                    </a:cubicBezTo>
                    <a:cubicBezTo>
                      <a:pt x="60917" y="40124"/>
                      <a:pt x="56959" y="43566"/>
                      <a:pt x="53862" y="48097"/>
                    </a:cubicBezTo>
                    <a:cubicBezTo>
                      <a:pt x="50764" y="52629"/>
                      <a:pt x="48441" y="58078"/>
                      <a:pt x="46893" y="64445"/>
                    </a:cubicBezTo>
                    <a:cubicBezTo>
                      <a:pt x="45344" y="70812"/>
                      <a:pt x="44569" y="78068"/>
                      <a:pt x="44569" y="86213"/>
                    </a:cubicBezTo>
                    <a:cubicBezTo>
                      <a:pt x="44569" y="93785"/>
                      <a:pt x="45200" y="100754"/>
                      <a:pt x="46462" y="107121"/>
                    </a:cubicBezTo>
                    <a:cubicBezTo>
                      <a:pt x="47724" y="113488"/>
                      <a:pt x="49761" y="119024"/>
                      <a:pt x="52571" y="123727"/>
                    </a:cubicBezTo>
                    <a:cubicBezTo>
                      <a:pt x="55382" y="128431"/>
                      <a:pt x="59196" y="132073"/>
                      <a:pt x="64015" y="134655"/>
                    </a:cubicBezTo>
                    <a:cubicBezTo>
                      <a:pt x="68833" y="137236"/>
                      <a:pt x="74799" y="138526"/>
                      <a:pt x="81911" y="138526"/>
                    </a:cubicBezTo>
                    <a:cubicBezTo>
                      <a:pt x="88450" y="138526"/>
                      <a:pt x="94129" y="137350"/>
                      <a:pt x="98947" y="134999"/>
                    </a:cubicBezTo>
                    <a:cubicBezTo>
                      <a:pt x="103766" y="132647"/>
                      <a:pt x="107724" y="129234"/>
                      <a:pt x="110821" y="124760"/>
                    </a:cubicBezTo>
                    <a:cubicBezTo>
                      <a:pt x="113919" y="120286"/>
                      <a:pt x="116213" y="114865"/>
                      <a:pt x="117704" y="108498"/>
                    </a:cubicBezTo>
                    <a:cubicBezTo>
                      <a:pt x="119196" y="102131"/>
                      <a:pt x="119942" y="94875"/>
                      <a:pt x="119942" y="86730"/>
                    </a:cubicBezTo>
                    <a:cubicBezTo>
                      <a:pt x="119942" y="79158"/>
                      <a:pt x="119339" y="72189"/>
                      <a:pt x="118135" y="65822"/>
                    </a:cubicBezTo>
                    <a:cubicBezTo>
                      <a:pt x="116930" y="59454"/>
                      <a:pt x="114894" y="53919"/>
                      <a:pt x="112026" y="49216"/>
                    </a:cubicBezTo>
                    <a:cubicBezTo>
                      <a:pt x="109158" y="44512"/>
                      <a:pt x="105343" y="40841"/>
                      <a:pt x="100582" y="38202"/>
                    </a:cubicBezTo>
                    <a:cubicBezTo>
                      <a:pt x="95821" y="35564"/>
                      <a:pt x="89827" y="34244"/>
                      <a:pt x="82600" y="34244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dist"/>
                <a:endParaRPr lang="en-US" sz="2800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1508429" y="770820"/>
                <a:ext cx="330206" cy="230144"/>
              </a:xfrm>
              <a:custGeom>
                <a:avLst/>
                <a:gdLst/>
                <a:ahLst/>
                <a:cxnLst/>
                <a:rect l="l" t="t" r="r" b="b"/>
                <a:pathLst>
                  <a:path w="244185" h="170190">
                    <a:moveTo>
                      <a:pt x="88794" y="0"/>
                    </a:moveTo>
                    <a:cubicBezTo>
                      <a:pt x="95104" y="0"/>
                      <a:pt x="100782" y="660"/>
                      <a:pt x="105830" y="1979"/>
                    </a:cubicBezTo>
                    <a:cubicBezTo>
                      <a:pt x="110878" y="3298"/>
                      <a:pt x="115381" y="5191"/>
                      <a:pt x="119339" y="7658"/>
                    </a:cubicBezTo>
                    <a:cubicBezTo>
                      <a:pt x="123297" y="10124"/>
                      <a:pt x="126710" y="13078"/>
                      <a:pt x="129578" y="16520"/>
                    </a:cubicBezTo>
                    <a:cubicBezTo>
                      <a:pt x="132446" y="19962"/>
                      <a:pt x="134855" y="23805"/>
                      <a:pt x="136805" y="28049"/>
                    </a:cubicBezTo>
                    <a:cubicBezTo>
                      <a:pt x="141394" y="23116"/>
                      <a:pt x="145897" y="18872"/>
                      <a:pt x="150314" y="15315"/>
                    </a:cubicBezTo>
                    <a:cubicBezTo>
                      <a:pt x="154730" y="11759"/>
                      <a:pt x="159090" y="8862"/>
                      <a:pt x="163392" y="6625"/>
                    </a:cubicBezTo>
                    <a:cubicBezTo>
                      <a:pt x="167694" y="4388"/>
                      <a:pt x="171996" y="2725"/>
                      <a:pt x="176298" y="1635"/>
                    </a:cubicBezTo>
                    <a:cubicBezTo>
                      <a:pt x="180600" y="545"/>
                      <a:pt x="184988" y="0"/>
                      <a:pt x="189462" y="0"/>
                    </a:cubicBezTo>
                    <a:cubicBezTo>
                      <a:pt x="199673" y="0"/>
                      <a:pt x="208277" y="1721"/>
                      <a:pt x="215275" y="5162"/>
                    </a:cubicBezTo>
                    <a:cubicBezTo>
                      <a:pt x="222273" y="8604"/>
                      <a:pt x="227923" y="13279"/>
                      <a:pt x="232225" y="19187"/>
                    </a:cubicBezTo>
                    <a:cubicBezTo>
                      <a:pt x="236527" y="25095"/>
                      <a:pt x="239596" y="32007"/>
                      <a:pt x="241431" y="39923"/>
                    </a:cubicBezTo>
                    <a:cubicBezTo>
                      <a:pt x="243267" y="47839"/>
                      <a:pt x="244185" y="56214"/>
                      <a:pt x="244185" y="65047"/>
                    </a:cubicBezTo>
                    <a:lnTo>
                      <a:pt x="244185" y="163306"/>
                    </a:lnTo>
                    <a:cubicBezTo>
                      <a:pt x="244185" y="164453"/>
                      <a:pt x="243840" y="165457"/>
                      <a:pt x="243152" y="166318"/>
                    </a:cubicBezTo>
                    <a:cubicBezTo>
                      <a:pt x="242464" y="167178"/>
                      <a:pt x="241317" y="167895"/>
                      <a:pt x="239710" y="168469"/>
                    </a:cubicBezTo>
                    <a:cubicBezTo>
                      <a:pt x="238104" y="169042"/>
                      <a:pt x="235925" y="169473"/>
                      <a:pt x="233171" y="169759"/>
                    </a:cubicBezTo>
                    <a:cubicBezTo>
                      <a:pt x="230418" y="170046"/>
                      <a:pt x="226919" y="170190"/>
                      <a:pt x="222674" y="170190"/>
                    </a:cubicBezTo>
                    <a:cubicBezTo>
                      <a:pt x="218315" y="170190"/>
                      <a:pt x="214759" y="170046"/>
                      <a:pt x="212005" y="169759"/>
                    </a:cubicBezTo>
                    <a:cubicBezTo>
                      <a:pt x="209252" y="169473"/>
                      <a:pt x="207043" y="169042"/>
                      <a:pt x="205380" y="168469"/>
                    </a:cubicBezTo>
                    <a:cubicBezTo>
                      <a:pt x="203717" y="167895"/>
                      <a:pt x="202569" y="167178"/>
                      <a:pt x="201938" y="166318"/>
                    </a:cubicBezTo>
                    <a:cubicBezTo>
                      <a:pt x="201307" y="165457"/>
                      <a:pt x="200992" y="164453"/>
                      <a:pt x="200992" y="163306"/>
                    </a:cubicBezTo>
                    <a:lnTo>
                      <a:pt x="200992" y="72275"/>
                    </a:lnTo>
                    <a:cubicBezTo>
                      <a:pt x="200992" y="67112"/>
                      <a:pt x="200504" y="62409"/>
                      <a:pt x="199529" y="58164"/>
                    </a:cubicBezTo>
                    <a:cubicBezTo>
                      <a:pt x="198554" y="53919"/>
                      <a:pt x="197063" y="50277"/>
                      <a:pt x="195055" y="47237"/>
                    </a:cubicBezTo>
                    <a:cubicBezTo>
                      <a:pt x="193047" y="44196"/>
                      <a:pt x="190524" y="41845"/>
                      <a:pt x="187483" y="40181"/>
                    </a:cubicBezTo>
                    <a:cubicBezTo>
                      <a:pt x="184443" y="38518"/>
                      <a:pt x="180801" y="37686"/>
                      <a:pt x="176556" y="37686"/>
                    </a:cubicBezTo>
                    <a:cubicBezTo>
                      <a:pt x="171394" y="37686"/>
                      <a:pt x="166174" y="39694"/>
                      <a:pt x="160897" y="43709"/>
                    </a:cubicBezTo>
                    <a:cubicBezTo>
                      <a:pt x="155619" y="47724"/>
                      <a:pt x="149883" y="53575"/>
                      <a:pt x="143688" y="61261"/>
                    </a:cubicBezTo>
                    <a:lnTo>
                      <a:pt x="143688" y="163306"/>
                    </a:lnTo>
                    <a:cubicBezTo>
                      <a:pt x="143688" y="164453"/>
                      <a:pt x="143344" y="165457"/>
                      <a:pt x="142656" y="166318"/>
                    </a:cubicBezTo>
                    <a:cubicBezTo>
                      <a:pt x="141968" y="167178"/>
                      <a:pt x="140792" y="167895"/>
                      <a:pt x="139128" y="168469"/>
                    </a:cubicBezTo>
                    <a:cubicBezTo>
                      <a:pt x="137465" y="169042"/>
                      <a:pt x="135256" y="169473"/>
                      <a:pt x="132503" y="169759"/>
                    </a:cubicBezTo>
                    <a:cubicBezTo>
                      <a:pt x="129750" y="170046"/>
                      <a:pt x="126308" y="170190"/>
                      <a:pt x="122178" y="170190"/>
                    </a:cubicBezTo>
                    <a:cubicBezTo>
                      <a:pt x="117933" y="170190"/>
                      <a:pt x="114434" y="170046"/>
                      <a:pt x="111681" y="169759"/>
                    </a:cubicBezTo>
                    <a:cubicBezTo>
                      <a:pt x="108928" y="169473"/>
                      <a:pt x="106719" y="169042"/>
                      <a:pt x="105056" y="168469"/>
                    </a:cubicBezTo>
                    <a:cubicBezTo>
                      <a:pt x="103392" y="167895"/>
                      <a:pt x="102216" y="167178"/>
                      <a:pt x="101528" y="166318"/>
                    </a:cubicBezTo>
                    <a:cubicBezTo>
                      <a:pt x="100840" y="165457"/>
                      <a:pt x="100496" y="164453"/>
                      <a:pt x="100496" y="163306"/>
                    </a:cubicBezTo>
                    <a:lnTo>
                      <a:pt x="100496" y="72275"/>
                    </a:lnTo>
                    <a:cubicBezTo>
                      <a:pt x="100496" y="67112"/>
                      <a:pt x="100008" y="62409"/>
                      <a:pt x="99033" y="58164"/>
                    </a:cubicBezTo>
                    <a:cubicBezTo>
                      <a:pt x="98058" y="53919"/>
                      <a:pt x="96595" y="50277"/>
                      <a:pt x="94645" y="47237"/>
                    </a:cubicBezTo>
                    <a:cubicBezTo>
                      <a:pt x="92695" y="44196"/>
                      <a:pt x="90171" y="41845"/>
                      <a:pt x="87073" y="40181"/>
                    </a:cubicBezTo>
                    <a:cubicBezTo>
                      <a:pt x="83976" y="38518"/>
                      <a:pt x="80362" y="37686"/>
                      <a:pt x="76232" y="37686"/>
                    </a:cubicBezTo>
                    <a:cubicBezTo>
                      <a:pt x="70955" y="37686"/>
                      <a:pt x="65678" y="39694"/>
                      <a:pt x="60400" y="43709"/>
                    </a:cubicBezTo>
                    <a:cubicBezTo>
                      <a:pt x="55123" y="47724"/>
                      <a:pt x="49445" y="53575"/>
                      <a:pt x="43364" y="61261"/>
                    </a:cubicBezTo>
                    <a:lnTo>
                      <a:pt x="43364" y="163306"/>
                    </a:lnTo>
                    <a:cubicBezTo>
                      <a:pt x="43364" y="164453"/>
                      <a:pt x="43020" y="165457"/>
                      <a:pt x="42332" y="166318"/>
                    </a:cubicBezTo>
                    <a:cubicBezTo>
                      <a:pt x="41643" y="167178"/>
                      <a:pt x="40468" y="167895"/>
                      <a:pt x="38804" y="168469"/>
                    </a:cubicBezTo>
                    <a:cubicBezTo>
                      <a:pt x="37141" y="169042"/>
                      <a:pt x="34932" y="169473"/>
                      <a:pt x="32179" y="169759"/>
                    </a:cubicBezTo>
                    <a:cubicBezTo>
                      <a:pt x="29426" y="170046"/>
                      <a:pt x="25927" y="170190"/>
                      <a:pt x="21682" y="170190"/>
                    </a:cubicBezTo>
                    <a:cubicBezTo>
                      <a:pt x="17437" y="170190"/>
                      <a:pt x="13938" y="170046"/>
                      <a:pt x="11185" y="169759"/>
                    </a:cubicBezTo>
                    <a:cubicBezTo>
                      <a:pt x="8432" y="169473"/>
                      <a:pt x="6223" y="169042"/>
                      <a:pt x="4560" y="168469"/>
                    </a:cubicBezTo>
                    <a:cubicBezTo>
                      <a:pt x="2896" y="167895"/>
                      <a:pt x="1720" y="167178"/>
                      <a:pt x="1032" y="166318"/>
                    </a:cubicBezTo>
                    <a:cubicBezTo>
                      <a:pt x="344" y="165457"/>
                      <a:pt x="0" y="164453"/>
                      <a:pt x="0" y="163306"/>
                    </a:cubicBezTo>
                    <a:lnTo>
                      <a:pt x="0" y="9809"/>
                    </a:lnTo>
                    <a:cubicBezTo>
                      <a:pt x="0" y="8661"/>
                      <a:pt x="286" y="7658"/>
                      <a:pt x="860" y="6797"/>
                    </a:cubicBezTo>
                    <a:cubicBezTo>
                      <a:pt x="1434" y="5937"/>
                      <a:pt x="2466" y="5220"/>
                      <a:pt x="3957" y="4646"/>
                    </a:cubicBezTo>
                    <a:cubicBezTo>
                      <a:pt x="5449" y="4073"/>
                      <a:pt x="7370" y="3642"/>
                      <a:pt x="9722" y="3356"/>
                    </a:cubicBezTo>
                    <a:cubicBezTo>
                      <a:pt x="12074" y="3069"/>
                      <a:pt x="15028" y="2925"/>
                      <a:pt x="18584" y="2925"/>
                    </a:cubicBezTo>
                    <a:cubicBezTo>
                      <a:pt x="22256" y="2925"/>
                      <a:pt x="25296" y="3069"/>
                      <a:pt x="27705" y="3356"/>
                    </a:cubicBezTo>
                    <a:cubicBezTo>
                      <a:pt x="30114" y="3642"/>
                      <a:pt x="31978" y="4073"/>
                      <a:pt x="33297" y="4646"/>
                    </a:cubicBezTo>
                    <a:cubicBezTo>
                      <a:pt x="34617" y="5220"/>
                      <a:pt x="35563" y="5937"/>
                      <a:pt x="36137" y="6797"/>
                    </a:cubicBezTo>
                    <a:cubicBezTo>
                      <a:pt x="36710" y="7658"/>
                      <a:pt x="36997" y="8661"/>
                      <a:pt x="36997" y="9809"/>
                    </a:cubicBezTo>
                    <a:lnTo>
                      <a:pt x="36997" y="27533"/>
                    </a:lnTo>
                    <a:cubicBezTo>
                      <a:pt x="45487" y="18355"/>
                      <a:pt x="53947" y="11472"/>
                      <a:pt x="62379" y="6883"/>
                    </a:cubicBezTo>
                    <a:cubicBezTo>
                      <a:pt x="70811" y="2294"/>
                      <a:pt x="79616" y="0"/>
                      <a:pt x="88794" y="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dist"/>
                <a:endParaRPr lang="en-US" sz="2800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1845739" y="770820"/>
                <a:ext cx="208969" cy="313218"/>
              </a:xfrm>
              <a:custGeom>
                <a:avLst/>
                <a:gdLst/>
                <a:ahLst/>
                <a:cxnLst/>
                <a:rect l="l" t="t" r="r" b="b"/>
                <a:pathLst>
                  <a:path w="154531" h="231623">
                    <a:moveTo>
                      <a:pt x="92065" y="0"/>
                    </a:moveTo>
                    <a:cubicBezTo>
                      <a:pt x="103307" y="0"/>
                      <a:pt x="112887" y="2208"/>
                      <a:pt x="120802" y="6625"/>
                    </a:cubicBezTo>
                    <a:cubicBezTo>
                      <a:pt x="128718" y="11042"/>
                      <a:pt x="135171" y="17093"/>
                      <a:pt x="140162" y="24780"/>
                    </a:cubicBezTo>
                    <a:cubicBezTo>
                      <a:pt x="145152" y="32466"/>
                      <a:pt x="148795" y="41415"/>
                      <a:pt x="151089" y="51625"/>
                    </a:cubicBezTo>
                    <a:cubicBezTo>
                      <a:pt x="153383" y="61835"/>
                      <a:pt x="154531" y="72734"/>
                      <a:pt x="154531" y="84320"/>
                    </a:cubicBezTo>
                    <a:cubicBezTo>
                      <a:pt x="154531" y="97972"/>
                      <a:pt x="153068" y="110276"/>
                      <a:pt x="150143" y="121232"/>
                    </a:cubicBezTo>
                    <a:cubicBezTo>
                      <a:pt x="147217" y="132188"/>
                      <a:pt x="142944" y="141509"/>
                      <a:pt x="137322" y="149196"/>
                    </a:cubicBezTo>
                    <a:cubicBezTo>
                      <a:pt x="131701" y="156882"/>
                      <a:pt x="124703" y="162790"/>
                      <a:pt x="116328" y="166920"/>
                    </a:cubicBezTo>
                    <a:cubicBezTo>
                      <a:pt x="107954" y="171050"/>
                      <a:pt x="98374" y="173115"/>
                      <a:pt x="87590" y="173115"/>
                    </a:cubicBezTo>
                    <a:cubicBezTo>
                      <a:pt x="83116" y="173115"/>
                      <a:pt x="79015" y="172685"/>
                      <a:pt x="75287" y="171824"/>
                    </a:cubicBezTo>
                    <a:cubicBezTo>
                      <a:pt x="71558" y="170964"/>
                      <a:pt x="67944" y="169645"/>
                      <a:pt x="64445" y="167866"/>
                    </a:cubicBezTo>
                    <a:cubicBezTo>
                      <a:pt x="60946" y="166088"/>
                      <a:pt x="57476" y="163880"/>
                      <a:pt x="54034" y="161241"/>
                    </a:cubicBezTo>
                    <a:cubicBezTo>
                      <a:pt x="50593" y="158603"/>
                      <a:pt x="47036" y="155505"/>
                      <a:pt x="43365" y="151949"/>
                    </a:cubicBezTo>
                    <a:lnTo>
                      <a:pt x="43365" y="224223"/>
                    </a:lnTo>
                    <a:cubicBezTo>
                      <a:pt x="43365" y="225371"/>
                      <a:pt x="43021" y="226403"/>
                      <a:pt x="42333" y="227321"/>
                    </a:cubicBezTo>
                    <a:cubicBezTo>
                      <a:pt x="41644" y="228239"/>
                      <a:pt x="40469" y="229013"/>
                      <a:pt x="38805" y="229644"/>
                    </a:cubicBezTo>
                    <a:cubicBezTo>
                      <a:pt x="37142" y="230275"/>
                      <a:pt x="34933" y="230763"/>
                      <a:pt x="32180" y="231107"/>
                    </a:cubicBezTo>
                    <a:cubicBezTo>
                      <a:pt x="29427" y="231451"/>
                      <a:pt x="25928" y="231623"/>
                      <a:pt x="21683" y="231623"/>
                    </a:cubicBezTo>
                    <a:cubicBezTo>
                      <a:pt x="17438" y="231623"/>
                      <a:pt x="13939" y="231451"/>
                      <a:pt x="11186" y="231107"/>
                    </a:cubicBezTo>
                    <a:cubicBezTo>
                      <a:pt x="8433" y="230763"/>
                      <a:pt x="6224" y="230275"/>
                      <a:pt x="4561" y="229644"/>
                    </a:cubicBezTo>
                    <a:cubicBezTo>
                      <a:pt x="2897" y="229013"/>
                      <a:pt x="1721" y="228239"/>
                      <a:pt x="1033" y="227321"/>
                    </a:cubicBezTo>
                    <a:cubicBezTo>
                      <a:pt x="345" y="226403"/>
                      <a:pt x="0" y="225371"/>
                      <a:pt x="0" y="224223"/>
                    </a:cubicBezTo>
                    <a:lnTo>
                      <a:pt x="0" y="9809"/>
                    </a:lnTo>
                    <a:cubicBezTo>
                      <a:pt x="0" y="8661"/>
                      <a:pt x="287" y="7658"/>
                      <a:pt x="861" y="6797"/>
                    </a:cubicBezTo>
                    <a:cubicBezTo>
                      <a:pt x="1434" y="5937"/>
                      <a:pt x="2438" y="5220"/>
                      <a:pt x="3872" y="4646"/>
                    </a:cubicBezTo>
                    <a:cubicBezTo>
                      <a:pt x="5306" y="4073"/>
                      <a:pt x="7199" y="3642"/>
                      <a:pt x="9551" y="3356"/>
                    </a:cubicBezTo>
                    <a:cubicBezTo>
                      <a:pt x="11903" y="3069"/>
                      <a:pt x="14857" y="2925"/>
                      <a:pt x="18413" y="2925"/>
                    </a:cubicBezTo>
                    <a:cubicBezTo>
                      <a:pt x="21855" y="2925"/>
                      <a:pt x="24752" y="3069"/>
                      <a:pt x="27103" y="3356"/>
                    </a:cubicBezTo>
                    <a:cubicBezTo>
                      <a:pt x="29455" y="3642"/>
                      <a:pt x="31348" y="4073"/>
                      <a:pt x="32782" y="4646"/>
                    </a:cubicBezTo>
                    <a:cubicBezTo>
                      <a:pt x="34216" y="5220"/>
                      <a:pt x="35220" y="5937"/>
                      <a:pt x="35794" y="6797"/>
                    </a:cubicBezTo>
                    <a:cubicBezTo>
                      <a:pt x="36367" y="7658"/>
                      <a:pt x="36654" y="8661"/>
                      <a:pt x="36654" y="9809"/>
                    </a:cubicBezTo>
                    <a:lnTo>
                      <a:pt x="36654" y="27877"/>
                    </a:lnTo>
                    <a:cubicBezTo>
                      <a:pt x="41128" y="23288"/>
                      <a:pt x="45516" y="19245"/>
                      <a:pt x="49818" y="15746"/>
                    </a:cubicBezTo>
                    <a:cubicBezTo>
                      <a:pt x="54120" y="12246"/>
                      <a:pt x="58509" y="9321"/>
                      <a:pt x="62983" y="6969"/>
                    </a:cubicBezTo>
                    <a:cubicBezTo>
                      <a:pt x="67457" y="4617"/>
                      <a:pt x="72074" y="2868"/>
                      <a:pt x="76835" y="1721"/>
                    </a:cubicBezTo>
                    <a:cubicBezTo>
                      <a:pt x="81596" y="574"/>
                      <a:pt x="86673" y="0"/>
                      <a:pt x="92065" y="0"/>
                    </a:cubicBezTo>
                    <a:close/>
                    <a:moveTo>
                      <a:pt x="79331" y="36998"/>
                    </a:moveTo>
                    <a:cubicBezTo>
                      <a:pt x="76463" y="36998"/>
                      <a:pt x="73623" y="37428"/>
                      <a:pt x="70812" y="38288"/>
                    </a:cubicBezTo>
                    <a:cubicBezTo>
                      <a:pt x="68002" y="39149"/>
                      <a:pt x="65134" y="40554"/>
                      <a:pt x="62208" y="42504"/>
                    </a:cubicBezTo>
                    <a:cubicBezTo>
                      <a:pt x="59283" y="44455"/>
                      <a:pt x="56271" y="46978"/>
                      <a:pt x="53174" y="50076"/>
                    </a:cubicBezTo>
                    <a:cubicBezTo>
                      <a:pt x="50077" y="53173"/>
                      <a:pt x="46807" y="57017"/>
                      <a:pt x="43365" y="61605"/>
                    </a:cubicBezTo>
                    <a:lnTo>
                      <a:pt x="43365" y="112198"/>
                    </a:lnTo>
                    <a:cubicBezTo>
                      <a:pt x="49446" y="119884"/>
                      <a:pt x="55239" y="125821"/>
                      <a:pt x="60746" y="130008"/>
                    </a:cubicBezTo>
                    <a:cubicBezTo>
                      <a:pt x="66252" y="134196"/>
                      <a:pt x="71988" y="136289"/>
                      <a:pt x="77954" y="136289"/>
                    </a:cubicBezTo>
                    <a:cubicBezTo>
                      <a:pt x="83575" y="136289"/>
                      <a:pt x="88365" y="134855"/>
                      <a:pt x="92323" y="131987"/>
                    </a:cubicBezTo>
                    <a:cubicBezTo>
                      <a:pt x="96281" y="129119"/>
                      <a:pt x="99522" y="125362"/>
                      <a:pt x="102045" y="120716"/>
                    </a:cubicBezTo>
                    <a:cubicBezTo>
                      <a:pt x="104569" y="116070"/>
                      <a:pt x="106434" y="110821"/>
                      <a:pt x="107638" y="104970"/>
                    </a:cubicBezTo>
                    <a:cubicBezTo>
                      <a:pt x="108843" y="99119"/>
                      <a:pt x="109445" y="93269"/>
                      <a:pt x="109445" y="87418"/>
                    </a:cubicBezTo>
                    <a:cubicBezTo>
                      <a:pt x="109445" y="80879"/>
                      <a:pt x="108957" y="74598"/>
                      <a:pt x="107982" y="68575"/>
                    </a:cubicBezTo>
                    <a:cubicBezTo>
                      <a:pt x="107007" y="62552"/>
                      <a:pt x="105344" y="57189"/>
                      <a:pt x="102992" y="52485"/>
                    </a:cubicBezTo>
                    <a:cubicBezTo>
                      <a:pt x="100640" y="47782"/>
                      <a:pt x="97543" y="44024"/>
                      <a:pt x="93699" y="41214"/>
                    </a:cubicBezTo>
                    <a:cubicBezTo>
                      <a:pt x="89856" y="38403"/>
                      <a:pt x="85067" y="36998"/>
                      <a:pt x="79331" y="36998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dist"/>
                <a:endParaRPr lang="en-US" sz="2800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2486629" y="770820"/>
                <a:ext cx="198263" cy="230144"/>
              </a:xfrm>
              <a:custGeom>
                <a:avLst/>
                <a:gdLst/>
                <a:ahLst/>
                <a:cxnLst/>
                <a:rect l="l" t="t" r="r" b="b"/>
                <a:pathLst>
                  <a:path w="146614" h="170190">
                    <a:moveTo>
                      <a:pt x="90343" y="0"/>
                    </a:moveTo>
                    <a:cubicBezTo>
                      <a:pt x="100783" y="0"/>
                      <a:pt x="109588" y="1721"/>
                      <a:pt x="116758" y="5162"/>
                    </a:cubicBezTo>
                    <a:cubicBezTo>
                      <a:pt x="123928" y="8604"/>
                      <a:pt x="129721" y="13279"/>
                      <a:pt x="134138" y="19187"/>
                    </a:cubicBezTo>
                    <a:cubicBezTo>
                      <a:pt x="138555" y="25095"/>
                      <a:pt x="141738" y="32007"/>
                      <a:pt x="143688" y="39923"/>
                    </a:cubicBezTo>
                    <a:cubicBezTo>
                      <a:pt x="145639" y="47839"/>
                      <a:pt x="146614" y="57361"/>
                      <a:pt x="146614" y="68489"/>
                    </a:cubicBezTo>
                    <a:lnTo>
                      <a:pt x="146614" y="163306"/>
                    </a:lnTo>
                    <a:cubicBezTo>
                      <a:pt x="146614" y="164453"/>
                      <a:pt x="146270" y="165457"/>
                      <a:pt x="145581" y="166318"/>
                    </a:cubicBezTo>
                    <a:cubicBezTo>
                      <a:pt x="144893" y="167178"/>
                      <a:pt x="143746" y="167895"/>
                      <a:pt x="142140" y="168469"/>
                    </a:cubicBezTo>
                    <a:cubicBezTo>
                      <a:pt x="140534" y="169042"/>
                      <a:pt x="138325" y="169473"/>
                      <a:pt x="135515" y="169759"/>
                    </a:cubicBezTo>
                    <a:cubicBezTo>
                      <a:pt x="132704" y="170046"/>
                      <a:pt x="129234" y="170190"/>
                      <a:pt x="125104" y="170190"/>
                    </a:cubicBezTo>
                    <a:cubicBezTo>
                      <a:pt x="120859" y="170190"/>
                      <a:pt x="117331" y="170046"/>
                      <a:pt x="114521" y="169759"/>
                    </a:cubicBezTo>
                    <a:cubicBezTo>
                      <a:pt x="111710" y="169473"/>
                      <a:pt x="109501" y="169042"/>
                      <a:pt x="107895" y="168469"/>
                    </a:cubicBezTo>
                    <a:cubicBezTo>
                      <a:pt x="106289" y="167895"/>
                      <a:pt x="105142" y="167178"/>
                      <a:pt x="104454" y="166318"/>
                    </a:cubicBezTo>
                    <a:cubicBezTo>
                      <a:pt x="103765" y="165457"/>
                      <a:pt x="103421" y="164453"/>
                      <a:pt x="103421" y="163306"/>
                    </a:cubicBezTo>
                    <a:lnTo>
                      <a:pt x="103421" y="75716"/>
                    </a:lnTo>
                    <a:cubicBezTo>
                      <a:pt x="103421" y="68259"/>
                      <a:pt x="102876" y="62409"/>
                      <a:pt x="101786" y="58164"/>
                    </a:cubicBezTo>
                    <a:cubicBezTo>
                      <a:pt x="100696" y="53919"/>
                      <a:pt x="99119" y="50277"/>
                      <a:pt x="97054" y="47237"/>
                    </a:cubicBezTo>
                    <a:cubicBezTo>
                      <a:pt x="94989" y="44196"/>
                      <a:pt x="92322" y="41845"/>
                      <a:pt x="89052" y="40181"/>
                    </a:cubicBezTo>
                    <a:cubicBezTo>
                      <a:pt x="85783" y="38518"/>
                      <a:pt x="81968" y="37686"/>
                      <a:pt x="77609" y="37686"/>
                    </a:cubicBezTo>
                    <a:cubicBezTo>
                      <a:pt x="72102" y="37686"/>
                      <a:pt x="66538" y="39694"/>
                      <a:pt x="60917" y="43709"/>
                    </a:cubicBezTo>
                    <a:cubicBezTo>
                      <a:pt x="55295" y="47724"/>
                      <a:pt x="49445" y="53575"/>
                      <a:pt x="43364" y="61261"/>
                    </a:cubicBezTo>
                    <a:lnTo>
                      <a:pt x="43364" y="163306"/>
                    </a:lnTo>
                    <a:cubicBezTo>
                      <a:pt x="43364" y="164453"/>
                      <a:pt x="43020" y="165457"/>
                      <a:pt x="42332" y="166318"/>
                    </a:cubicBezTo>
                    <a:cubicBezTo>
                      <a:pt x="41644" y="167178"/>
                      <a:pt x="40468" y="167895"/>
                      <a:pt x="38804" y="168469"/>
                    </a:cubicBezTo>
                    <a:cubicBezTo>
                      <a:pt x="37141" y="169042"/>
                      <a:pt x="34932" y="169473"/>
                      <a:pt x="32179" y="169759"/>
                    </a:cubicBezTo>
                    <a:cubicBezTo>
                      <a:pt x="29426" y="170046"/>
                      <a:pt x="25927" y="170190"/>
                      <a:pt x="21682" y="170190"/>
                    </a:cubicBezTo>
                    <a:cubicBezTo>
                      <a:pt x="17437" y="170190"/>
                      <a:pt x="13938" y="170046"/>
                      <a:pt x="11185" y="169759"/>
                    </a:cubicBezTo>
                    <a:cubicBezTo>
                      <a:pt x="8432" y="169473"/>
                      <a:pt x="6223" y="169042"/>
                      <a:pt x="4560" y="168469"/>
                    </a:cubicBezTo>
                    <a:cubicBezTo>
                      <a:pt x="2896" y="167895"/>
                      <a:pt x="1720" y="167178"/>
                      <a:pt x="1032" y="166318"/>
                    </a:cubicBezTo>
                    <a:cubicBezTo>
                      <a:pt x="344" y="165457"/>
                      <a:pt x="0" y="164453"/>
                      <a:pt x="0" y="163306"/>
                    </a:cubicBezTo>
                    <a:lnTo>
                      <a:pt x="0" y="9809"/>
                    </a:lnTo>
                    <a:cubicBezTo>
                      <a:pt x="0" y="8661"/>
                      <a:pt x="286" y="7658"/>
                      <a:pt x="860" y="6797"/>
                    </a:cubicBezTo>
                    <a:cubicBezTo>
                      <a:pt x="1434" y="5937"/>
                      <a:pt x="2466" y="5220"/>
                      <a:pt x="3957" y="4646"/>
                    </a:cubicBezTo>
                    <a:cubicBezTo>
                      <a:pt x="5449" y="4073"/>
                      <a:pt x="7371" y="3642"/>
                      <a:pt x="9722" y="3356"/>
                    </a:cubicBezTo>
                    <a:cubicBezTo>
                      <a:pt x="12074" y="3069"/>
                      <a:pt x="15028" y="2925"/>
                      <a:pt x="18584" y="2925"/>
                    </a:cubicBezTo>
                    <a:cubicBezTo>
                      <a:pt x="22256" y="2925"/>
                      <a:pt x="25296" y="3069"/>
                      <a:pt x="27705" y="3356"/>
                    </a:cubicBezTo>
                    <a:cubicBezTo>
                      <a:pt x="30114" y="3642"/>
                      <a:pt x="31978" y="4073"/>
                      <a:pt x="33298" y="4646"/>
                    </a:cubicBezTo>
                    <a:cubicBezTo>
                      <a:pt x="34617" y="5220"/>
                      <a:pt x="35563" y="5937"/>
                      <a:pt x="36137" y="6797"/>
                    </a:cubicBezTo>
                    <a:cubicBezTo>
                      <a:pt x="36711" y="7658"/>
                      <a:pt x="36997" y="8661"/>
                      <a:pt x="36997" y="9809"/>
                    </a:cubicBezTo>
                    <a:lnTo>
                      <a:pt x="36997" y="27533"/>
                    </a:lnTo>
                    <a:cubicBezTo>
                      <a:pt x="45487" y="18355"/>
                      <a:pt x="54120" y="11472"/>
                      <a:pt x="62896" y="6883"/>
                    </a:cubicBezTo>
                    <a:cubicBezTo>
                      <a:pt x="71672" y="2294"/>
                      <a:pt x="80821" y="0"/>
                      <a:pt x="90343" y="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dist"/>
                <a:endParaRPr lang="en-US" sz="2800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1114737" y="771051"/>
                <a:ext cx="169640" cy="233634"/>
              </a:xfrm>
              <a:custGeom>
                <a:avLst/>
                <a:gdLst/>
                <a:ahLst/>
                <a:cxnLst/>
                <a:rect l="l" t="t" r="r" b="b"/>
                <a:pathLst>
                  <a:path w="125448" h="172771">
                    <a:moveTo>
                      <a:pt x="77265" y="0"/>
                    </a:moveTo>
                    <a:cubicBezTo>
                      <a:pt x="81854" y="0"/>
                      <a:pt x="86357" y="402"/>
                      <a:pt x="90774" y="1205"/>
                    </a:cubicBezTo>
                    <a:cubicBezTo>
                      <a:pt x="95190" y="2008"/>
                      <a:pt x="99320" y="3098"/>
                      <a:pt x="103164" y="4474"/>
                    </a:cubicBezTo>
                    <a:cubicBezTo>
                      <a:pt x="107007" y="5851"/>
                      <a:pt x="110448" y="7400"/>
                      <a:pt x="113488" y="9120"/>
                    </a:cubicBezTo>
                    <a:cubicBezTo>
                      <a:pt x="116529" y="10841"/>
                      <a:pt x="118680" y="12333"/>
                      <a:pt x="119942" y="13595"/>
                    </a:cubicBezTo>
                    <a:cubicBezTo>
                      <a:pt x="121203" y="14856"/>
                      <a:pt x="122093" y="15918"/>
                      <a:pt x="122609" y="16778"/>
                    </a:cubicBezTo>
                    <a:cubicBezTo>
                      <a:pt x="123125" y="17638"/>
                      <a:pt x="123527" y="18757"/>
                      <a:pt x="123813" y="20134"/>
                    </a:cubicBezTo>
                    <a:cubicBezTo>
                      <a:pt x="124100" y="21510"/>
                      <a:pt x="124330" y="23202"/>
                      <a:pt x="124502" y="25210"/>
                    </a:cubicBezTo>
                    <a:cubicBezTo>
                      <a:pt x="124674" y="27218"/>
                      <a:pt x="124760" y="29656"/>
                      <a:pt x="124760" y="32524"/>
                    </a:cubicBezTo>
                    <a:cubicBezTo>
                      <a:pt x="124760" y="39178"/>
                      <a:pt x="124186" y="43852"/>
                      <a:pt x="123039" y="46548"/>
                    </a:cubicBezTo>
                    <a:cubicBezTo>
                      <a:pt x="121892" y="49244"/>
                      <a:pt x="120400" y="50592"/>
                      <a:pt x="118565" y="50592"/>
                    </a:cubicBezTo>
                    <a:cubicBezTo>
                      <a:pt x="116615" y="50592"/>
                      <a:pt x="114550" y="49789"/>
                      <a:pt x="112370" y="48183"/>
                    </a:cubicBezTo>
                    <a:cubicBezTo>
                      <a:pt x="110190" y="46577"/>
                      <a:pt x="107609" y="44799"/>
                      <a:pt x="104626" y="42849"/>
                    </a:cubicBezTo>
                    <a:cubicBezTo>
                      <a:pt x="101643" y="40898"/>
                      <a:pt x="98087" y="39120"/>
                      <a:pt x="93957" y="37514"/>
                    </a:cubicBezTo>
                    <a:cubicBezTo>
                      <a:pt x="89827" y="35908"/>
                      <a:pt x="84894" y="35105"/>
                      <a:pt x="79158" y="35105"/>
                    </a:cubicBezTo>
                    <a:cubicBezTo>
                      <a:pt x="67915" y="35105"/>
                      <a:pt x="59311" y="39436"/>
                      <a:pt x="53346" y="48097"/>
                    </a:cubicBezTo>
                    <a:cubicBezTo>
                      <a:pt x="47380" y="56759"/>
                      <a:pt x="44397" y="69464"/>
                      <a:pt x="44397" y="86213"/>
                    </a:cubicBezTo>
                    <a:cubicBezTo>
                      <a:pt x="44397" y="94473"/>
                      <a:pt x="45143" y="101758"/>
                      <a:pt x="46634" y="108068"/>
                    </a:cubicBezTo>
                    <a:cubicBezTo>
                      <a:pt x="48126" y="114378"/>
                      <a:pt x="50334" y="119655"/>
                      <a:pt x="53260" y="123899"/>
                    </a:cubicBezTo>
                    <a:cubicBezTo>
                      <a:pt x="56185" y="128144"/>
                      <a:pt x="59856" y="131328"/>
                      <a:pt x="64273" y="133450"/>
                    </a:cubicBezTo>
                    <a:cubicBezTo>
                      <a:pt x="68690" y="135572"/>
                      <a:pt x="73823" y="136634"/>
                      <a:pt x="79674" y="136634"/>
                    </a:cubicBezTo>
                    <a:cubicBezTo>
                      <a:pt x="85640" y="136634"/>
                      <a:pt x="90774" y="135744"/>
                      <a:pt x="95076" y="133966"/>
                    </a:cubicBezTo>
                    <a:cubicBezTo>
                      <a:pt x="99378" y="132188"/>
                      <a:pt x="103135" y="130209"/>
                      <a:pt x="106347" y="128029"/>
                    </a:cubicBezTo>
                    <a:cubicBezTo>
                      <a:pt x="109559" y="125850"/>
                      <a:pt x="112255" y="123871"/>
                      <a:pt x="114435" y="122093"/>
                    </a:cubicBezTo>
                    <a:cubicBezTo>
                      <a:pt x="116615" y="120314"/>
                      <a:pt x="118450" y="119425"/>
                      <a:pt x="119942" y="119425"/>
                    </a:cubicBezTo>
                    <a:cubicBezTo>
                      <a:pt x="120974" y="119425"/>
                      <a:pt x="121834" y="119712"/>
                      <a:pt x="122523" y="120286"/>
                    </a:cubicBezTo>
                    <a:cubicBezTo>
                      <a:pt x="123211" y="120859"/>
                      <a:pt x="123756" y="121921"/>
                      <a:pt x="124158" y="123469"/>
                    </a:cubicBezTo>
                    <a:cubicBezTo>
                      <a:pt x="124559" y="125018"/>
                      <a:pt x="124875" y="126997"/>
                      <a:pt x="125104" y="129406"/>
                    </a:cubicBezTo>
                    <a:cubicBezTo>
                      <a:pt x="125333" y="131815"/>
                      <a:pt x="125448" y="134913"/>
                      <a:pt x="125448" y="138699"/>
                    </a:cubicBezTo>
                    <a:cubicBezTo>
                      <a:pt x="125448" y="141681"/>
                      <a:pt x="125362" y="144177"/>
                      <a:pt x="125190" y="146184"/>
                    </a:cubicBezTo>
                    <a:cubicBezTo>
                      <a:pt x="125018" y="148192"/>
                      <a:pt x="124789" y="149884"/>
                      <a:pt x="124502" y="151261"/>
                    </a:cubicBezTo>
                    <a:cubicBezTo>
                      <a:pt x="124215" y="152637"/>
                      <a:pt x="123871" y="153756"/>
                      <a:pt x="123469" y="154616"/>
                    </a:cubicBezTo>
                    <a:cubicBezTo>
                      <a:pt x="123068" y="155477"/>
                      <a:pt x="122179" y="156566"/>
                      <a:pt x="120802" y="157886"/>
                    </a:cubicBezTo>
                    <a:cubicBezTo>
                      <a:pt x="119425" y="159205"/>
                      <a:pt x="117073" y="160811"/>
                      <a:pt x="113747" y="162704"/>
                    </a:cubicBezTo>
                    <a:cubicBezTo>
                      <a:pt x="110420" y="164597"/>
                      <a:pt x="106634" y="166289"/>
                      <a:pt x="102389" y="167781"/>
                    </a:cubicBezTo>
                    <a:cubicBezTo>
                      <a:pt x="98144" y="169272"/>
                      <a:pt x="93527" y="170476"/>
                      <a:pt x="88536" y="171394"/>
                    </a:cubicBezTo>
                    <a:cubicBezTo>
                      <a:pt x="83546" y="172312"/>
                      <a:pt x="78412" y="172771"/>
                      <a:pt x="73135" y="172771"/>
                    </a:cubicBezTo>
                    <a:cubicBezTo>
                      <a:pt x="61319" y="172771"/>
                      <a:pt x="50850" y="170935"/>
                      <a:pt x="41730" y="167264"/>
                    </a:cubicBezTo>
                    <a:cubicBezTo>
                      <a:pt x="32610" y="163593"/>
                      <a:pt x="24952" y="158173"/>
                      <a:pt x="18757" y="151002"/>
                    </a:cubicBezTo>
                    <a:cubicBezTo>
                      <a:pt x="12562" y="143832"/>
                      <a:pt x="7887" y="135085"/>
                      <a:pt x="4732" y="124760"/>
                    </a:cubicBezTo>
                    <a:cubicBezTo>
                      <a:pt x="1577" y="114435"/>
                      <a:pt x="0" y="102619"/>
                      <a:pt x="0" y="89311"/>
                    </a:cubicBezTo>
                    <a:cubicBezTo>
                      <a:pt x="0" y="73938"/>
                      <a:pt x="1922" y="60659"/>
                      <a:pt x="5765" y="49474"/>
                    </a:cubicBezTo>
                    <a:cubicBezTo>
                      <a:pt x="9608" y="38288"/>
                      <a:pt x="14971" y="29025"/>
                      <a:pt x="21854" y="21682"/>
                    </a:cubicBezTo>
                    <a:cubicBezTo>
                      <a:pt x="28738" y="14340"/>
                      <a:pt x="36883" y="8891"/>
                      <a:pt x="46290" y="5335"/>
                    </a:cubicBezTo>
                    <a:cubicBezTo>
                      <a:pt x="55697" y="1778"/>
                      <a:pt x="66022" y="0"/>
                      <a:pt x="77265" y="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dist"/>
                <a:endParaRPr lang="en-US" sz="2800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2691994" y="771750"/>
                <a:ext cx="210132" cy="312752"/>
              </a:xfrm>
              <a:custGeom>
                <a:avLst/>
                <a:gdLst/>
                <a:ahLst/>
                <a:cxnLst/>
                <a:rect l="l" t="t" r="r" b="b"/>
                <a:pathLst>
                  <a:path w="155391" h="231279">
                    <a:moveTo>
                      <a:pt x="73996" y="0"/>
                    </a:moveTo>
                    <a:cubicBezTo>
                      <a:pt x="78814" y="0"/>
                      <a:pt x="83432" y="287"/>
                      <a:pt x="87849" y="861"/>
                    </a:cubicBezTo>
                    <a:cubicBezTo>
                      <a:pt x="92265" y="1434"/>
                      <a:pt x="96367" y="2237"/>
                      <a:pt x="100152" y="3270"/>
                    </a:cubicBezTo>
                    <a:lnTo>
                      <a:pt x="148852" y="3270"/>
                    </a:lnTo>
                    <a:cubicBezTo>
                      <a:pt x="150802" y="3270"/>
                      <a:pt x="152379" y="4532"/>
                      <a:pt x="153584" y="7056"/>
                    </a:cubicBezTo>
                    <a:cubicBezTo>
                      <a:pt x="154789" y="9580"/>
                      <a:pt x="155391" y="13824"/>
                      <a:pt x="155391" y="19790"/>
                    </a:cubicBezTo>
                    <a:cubicBezTo>
                      <a:pt x="155391" y="25296"/>
                      <a:pt x="154760" y="29369"/>
                      <a:pt x="153498" y="32008"/>
                    </a:cubicBezTo>
                    <a:cubicBezTo>
                      <a:pt x="152236" y="34646"/>
                      <a:pt x="150687" y="35966"/>
                      <a:pt x="148852" y="35966"/>
                    </a:cubicBezTo>
                    <a:lnTo>
                      <a:pt x="130783" y="35966"/>
                    </a:lnTo>
                    <a:cubicBezTo>
                      <a:pt x="133307" y="38719"/>
                      <a:pt x="135114" y="41845"/>
                      <a:pt x="136204" y="45344"/>
                    </a:cubicBezTo>
                    <a:cubicBezTo>
                      <a:pt x="137294" y="48843"/>
                      <a:pt x="137839" y="52485"/>
                      <a:pt x="137839" y="56271"/>
                    </a:cubicBezTo>
                    <a:cubicBezTo>
                      <a:pt x="137839" y="65220"/>
                      <a:pt x="136347" y="73164"/>
                      <a:pt x="133364" y="80105"/>
                    </a:cubicBezTo>
                    <a:cubicBezTo>
                      <a:pt x="130382" y="87045"/>
                      <a:pt x="126108" y="92896"/>
                      <a:pt x="120544" y="97657"/>
                    </a:cubicBezTo>
                    <a:cubicBezTo>
                      <a:pt x="114980" y="102418"/>
                      <a:pt x="108269" y="106032"/>
                      <a:pt x="100411" y="108498"/>
                    </a:cubicBezTo>
                    <a:cubicBezTo>
                      <a:pt x="92552" y="110965"/>
                      <a:pt x="83805" y="112198"/>
                      <a:pt x="74168" y="112198"/>
                    </a:cubicBezTo>
                    <a:cubicBezTo>
                      <a:pt x="69235" y="112198"/>
                      <a:pt x="64531" y="111596"/>
                      <a:pt x="60057" y="110391"/>
                    </a:cubicBezTo>
                    <a:cubicBezTo>
                      <a:pt x="55583" y="109187"/>
                      <a:pt x="52141" y="107781"/>
                      <a:pt x="49732" y="106175"/>
                    </a:cubicBezTo>
                    <a:cubicBezTo>
                      <a:pt x="48356" y="107667"/>
                      <a:pt x="47122" y="109445"/>
                      <a:pt x="46032" y="111510"/>
                    </a:cubicBezTo>
                    <a:cubicBezTo>
                      <a:pt x="44943" y="113575"/>
                      <a:pt x="44398" y="115869"/>
                      <a:pt x="44398" y="118393"/>
                    </a:cubicBezTo>
                    <a:cubicBezTo>
                      <a:pt x="44398" y="121720"/>
                      <a:pt x="45860" y="124445"/>
                      <a:pt x="48786" y="126567"/>
                    </a:cubicBezTo>
                    <a:cubicBezTo>
                      <a:pt x="51711" y="128689"/>
                      <a:pt x="55813" y="129865"/>
                      <a:pt x="61090" y="130095"/>
                    </a:cubicBezTo>
                    <a:lnTo>
                      <a:pt x="98432" y="131471"/>
                    </a:lnTo>
                    <a:cubicBezTo>
                      <a:pt x="107150" y="131816"/>
                      <a:pt x="114923" y="133049"/>
                      <a:pt x="121749" y="135171"/>
                    </a:cubicBezTo>
                    <a:cubicBezTo>
                      <a:pt x="128575" y="137293"/>
                      <a:pt x="134311" y="140276"/>
                      <a:pt x="138957" y="144119"/>
                    </a:cubicBezTo>
                    <a:cubicBezTo>
                      <a:pt x="143603" y="147963"/>
                      <a:pt x="147160" y="152580"/>
                      <a:pt x="149626" y="157972"/>
                    </a:cubicBezTo>
                    <a:cubicBezTo>
                      <a:pt x="152093" y="163364"/>
                      <a:pt x="153326" y="169502"/>
                      <a:pt x="153326" y="176385"/>
                    </a:cubicBezTo>
                    <a:cubicBezTo>
                      <a:pt x="153326" y="183957"/>
                      <a:pt x="151663" y="191098"/>
                      <a:pt x="148336" y="197809"/>
                    </a:cubicBezTo>
                    <a:cubicBezTo>
                      <a:pt x="145009" y="204520"/>
                      <a:pt x="140018" y="210343"/>
                      <a:pt x="133364" y="215276"/>
                    </a:cubicBezTo>
                    <a:cubicBezTo>
                      <a:pt x="126711" y="220209"/>
                      <a:pt x="118365" y="224109"/>
                      <a:pt x="108326" y="226977"/>
                    </a:cubicBezTo>
                    <a:cubicBezTo>
                      <a:pt x="98288" y="229845"/>
                      <a:pt x="86558" y="231279"/>
                      <a:pt x="73135" y="231279"/>
                    </a:cubicBezTo>
                    <a:cubicBezTo>
                      <a:pt x="60057" y="231279"/>
                      <a:pt x="48900" y="230247"/>
                      <a:pt x="39665" y="228182"/>
                    </a:cubicBezTo>
                    <a:cubicBezTo>
                      <a:pt x="30430" y="226117"/>
                      <a:pt x="22859" y="223249"/>
                      <a:pt x="16951" y="219578"/>
                    </a:cubicBezTo>
                    <a:cubicBezTo>
                      <a:pt x="11042" y="215906"/>
                      <a:pt x="6740" y="211518"/>
                      <a:pt x="4044" y="206413"/>
                    </a:cubicBezTo>
                    <a:cubicBezTo>
                      <a:pt x="1348" y="201308"/>
                      <a:pt x="0" y="195715"/>
                      <a:pt x="0" y="189635"/>
                    </a:cubicBezTo>
                    <a:cubicBezTo>
                      <a:pt x="0" y="185849"/>
                      <a:pt x="488" y="182236"/>
                      <a:pt x="1463" y="178794"/>
                    </a:cubicBezTo>
                    <a:cubicBezTo>
                      <a:pt x="2438" y="175352"/>
                      <a:pt x="3872" y="172054"/>
                      <a:pt x="5765" y="168899"/>
                    </a:cubicBezTo>
                    <a:cubicBezTo>
                      <a:pt x="7658" y="165744"/>
                      <a:pt x="9981" y="162733"/>
                      <a:pt x="12735" y="159865"/>
                    </a:cubicBezTo>
                    <a:cubicBezTo>
                      <a:pt x="15488" y="156997"/>
                      <a:pt x="18643" y="154244"/>
                      <a:pt x="22199" y="151605"/>
                    </a:cubicBezTo>
                    <a:cubicBezTo>
                      <a:pt x="17266" y="148966"/>
                      <a:pt x="13451" y="145381"/>
                      <a:pt x="10756" y="140850"/>
                    </a:cubicBezTo>
                    <a:cubicBezTo>
                      <a:pt x="8060" y="136318"/>
                      <a:pt x="6712" y="131357"/>
                      <a:pt x="6712" y="125965"/>
                    </a:cubicBezTo>
                    <a:cubicBezTo>
                      <a:pt x="6712" y="119196"/>
                      <a:pt x="8260" y="113030"/>
                      <a:pt x="11358" y="107466"/>
                    </a:cubicBezTo>
                    <a:cubicBezTo>
                      <a:pt x="14455" y="101902"/>
                      <a:pt x="18471" y="96883"/>
                      <a:pt x="23404" y="92409"/>
                    </a:cubicBezTo>
                    <a:cubicBezTo>
                      <a:pt x="19388" y="88393"/>
                      <a:pt x="16176" y="83575"/>
                      <a:pt x="13767" y="77954"/>
                    </a:cubicBezTo>
                    <a:cubicBezTo>
                      <a:pt x="11358" y="72332"/>
                      <a:pt x="10153" y="65334"/>
                      <a:pt x="10153" y="56960"/>
                    </a:cubicBezTo>
                    <a:cubicBezTo>
                      <a:pt x="10153" y="48011"/>
                      <a:pt x="11731" y="40009"/>
                      <a:pt x="14886" y="32954"/>
                    </a:cubicBezTo>
                    <a:cubicBezTo>
                      <a:pt x="18040" y="25899"/>
                      <a:pt x="22429" y="19933"/>
                      <a:pt x="28050" y="15058"/>
                    </a:cubicBezTo>
                    <a:cubicBezTo>
                      <a:pt x="33671" y="10182"/>
                      <a:pt x="40382" y="6453"/>
                      <a:pt x="48184" y="3872"/>
                    </a:cubicBezTo>
                    <a:cubicBezTo>
                      <a:pt x="55985" y="1291"/>
                      <a:pt x="64589" y="0"/>
                      <a:pt x="73996" y="0"/>
                    </a:cubicBezTo>
                    <a:close/>
                    <a:moveTo>
                      <a:pt x="73480" y="29943"/>
                    </a:moveTo>
                    <a:cubicBezTo>
                      <a:pt x="69235" y="29943"/>
                      <a:pt x="65506" y="30660"/>
                      <a:pt x="62294" y="32094"/>
                    </a:cubicBezTo>
                    <a:cubicBezTo>
                      <a:pt x="59082" y="33528"/>
                      <a:pt x="56415" y="35478"/>
                      <a:pt x="54292" y="37944"/>
                    </a:cubicBezTo>
                    <a:cubicBezTo>
                      <a:pt x="52170" y="40411"/>
                      <a:pt x="50593" y="43279"/>
                      <a:pt x="49560" y="46549"/>
                    </a:cubicBezTo>
                    <a:cubicBezTo>
                      <a:pt x="48528" y="49818"/>
                      <a:pt x="48011" y="53231"/>
                      <a:pt x="48011" y="56788"/>
                    </a:cubicBezTo>
                    <a:cubicBezTo>
                      <a:pt x="48011" y="64589"/>
                      <a:pt x="50306" y="70755"/>
                      <a:pt x="54895" y="75286"/>
                    </a:cubicBezTo>
                    <a:cubicBezTo>
                      <a:pt x="59484" y="79818"/>
                      <a:pt x="65851" y="82084"/>
                      <a:pt x="73996" y="82084"/>
                    </a:cubicBezTo>
                    <a:cubicBezTo>
                      <a:pt x="78355" y="82084"/>
                      <a:pt x="82141" y="81395"/>
                      <a:pt x="85353" y="80019"/>
                    </a:cubicBezTo>
                    <a:cubicBezTo>
                      <a:pt x="88566" y="78642"/>
                      <a:pt x="91233" y="76749"/>
                      <a:pt x="93355" y="74340"/>
                    </a:cubicBezTo>
                    <a:cubicBezTo>
                      <a:pt x="95478" y="71931"/>
                      <a:pt x="97084" y="69149"/>
                      <a:pt x="98173" y="65994"/>
                    </a:cubicBezTo>
                    <a:cubicBezTo>
                      <a:pt x="99263" y="62839"/>
                      <a:pt x="99808" y="59541"/>
                      <a:pt x="99808" y="56099"/>
                    </a:cubicBezTo>
                    <a:cubicBezTo>
                      <a:pt x="99808" y="47839"/>
                      <a:pt x="97514" y="41415"/>
                      <a:pt x="92925" y="36826"/>
                    </a:cubicBezTo>
                    <a:cubicBezTo>
                      <a:pt x="88336" y="32237"/>
                      <a:pt x="81854" y="29943"/>
                      <a:pt x="73480" y="29943"/>
                    </a:cubicBezTo>
                    <a:close/>
                    <a:moveTo>
                      <a:pt x="55927" y="161414"/>
                    </a:moveTo>
                    <a:cubicBezTo>
                      <a:pt x="52944" y="163593"/>
                      <a:pt x="50564" y="165687"/>
                      <a:pt x="48786" y="167695"/>
                    </a:cubicBezTo>
                    <a:cubicBezTo>
                      <a:pt x="47008" y="169702"/>
                      <a:pt x="45574" y="171624"/>
                      <a:pt x="44484" y="173459"/>
                    </a:cubicBezTo>
                    <a:cubicBezTo>
                      <a:pt x="43394" y="175295"/>
                      <a:pt x="42677" y="177073"/>
                      <a:pt x="42333" y="178794"/>
                    </a:cubicBezTo>
                    <a:cubicBezTo>
                      <a:pt x="41989" y="180515"/>
                      <a:pt x="41816" y="182293"/>
                      <a:pt x="41816" y="184129"/>
                    </a:cubicBezTo>
                    <a:cubicBezTo>
                      <a:pt x="41816" y="189865"/>
                      <a:pt x="44713" y="194224"/>
                      <a:pt x="50507" y="197207"/>
                    </a:cubicBezTo>
                    <a:cubicBezTo>
                      <a:pt x="56300" y="200190"/>
                      <a:pt x="64474" y="201681"/>
                      <a:pt x="75028" y="201681"/>
                    </a:cubicBezTo>
                    <a:cubicBezTo>
                      <a:pt x="81568" y="201681"/>
                      <a:pt x="87074" y="201021"/>
                      <a:pt x="91548" y="199702"/>
                    </a:cubicBezTo>
                    <a:cubicBezTo>
                      <a:pt x="96022" y="198383"/>
                      <a:pt x="99636" y="196633"/>
                      <a:pt x="102390" y="194454"/>
                    </a:cubicBezTo>
                    <a:cubicBezTo>
                      <a:pt x="105143" y="192274"/>
                      <a:pt x="107093" y="189836"/>
                      <a:pt x="108240" y="187140"/>
                    </a:cubicBezTo>
                    <a:cubicBezTo>
                      <a:pt x="109387" y="184444"/>
                      <a:pt x="109961" y="181605"/>
                      <a:pt x="109961" y="178622"/>
                    </a:cubicBezTo>
                    <a:cubicBezTo>
                      <a:pt x="109961" y="173459"/>
                      <a:pt x="107896" y="169502"/>
                      <a:pt x="103766" y="166748"/>
                    </a:cubicBezTo>
                    <a:cubicBezTo>
                      <a:pt x="99636" y="163995"/>
                      <a:pt x="93957" y="162504"/>
                      <a:pt x="86730" y="162274"/>
                    </a:cubicBezTo>
                    <a:lnTo>
                      <a:pt x="55927" y="161414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dist"/>
                <a:endParaRPr lang="en-US" sz="2800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2061812" y="774774"/>
                <a:ext cx="198030" cy="230144"/>
              </a:xfrm>
              <a:custGeom>
                <a:avLst/>
                <a:gdLst/>
                <a:ahLst/>
                <a:cxnLst/>
                <a:rect l="l" t="t" r="r" b="b"/>
                <a:pathLst>
                  <a:path w="146442" h="170190">
                    <a:moveTo>
                      <a:pt x="21510" y="0"/>
                    </a:moveTo>
                    <a:cubicBezTo>
                      <a:pt x="25755" y="0"/>
                      <a:pt x="29254" y="144"/>
                      <a:pt x="32007" y="431"/>
                    </a:cubicBezTo>
                    <a:cubicBezTo>
                      <a:pt x="34761" y="717"/>
                      <a:pt x="36969" y="1148"/>
                      <a:pt x="38633" y="1721"/>
                    </a:cubicBezTo>
                    <a:cubicBezTo>
                      <a:pt x="40296" y="2295"/>
                      <a:pt x="41472" y="3012"/>
                      <a:pt x="42160" y="3872"/>
                    </a:cubicBezTo>
                    <a:cubicBezTo>
                      <a:pt x="42849" y="4733"/>
                      <a:pt x="43193" y="5736"/>
                      <a:pt x="43193" y="6884"/>
                    </a:cubicBezTo>
                    <a:lnTo>
                      <a:pt x="43193" y="93613"/>
                    </a:lnTo>
                    <a:cubicBezTo>
                      <a:pt x="43193" y="101644"/>
                      <a:pt x="43709" y="107781"/>
                      <a:pt x="44742" y="112026"/>
                    </a:cubicBezTo>
                    <a:cubicBezTo>
                      <a:pt x="45774" y="116271"/>
                      <a:pt x="47352" y="119913"/>
                      <a:pt x="49474" y="122953"/>
                    </a:cubicBezTo>
                    <a:cubicBezTo>
                      <a:pt x="51596" y="125993"/>
                      <a:pt x="54292" y="128345"/>
                      <a:pt x="57562" y="130009"/>
                    </a:cubicBezTo>
                    <a:cubicBezTo>
                      <a:pt x="60831" y="131672"/>
                      <a:pt x="64646" y="132504"/>
                      <a:pt x="69005" y="132504"/>
                    </a:cubicBezTo>
                    <a:cubicBezTo>
                      <a:pt x="74512" y="132504"/>
                      <a:pt x="80047" y="130496"/>
                      <a:pt x="85611" y="126481"/>
                    </a:cubicBezTo>
                    <a:cubicBezTo>
                      <a:pt x="91175" y="122466"/>
                      <a:pt x="97112" y="116615"/>
                      <a:pt x="103422" y="108929"/>
                    </a:cubicBezTo>
                    <a:lnTo>
                      <a:pt x="103422" y="6884"/>
                    </a:lnTo>
                    <a:cubicBezTo>
                      <a:pt x="103422" y="5736"/>
                      <a:pt x="103737" y="4733"/>
                      <a:pt x="104368" y="3872"/>
                    </a:cubicBezTo>
                    <a:cubicBezTo>
                      <a:pt x="104999" y="3012"/>
                      <a:pt x="106146" y="2295"/>
                      <a:pt x="107810" y="1721"/>
                    </a:cubicBezTo>
                    <a:cubicBezTo>
                      <a:pt x="109473" y="1148"/>
                      <a:pt x="111682" y="717"/>
                      <a:pt x="114435" y="431"/>
                    </a:cubicBezTo>
                    <a:cubicBezTo>
                      <a:pt x="117188" y="144"/>
                      <a:pt x="120687" y="0"/>
                      <a:pt x="124932" y="0"/>
                    </a:cubicBezTo>
                    <a:cubicBezTo>
                      <a:pt x="129177" y="0"/>
                      <a:pt x="132676" y="144"/>
                      <a:pt x="135429" y="431"/>
                    </a:cubicBezTo>
                    <a:cubicBezTo>
                      <a:pt x="138182" y="717"/>
                      <a:pt x="140362" y="1148"/>
                      <a:pt x="141968" y="1721"/>
                    </a:cubicBezTo>
                    <a:cubicBezTo>
                      <a:pt x="143574" y="2295"/>
                      <a:pt x="144722" y="3012"/>
                      <a:pt x="145410" y="3872"/>
                    </a:cubicBezTo>
                    <a:cubicBezTo>
                      <a:pt x="146098" y="4733"/>
                      <a:pt x="146442" y="5736"/>
                      <a:pt x="146442" y="6884"/>
                    </a:cubicBezTo>
                    <a:lnTo>
                      <a:pt x="146442" y="160381"/>
                    </a:lnTo>
                    <a:cubicBezTo>
                      <a:pt x="146442" y="161528"/>
                      <a:pt x="146156" y="162532"/>
                      <a:pt x="145582" y="163393"/>
                    </a:cubicBezTo>
                    <a:cubicBezTo>
                      <a:pt x="145008" y="164253"/>
                      <a:pt x="144005" y="164970"/>
                      <a:pt x="142571" y="165544"/>
                    </a:cubicBezTo>
                    <a:cubicBezTo>
                      <a:pt x="141137" y="166117"/>
                      <a:pt x="139244" y="166548"/>
                      <a:pt x="136892" y="166834"/>
                    </a:cubicBezTo>
                    <a:cubicBezTo>
                      <a:pt x="134540" y="167121"/>
                      <a:pt x="131586" y="167265"/>
                      <a:pt x="128030" y="167265"/>
                    </a:cubicBezTo>
                    <a:cubicBezTo>
                      <a:pt x="124244" y="167265"/>
                      <a:pt x="121175" y="167121"/>
                      <a:pt x="118823" y="166834"/>
                    </a:cubicBezTo>
                    <a:cubicBezTo>
                      <a:pt x="116471" y="166548"/>
                      <a:pt x="114607" y="166117"/>
                      <a:pt x="113230" y="165544"/>
                    </a:cubicBezTo>
                    <a:cubicBezTo>
                      <a:pt x="111854" y="164970"/>
                      <a:pt x="110879" y="164253"/>
                      <a:pt x="110305" y="163393"/>
                    </a:cubicBezTo>
                    <a:cubicBezTo>
                      <a:pt x="109731" y="162532"/>
                      <a:pt x="109445" y="161528"/>
                      <a:pt x="109445" y="160381"/>
                    </a:cubicBezTo>
                    <a:lnTo>
                      <a:pt x="109445" y="142657"/>
                    </a:lnTo>
                    <a:cubicBezTo>
                      <a:pt x="100955" y="151835"/>
                      <a:pt x="92322" y="158718"/>
                      <a:pt x="83546" y="163307"/>
                    </a:cubicBezTo>
                    <a:cubicBezTo>
                      <a:pt x="74770" y="167896"/>
                      <a:pt x="65678" y="170190"/>
                      <a:pt x="56271" y="170190"/>
                    </a:cubicBezTo>
                    <a:cubicBezTo>
                      <a:pt x="45717" y="170190"/>
                      <a:pt x="36855" y="168469"/>
                      <a:pt x="29684" y="165028"/>
                    </a:cubicBezTo>
                    <a:cubicBezTo>
                      <a:pt x="22514" y="161586"/>
                      <a:pt x="16721" y="156882"/>
                      <a:pt x="12304" y="150917"/>
                    </a:cubicBezTo>
                    <a:cubicBezTo>
                      <a:pt x="7887" y="144951"/>
                      <a:pt x="4732" y="138039"/>
                      <a:pt x="2840" y="130181"/>
                    </a:cubicBezTo>
                    <a:cubicBezTo>
                      <a:pt x="947" y="122322"/>
                      <a:pt x="0" y="112542"/>
                      <a:pt x="0" y="100841"/>
                    </a:cubicBezTo>
                    <a:lnTo>
                      <a:pt x="0" y="6884"/>
                    </a:lnTo>
                    <a:cubicBezTo>
                      <a:pt x="0" y="5736"/>
                      <a:pt x="316" y="4733"/>
                      <a:pt x="947" y="3872"/>
                    </a:cubicBezTo>
                    <a:cubicBezTo>
                      <a:pt x="1578" y="3012"/>
                      <a:pt x="2725" y="2295"/>
                      <a:pt x="4388" y="1721"/>
                    </a:cubicBezTo>
                    <a:cubicBezTo>
                      <a:pt x="6052" y="1148"/>
                      <a:pt x="8289" y="717"/>
                      <a:pt x="11099" y="431"/>
                    </a:cubicBezTo>
                    <a:cubicBezTo>
                      <a:pt x="13910" y="144"/>
                      <a:pt x="17380" y="0"/>
                      <a:pt x="21510" y="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dist"/>
                <a:endParaRPr lang="en-US" sz="2800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2420885" y="683557"/>
                <a:ext cx="67484" cy="61434"/>
              </a:xfrm>
              <a:custGeom>
                <a:avLst/>
                <a:gdLst/>
                <a:ahLst/>
                <a:cxnLst/>
                <a:rect l="l" t="t" r="r" b="b"/>
                <a:pathLst>
                  <a:path w="49904" h="45430">
                    <a:moveTo>
                      <a:pt x="25124" y="0"/>
                    </a:moveTo>
                    <a:cubicBezTo>
                      <a:pt x="34761" y="0"/>
                      <a:pt x="41300" y="1635"/>
                      <a:pt x="44741" y="4904"/>
                    </a:cubicBezTo>
                    <a:cubicBezTo>
                      <a:pt x="48183" y="8174"/>
                      <a:pt x="49904" y="13996"/>
                      <a:pt x="49904" y="22371"/>
                    </a:cubicBezTo>
                    <a:cubicBezTo>
                      <a:pt x="49904" y="31090"/>
                      <a:pt x="48126" y="37112"/>
                      <a:pt x="44569" y="40439"/>
                    </a:cubicBezTo>
                    <a:cubicBezTo>
                      <a:pt x="41013" y="43766"/>
                      <a:pt x="34417" y="45430"/>
                      <a:pt x="24780" y="45430"/>
                    </a:cubicBezTo>
                    <a:cubicBezTo>
                      <a:pt x="15029" y="45430"/>
                      <a:pt x="8461" y="43824"/>
                      <a:pt x="5076" y="40611"/>
                    </a:cubicBezTo>
                    <a:cubicBezTo>
                      <a:pt x="1692" y="37399"/>
                      <a:pt x="0" y="31606"/>
                      <a:pt x="0" y="23231"/>
                    </a:cubicBezTo>
                    <a:cubicBezTo>
                      <a:pt x="0" y="14512"/>
                      <a:pt x="1749" y="8461"/>
                      <a:pt x="5249" y="5076"/>
                    </a:cubicBezTo>
                    <a:cubicBezTo>
                      <a:pt x="8748" y="1692"/>
                      <a:pt x="15373" y="0"/>
                      <a:pt x="25124" y="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2800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2420885" y="774774"/>
                <a:ext cx="58640" cy="226188"/>
              </a:xfrm>
              <a:custGeom>
                <a:avLst/>
                <a:gdLst/>
                <a:ahLst/>
                <a:cxnLst/>
                <a:rect l="l" t="t" r="r" b="b"/>
                <a:pathLst>
                  <a:path w="43364" h="167265">
                    <a:moveTo>
                      <a:pt x="21682" y="0"/>
                    </a:moveTo>
                    <a:cubicBezTo>
                      <a:pt x="25927" y="0"/>
                      <a:pt x="29426" y="172"/>
                      <a:pt x="32179" y="517"/>
                    </a:cubicBezTo>
                    <a:cubicBezTo>
                      <a:pt x="34932" y="861"/>
                      <a:pt x="37141" y="1348"/>
                      <a:pt x="38804" y="1979"/>
                    </a:cubicBezTo>
                    <a:cubicBezTo>
                      <a:pt x="40468" y="2610"/>
                      <a:pt x="41644" y="3356"/>
                      <a:pt x="42332" y="4216"/>
                    </a:cubicBezTo>
                    <a:cubicBezTo>
                      <a:pt x="43020" y="5077"/>
                      <a:pt x="43364" y="6081"/>
                      <a:pt x="43364" y="7228"/>
                    </a:cubicBezTo>
                    <a:lnTo>
                      <a:pt x="43364" y="160381"/>
                    </a:lnTo>
                    <a:cubicBezTo>
                      <a:pt x="43364" y="161528"/>
                      <a:pt x="43020" y="162532"/>
                      <a:pt x="42332" y="163393"/>
                    </a:cubicBezTo>
                    <a:cubicBezTo>
                      <a:pt x="41644" y="164253"/>
                      <a:pt x="40468" y="164970"/>
                      <a:pt x="38804" y="165544"/>
                    </a:cubicBezTo>
                    <a:cubicBezTo>
                      <a:pt x="37141" y="166117"/>
                      <a:pt x="34932" y="166548"/>
                      <a:pt x="32179" y="166834"/>
                    </a:cubicBezTo>
                    <a:cubicBezTo>
                      <a:pt x="29426" y="167121"/>
                      <a:pt x="25927" y="167265"/>
                      <a:pt x="21682" y="167265"/>
                    </a:cubicBezTo>
                    <a:cubicBezTo>
                      <a:pt x="17437" y="167265"/>
                      <a:pt x="13938" y="167121"/>
                      <a:pt x="11185" y="166834"/>
                    </a:cubicBezTo>
                    <a:cubicBezTo>
                      <a:pt x="8432" y="166548"/>
                      <a:pt x="6223" y="166117"/>
                      <a:pt x="4560" y="165544"/>
                    </a:cubicBezTo>
                    <a:cubicBezTo>
                      <a:pt x="2896" y="164970"/>
                      <a:pt x="1720" y="164253"/>
                      <a:pt x="1032" y="163393"/>
                    </a:cubicBezTo>
                    <a:cubicBezTo>
                      <a:pt x="344" y="162532"/>
                      <a:pt x="0" y="161528"/>
                      <a:pt x="0" y="160381"/>
                    </a:cubicBezTo>
                    <a:lnTo>
                      <a:pt x="0" y="7228"/>
                    </a:lnTo>
                    <a:cubicBezTo>
                      <a:pt x="0" y="6081"/>
                      <a:pt x="344" y="5077"/>
                      <a:pt x="1032" y="4216"/>
                    </a:cubicBezTo>
                    <a:cubicBezTo>
                      <a:pt x="1720" y="3356"/>
                      <a:pt x="2896" y="2610"/>
                      <a:pt x="4560" y="1979"/>
                    </a:cubicBezTo>
                    <a:cubicBezTo>
                      <a:pt x="6223" y="1348"/>
                      <a:pt x="8432" y="861"/>
                      <a:pt x="11185" y="517"/>
                    </a:cubicBezTo>
                    <a:cubicBezTo>
                      <a:pt x="13938" y="172"/>
                      <a:pt x="17437" y="0"/>
                      <a:pt x="21682" y="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dist"/>
                <a:endParaRPr lang="en-US" sz="2800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61" name="Rounded Rectangle 60"/>
              <p:cNvSpPr/>
              <p:nvPr/>
            </p:nvSpPr>
            <p:spPr>
              <a:xfrm rot="19401876">
                <a:off x="1255605" y="932717"/>
                <a:ext cx="48392" cy="45179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4" name="Graphic 3">
            <a:extLst>
              <a:ext uri="{FF2B5EF4-FFF2-40B4-BE49-F238E27FC236}">
                <a16:creationId xmlns:a16="http://schemas.microsoft.com/office/drawing/2014/main" id="{9193F9A8-AF9E-EE7E-87F2-D9E6BF1A7FC9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905265" y="81725"/>
            <a:ext cx="1286735" cy="50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086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B99A5EB-5CEC-084F-03A4-D6F37E14AC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err="1"/>
              <a:t>LearnStack</a:t>
            </a:r>
            <a:br>
              <a:rPr lang="en-US" b="1" dirty="0"/>
            </a:br>
            <a:r>
              <a:rPr lang="en-US" sz="2800" dirty="0"/>
              <a:t>Final Product Presentation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4788C5E1-CD1A-D4E1-9789-17C6A75B31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err="1"/>
              <a:t>DevBallers</a:t>
            </a:r>
            <a:endParaRPr lang="en-US" b="1" dirty="0"/>
          </a:p>
          <a:p>
            <a:r>
              <a:rPr lang="en-US" dirty="0"/>
              <a:t>Atilla Dogan, Oguzhan Kaluk</a:t>
            </a:r>
          </a:p>
        </p:txBody>
      </p:sp>
      <p:pic>
        <p:nvPicPr>
          <p:cNvPr id="3" name="Inhaltsplatzhalter 2">
            <a:extLst>
              <a:ext uri="{FF2B5EF4-FFF2-40B4-BE49-F238E27FC236}">
                <a16:creationId xmlns:a16="http://schemas.microsoft.com/office/drawing/2014/main" id="{0EB8D709-CB12-0BE5-3A57-3CFC9F9BA483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61306" y="2170113"/>
            <a:ext cx="2387600" cy="2387600"/>
          </a:xfrm>
        </p:spPr>
      </p:pic>
      <p:pic>
        <p:nvPicPr>
          <p:cNvPr id="5" name="Inhaltsplatzhalter 4" descr="Ein Bild, das Kreis, Logo, Symbol, Markenzeichen enthält.&#10;&#10;Automatisch generierte Beschreibung">
            <a:extLst>
              <a:ext uri="{FF2B5EF4-FFF2-40B4-BE49-F238E27FC236}">
                <a16:creationId xmlns:a16="http://schemas.microsoft.com/office/drawing/2014/main" id="{07E29916-074B-EFF7-9C5B-B05CC2710DEF}"/>
              </a:ext>
            </a:extLst>
          </p:cNvPr>
          <p:cNvPicPr>
            <a:picLocks noGrp="1" noChangeAspect="1"/>
          </p:cNvPicPr>
          <p:nvPr>
            <p:ph idx="1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0193" y="4711700"/>
            <a:ext cx="1655763" cy="1655763"/>
          </a:xfrm>
        </p:spPr>
      </p:pic>
    </p:spTree>
    <p:extLst>
      <p:ext uri="{BB962C8B-B14F-4D97-AF65-F5344CB8AC3E}">
        <p14:creationId xmlns:p14="http://schemas.microsoft.com/office/powerpoint/2010/main" val="4179653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B3DE73-1E60-3554-08C7-31ABA1242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Project Idea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BF88B00-D72A-C2A5-B088-53107FAEEC4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err="1"/>
              <a:t>Anki</a:t>
            </a:r>
            <a:endParaRPr lang="de-DE" dirty="0"/>
          </a:p>
          <a:p>
            <a:r>
              <a:rPr lang="de-DE" sz="2400" dirty="0"/>
              <a:t>Deck </a:t>
            </a:r>
            <a:r>
              <a:rPr lang="de-DE" sz="2400" dirty="0" err="1"/>
              <a:t>management</a:t>
            </a:r>
            <a:endParaRPr lang="de-DE" sz="2400" dirty="0"/>
          </a:p>
          <a:p>
            <a:r>
              <a:rPr lang="de-DE" sz="2400" dirty="0"/>
              <a:t>Flash </a:t>
            </a:r>
            <a:r>
              <a:rPr lang="de-DE" sz="2400" dirty="0" err="1"/>
              <a:t>card</a:t>
            </a:r>
            <a:r>
              <a:rPr lang="de-DE" sz="2400" dirty="0"/>
              <a:t> </a:t>
            </a:r>
            <a:r>
              <a:rPr lang="de-DE" sz="2400" dirty="0" err="1"/>
              <a:t>management</a:t>
            </a:r>
            <a:endParaRPr lang="de-DE" sz="2400" dirty="0"/>
          </a:p>
          <a:p>
            <a:r>
              <a:rPr lang="de-DE" sz="2400" dirty="0"/>
              <a:t>Learning </a:t>
            </a:r>
            <a:r>
              <a:rPr lang="de-DE" sz="2400" dirty="0" err="1"/>
              <a:t>features</a:t>
            </a:r>
            <a:endParaRPr lang="de-DE" sz="2400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44D6F0C-7F4F-8976-2D97-6A9DA1E968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491618" y="955108"/>
            <a:ext cx="4325911" cy="5532143"/>
          </a:xfrm>
        </p:spPr>
        <p:txBody>
          <a:bodyPr numCol="1"/>
          <a:lstStyle/>
          <a:p>
            <a:pPr marL="0" indent="0">
              <a:buNone/>
            </a:pPr>
            <a:r>
              <a:rPr lang="de-DE" dirty="0" err="1"/>
              <a:t>StudyDrive</a:t>
            </a:r>
            <a:endParaRPr lang="de-DE" dirty="0"/>
          </a:p>
          <a:p>
            <a:r>
              <a:rPr lang="de-DE" sz="2400" dirty="0"/>
              <a:t>Easy </a:t>
            </a:r>
            <a:r>
              <a:rPr lang="de-DE" sz="2400" dirty="0" err="1"/>
              <a:t>sharing</a:t>
            </a:r>
            <a:endParaRPr lang="de-DE" sz="2400" dirty="0"/>
          </a:p>
          <a:p>
            <a:r>
              <a:rPr lang="de-DE" sz="2400" dirty="0" err="1"/>
              <a:t>Discussion</a:t>
            </a:r>
            <a:r>
              <a:rPr lang="de-DE" sz="2400" dirty="0"/>
              <a:t> </a:t>
            </a:r>
            <a:r>
              <a:rPr lang="de-DE" sz="2400" dirty="0" err="1"/>
              <a:t>platform</a:t>
            </a:r>
            <a:endParaRPr lang="de-DE" sz="240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CAB8194-74B4-B216-6231-477D27E39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Final Product Presentation - LearnStack - DevBallers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FDB530B-B569-1196-FBF5-5D823F995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A53FC-A1F5-4D9E-915D-C1AF2CE43DED}" type="slidenum">
              <a:rPr lang="en-US" smtClean="0"/>
              <a:t>2</a:t>
            </a:fld>
            <a:endParaRPr lang="en-US"/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5B5D839A-E685-85B8-A6FA-056CEEA755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5163" y="1966708"/>
            <a:ext cx="2943636" cy="2924583"/>
          </a:xfrm>
          <a:prstGeom prst="rect">
            <a:avLst/>
          </a:prstGeom>
        </p:spPr>
      </p:pic>
      <p:pic>
        <p:nvPicPr>
          <p:cNvPr id="17" name="Inhaltsplatzhalter 2">
            <a:extLst>
              <a:ext uri="{FF2B5EF4-FFF2-40B4-BE49-F238E27FC236}">
                <a16:creationId xmlns:a16="http://schemas.microsoft.com/office/drawing/2014/main" id="{8DDEBB41-3FBD-CF09-7B5E-B9451A7460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13181" y="4282213"/>
            <a:ext cx="2387600" cy="238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782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8A5799-19D1-C5E2-BC18-551B3B5FB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Conceptual</a:t>
            </a:r>
            <a:r>
              <a:rPr lang="de-DE" dirty="0"/>
              <a:t> </a:t>
            </a:r>
            <a:r>
              <a:rPr lang="de-DE" dirty="0" err="1"/>
              <a:t>solution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2F8FA7A-C5A5-E09B-147A-E085C66C62C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t"/>
          <a:lstStyle/>
          <a:p>
            <a:pPr marL="514350" indent="-514350">
              <a:buFont typeface="+mj-lt"/>
              <a:buAutoNum type="arabicPeriod"/>
            </a:pPr>
            <a:r>
              <a:rPr lang="de-DE" dirty="0" err="1"/>
              <a:t>Identifying</a:t>
            </a:r>
            <a:r>
              <a:rPr lang="de-DE" dirty="0"/>
              <a:t> </a:t>
            </a:r>
            <a:r>
              <a:rPr lang="de-DE" dirty="0" err="1"/>
              <a:t>features</a:t>
            </a: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Feature </a:t>
            </a:r>
            <a:r>
              <a:rPr lang="de-DE" dirty="0" err="1"/>
              <a:t>walkthrough</a:t>
            </a:r>
            <a:r>
              <a:rPr lang="de-DE" dirty="0"/>
              <a:t> </a:t>
            </a:r>
            <a:r>
              <a:rPr lang="de-DE" dirty="0" err="1"/>
              <a:t>mentally</a:t>
            </a: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Task </a:t>
            </a:r>
            <a:r>
              <a:rPr lang="de-DE" dirty="0" err="1"/>
              <a:t>management</a:t>
            </a:r>
            <a:endParaRPr lang="de-DE" dirty="0"/>
          </a:p>
        </p:txBody>
      </p:sp>
      <p:pic>
        <p:nvPicPr>
          <p:cNvPr id="12" name="Inhaltsplatzhalter 11">
            <a:extLst>
              <a:ext uri="{FF2B5EF4-FFF2-40B4-BE49-F238E27FC236}">
                <a16:creationId xmlns:a16="http://schemas.microsoft.com/office/drawing/2014/main" id="{DBD472D7-77D8-B377-BC7E-FF758D9B6AD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422930" y="1091833"/>
            <a:ext cx="3143689" cy="5258534"/>
          </a:xfrm>
        </p:spPr>
      </p:pic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0DCB6BD-F6A7-A3DE-5660-FC3EB0395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Final Product Presentation - LearnStack - DevBallers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A0B17ED-128E-98B3-D8B8-678121745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A53FC-A1F5-4D9E-915D-C1AF2CE43DE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8736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361EB8-7D84-BCB8-A52A-68BF22162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Implementation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86926AD-003B-6F7C-C116-9F4E7CC8460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/>
              <a:t>MongoDB</a:t>
            </a:r>
          </a:p>
          <a:p>
            <a:r>
              <a:rPr lang="de-DE" dirty="0"/>
              <a:t>Express.js</a:t>
            </a:r>
          </a:p>
          <a:p>
            <a:r>
              <a:rPr lang="de-DE" dirty="0"/>
              <a:t>Angular</a:t>
            </a:r>
          </a:p>
          <a:p>
            <a:r>
              <a:rPr lang="de-DE" dirty="0"/>
              <a:t>Node.js</a:t>
            </a:r>
          </a:p>
          <a:p>
            <a:r>
              <a:rPr lang="de-DE" dirty="0"/>
              <a:t>Material Design</a:t>
            </a:r>
          </a:p>
          <a:p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E9606A9-0CA9-68A8-3414-8EBDC6F86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Final Product Presentation - LearnStack - DevBallers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633A245-1153-B040-6763-8D64E077D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A53FC-A1F5-4D9E-915D-C1AF2CE43DED}" type="slidenum">
              <a:rPr lang="en-US" smtClean="0"/>
              <a:t>4</a:t>
            </a:fld>
            <a:endParaRPr lang="en-US"/>
          </a:p>
        </p:txBody>
      </p:sp>
      <p:pic>
        <p:nvPicPr>
          <p:cNvPr id="1028" name="Picture 4" descr="MEAN Stack Development Course | ICT-Trainings">
            <a:extLst>
              <a:ext uri="{FF2B5EF4-FFF2-40B4-BE49-F238E27FC236}">
                <a16:creationId xmlns:a16="http://schemas.microsoft.com/office/drawing/2014/main" id="{45098644-1A17-D34B-A70A-D904158B5866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237232"/>
            <a:ext cx="5645150" cy="2967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5663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5F449A-3909-D382-E07E-A906796F9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Contribution</a:t>
            </a:r>
            <a:endParaRPr lang="de-DE" dirty="0"/>
          </a:p>
        </p:txBody>
      </p:sp>
      <p:pic>
        <p:nvPicPr>
          <p:cNvPr id="12" name="Inhaltsplatzhalter 11">
            <a:extLst>
              <a:ext uri="{FF2B5EF4-FFF2-40B4-BE49-F238E27FC236}">
                <a16:creationId xmlns:a16="http://schemas.microsoft.com/office/drawing/2014/main" id="{E12C81E7-E58E-5721-8F56-FF9C15C037C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258376"/>
            <a:ext cx="5645150" cy="2925448"/>
          </a:xfrm>
        </p:spPr>
      </p:pic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26A844D-14A0-4735-EBE6-7A1A14BCD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Final Product Presentation - LearnStack - DevBallers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78BAEC8-9065-56B8-3FB6-529651270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A53FC-A1F5-4D9E-915D-C1AF2CE43DED}" type="slidenum">
              <a:rPr lang="en-US" smtClean="0"/>
              <a:t>5</a:t>
            </a:fld>
            <a:endParaRPr lang="en-US"/>
          </a:p>
        </p:txBody>
      </p:sp>
      <p:sp>
        <p:nvSpPr>
          <p:cNvPr id="10" name="Inhaltsplatzhalter 9">
            <a:extLst>
              <a:ext uri="{FF2B5EF4-FFF2-40B4-BE49-F238E27FC236}">
                <a16:creationId xmlns:a16="http://schemas.microsoft.com/office/drawing/2014/main" id="{F78EA477-7C4B-2C42-B30E-17633B28810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 err="1"/>
              <a:t>Andrit</a:t>
            </a:r>
            <a:r>
              <a:rPr lang="de-DE" dirty="0"/>
              <a:t> </a:t>
            </a:r>
            <a:r>
              <a:rPr lang="de-DE" dirty="0" err="1"/>
              <a:t>Hashani</a:t>
            </a:r>
            <a:endParaRPr lang="de-DE" dirty="0"/>
          </a:p>
          <a:p>
            <a:pPr lvl="1"/>
            <a:r>
              <a:rPr lang="de-DE" dirty="0"/>
              <a:t>Authentication</a:t>
            </a:r>
          </a:p>
          <a:p>
            <a:r>
              <a:rPr lang="de-DE" dirty="0"/>
              <a:t>Oguzhan Kaluk</a:t>
            </a:r>
          </a:p>
          <a:p>
            <a:pPr lvl="1"/>
            <a:r>
              <a:rPr lang="de-DE" dirty="0"/>
              <a:t>Stacks and Cards</a:t>
            </a:r>
          </a:p>
          <a:p>
            <a:pPr lvl="1"/>
            <a:r>
              <a:rPr lang="de-DE" dirty="0"/>
              <a:t>Training-Session</a:t>
            </a:r>
          </a:p>
          <a:p>
            <a:pPr lvl="2"/>
            <a:r>
              <a:rPr lang="de-DE" dirty="0" err="1"/>
              <a:t>preliminary</a:t>
            </a:r>
            <a:r>
              <a:rPr lang="de-DE" dirty="0"/>
              <a:t> </a:t>
            </a:r>
            <a:r>
              <a:rPr lang="de-DE" dirty="0" err="1"/>
              <a:t>work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Nick Waldschmidt</a:t>
            </a:r>
          </a:p>
          <a:p>
            <a:pPr lvl="1"/>
            <a:r>
              <a:rPr lang="de-DE" dirty="0"/>
              <a:t>Dashboard</a:t>
            </a:r>
          </a:p>
          <a:p>
            <a:pPr lvl="1"/>
            <a:r>
              <a:rPr lang="de-DE" dirty="0"/>
              <a:t>Project </a:t>
            </a:r>
            <a:r>
              <a:rPr lang="de-DE" dirty="0" err="1"/>
              <a:t>Initialization</a:t>
            </a:r>
            <a:endParaRPr lang="de-DE" dirty="0"/>
          </a:p>
          <a:p>
            <a:r>
              <a:rPr lang="de-DE" dirty="0"/>
              <a:t>Atilla Dogan</a:t>
            </a:r>
          </a:p>
          <a:p>
            <a:pPr lvl="1"/>
            <a:r>
              <a:rPr lang="de-DE" dirty="0"/>
              <a:t>Forum</a:t>
            </a:r>
          </a:p>
          <a:p>
            <a:pPr lvl="1"/>
            <a:endParaRPr lang="de-DE" dirty="0"/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61605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2E3BEA-71FC-7E07-5808-B58CB8AE2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Live Demo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53C8BE57-7BDA-C9F0-6EE5-C75F73B30B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de-DE" dirty="0"/>
              <a:t>LIVE DEMO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6A4BED5-EA83-D2E1-E7F4-8CCEDA90D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Final Product Presentation - LearnStack - DevBallers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ABEF7C2-AF49-1B55-D32B-A0DC22598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A53FC-A1F5-4D9E-915D-C1AF2CE43DE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4717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oco_template_design_16-9.pptx" id="{C87D38EF-A17C-4367-A9B6-A889A323DAB2}" vid="{2533D10E-692E-4D44-B7E7-D9BDC01E4A8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soco_template_16-9</Template>
  <TotalTime>0</TotalTime>
  <Words>111</Words>
  <Application>Microsoft Office PowerPoint</Application>
  <PresentationFormat>Breitbild</PresentationFormat>
  <Paragraphs>44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LearnStack Final Product Presentation</vt:lpstr>
      <vt:lpstr>Project Idea</vt:lpstr>
      <vt:lpstr>Conceptual solution</vt:lpstr>
      <vt:lpstr>Implementation</vt:lpstr>
      <vt:lpstr>Contribution</vt:lpstr>
      <vt:lpstr>Live 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Shoeb Joarder</dc:creator>
  <cp:lastModifiedBy>Oguzhan Kaluk</cp:lastModifiedBy>
  <cp:revision>30</cp:revision>
  <dcterms:created xsi:type="dcterms:W3CDTF">2021-10-10T07:35:47Z</dcterms:created>
  <dcterms:modified xsi:type="dcterms:W3CDTF">2025-01-27T07:59:31Z</dcterms:modified>
</cp:coreProperties>
</file>