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65" r:id="rId4"/>
    <p:sldId id="266" r:id="rId5"/>
    <p:sldId id="275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2"/>
    <a:srgbClr val="A1E6FF"/>
    <a:srgbClr val="EFE4BF"/>
    <a:srgbClr val="DFDFDF"/>
    <a:srgbClr val="E7E7E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4" y="2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1382" y="2170113"/>
            <a:ext cx="6486617" cy="2387600"/>
          </a:xfrm>
        </p:spPr>
        <p:txBody>
          <a:bodyPr anchor="ctr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1270" y="4716463"/>
            <a:ext cx="7276730" cy="165576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group name (in bold text). In a new line, enter team member’s names (comma or semi-colon separated, bold first name)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0CF019-BE35-3836-4FF5-61D446ED190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24001" y="2170114"/>
            <a:ext cx="2462074" cy="2387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tool logo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AB842-04CB-9D26-0775-010EA1B76AA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24001" y="4711054"/>
            <a:ext cx="1707409" cy="165576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group logo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072FFD-A4CD-2DBE-9BD1-7FA79296F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900" y="0"/>
            <a:ext cx="2619100" cy="10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9" r="8071"/>
          <a:stretch/>
        </p:blipFill>
        <p:spPr bwMode="auto">
          <a:xfrm>
            <a:off x="-1" y="0"/>
            <a:ext cx="12196764" cy="6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8"/>
            <a:ext cx="11443063" cy="540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193F9A8-AF9E-EE7E-87F2-D9E6BF1A7F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5265" y="81725"/>
            <a:ext cx="1286735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9A5EB-5CEC-084F-03A4-D6F37E14A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Project Presentation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88C5E1-CD1A-D4E1-9789-17C6A75B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DevBallers</a:t>
            </a:r>
            <a:endParaRPr lang="en-US" b="1" dirty="0"/>
          </a:p>
          <a:p>
            <a:r>
              <a:rPr lang="en-US" dirty="0"/>
              <a:t>Atilla Dogan, </a:t>
            </a:r>
            <a:r>
              <a:rPr lang="en-US" dirty="0" err="1"/>
              <a:t>Andrit</a:t>
            </a:r>
            <a:r>
              <a:rPr lang="en-US" dirty="0"/>
              <a:t> </a:t>
            </a:r>
            <a:r>
              <a:rPr lang="en-US" dirty="0" err="1"/>
              <a:t>Hashani</a:t>
            </a:r>
            <a:r>
              <a:rPr lang="en-US" dirty="0"/>
              <a:t>, Oguzhan </a:t>
            </a:r>
            <a:r>
              <a:rPr lang="en-US" dirty="0" err="1"/>
              <a:t>Kaluk</a:t>
            </a:r>
            <a:r>
              <a:rPr lang="en-US" dirty="0"/>
              <a:t>, </a:t>
            </a:r>
            <a:r>
              <a:rPr lang="en-US" dirty="0" err="1"/>
              <a:t>Dursun</a:t>
            </a:r>
            <a:r>
              <a:rPr lang="en-US" dirty="0"/>
              <a:t> Berat </a:t>
            </a:r>
            <a:r>
              <a:rPr lang="en-US" dirty="0" err="1"/>
              <a:t>Saral</a:t>
            </a:r>
            <a:r>
              <a:rPr lang="en-US" dirty="0"/>
              <a:t>, Nick Waldschmidt</a:t>
            </a:r>
          </a:p>
        </p:txBody>
      </p:sp>
      <p:pic>
        <p:nvPicPr>
          <p:cNvPr id="5" name="Inhaltsplatzhalter 4" descr="Ein Bild, das Screenshot, Design, Elektronik enthält.&#10;&#10;Automatisch generierte Beschreibung">
            <a:extLst>
              <a:ext uri="{FF2B5EF4-FFF2-40B4-BE49-F238E27FC236}">
                <a16:creationId xmlns:a16="http://schemas.microsoft.com/office/drawing/2014/main" id="{7D207530-E0AE-7D4B-E386-633242B8E11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96" y="2170113"/>
            <a:ext cx="2384420" cy="2387600"/>
          </a:xfrm>
        </p:spPr>
      </p:pic>
      <p:pic>
        <p:nvPicPr>
          <p:cNvPr id="3" name="Inhaltsplatzhalter 2" descr="Ein Bild, das Kreis, Logo, Symbol, Markenzeichen enthält.&#10;&#10;Automatisch generierte Beschreibung">
            <a:extLst>
              <a:ext uri="{FF2B5EF4-FFF2-40B4-BE49-F238E27FC236}">
                <a16:creationId xmlns:a16="http://schemas.microsoft.com/office/drawing/2014/main" id="{D3989C44-31AB-DAAC-BE5D-5EE9CF10FA0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4" y="4711700"/>
            <a:ext cx="1653661" cy="1655763"/>
          </a:xfrm>
        </p:spPr>
      </p:pic>
    </p:spTree>
    <p:extLst>
      <p:ext uri="{BB962C8B-B14F-4D97-AF65-F5344CB8AC3E}">
        <p14:creationId xmlns:p14="http://schemas.microsoft.com/office/powerpoint/2010/main" val="11753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BA7C6-05D2-8885-180C-DEE712A3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7D6E8-4D07-FABC-7ABC-94A799D6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/>
              <a:t>Conceptual solution</a:t>
            </a:r>
          </a:p>
          <a:p>
            <a:r>
              <a:rPr lang="de-DE"/>
              <a:t>Status of the project</a:t>
            </a:r>
          </a:p>
          <a:p>
            <a:r>
              <a:rPr lang="de-DE"/>
              <a:t>Group management</a:t>
            </a:r>
          </a:p>
          <a:p>
            <a:r>
              <a:rPr lang="de-DE"/>
              <a:t>Demo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7384D-FABE-A53F-0C23-B27BE7A9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A00C26-D617-82C5-87AD-8FED5D3F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F50B4-EEAC-F63E-8815-FF577640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Conceptual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4EB0D4-EC2A-9E53-1194-70F91B85E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/>
              <a:t>Establish development cycle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Issue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Review</a:t>
            </a:r>
          </a:p>
          <a:p>
            <a:pPr marL="0" indent="0">
              <a:buNone/>
            </a:pPr>
            <a:r>
              <a:rPr lang="de-DE"/>
              <a:t>Repeat every week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1377F7-951B-627C-1BEC-25E74676E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CE29A-81D1-246C-3C7C-BB2DECF7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608F67-DB99-9DBE-F8D8-1D9C6D35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62828-AAF1-BB49-4307-6573302F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B6A74-0881-29CF-65C4-0E411C5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Status of the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CA075-BDFE-02B9-788A-B21A545BF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 err="1"/>
              <a:t>Finished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Card-Stack</a:t>
            </a:r>
          </a:p>
          <a:p>
            <a:pPr marL="457200" lvl="1" indent="0">
              <a:buNone/>
            </a:pPr>
            <a:r>
              <a:rPr lang="de-DE" dirty="0"/>
              <a:t>Authentication</a:t>
            </a:r>
          </a:p>
          <a:p>
            <a:pPr marL="0" indent="0">
              <a:buNone/>
            </a:pPr>
            <a:r>
              <a:rPr lang="de-DE" dirty="0"/>
              <a:t>In Progress:</a:t>
            </a:r>
          </a:p>
          <a:p>
            <a:pPr marL="457200" lvl="1" indent="0">
              <a:buNone/>
            </a:pPr>
            <a:r>
              <a:rPr lang="de-DE" dirty="0"/>
              <a:t>Training-Session</a:t>
            </a:r>
          </a:p>
          <a:p>
            <a:pPr marL="457200" lvl="1" indent="0">
              <a:buNone/>
            </a:pPr>
            <a:r>
              <a:rPr lang="de-DE" dirty="0"/>
              <a:t>Forum</a:t>
            </a:r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-dos:</a:t>
            </a:r>
          </a:p>
          <a:p>
            <a:pPr marL="457200" lvl="1" indent="0">
              <a:buNone/>
            </a:pPr>
            <a:r>
              <a:rPr lang="de-DE"/>
              <a:t>Message-Handling</a:t>
            </a:r>
          </a:p>
          <a:p>
            <a:pPr marL="457200" lvl="1" indent="0">
              <a:buNone/>
            </a:pPr>
            <a:r>
              <a:rPr lang="de-DE"/>
              <a:t>Design &amp; Clean up</a:t>
            </a:r>
          </a:p>
          <a:p>
            <a:pPr marL="457200" lvl="1" indent="0">
              <a:buNone/>
            </a:pPr>
            <a:r>
              <a:rPr lang="de-DE" dirty="0"/>
              <a:t>Chat(dropped)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ACAB83-1771-29FC-9BF6-C37F9211B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36905"/>
            <a:ext cx="5645150" cy="416839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C703F-485E-F817-0E7D-D9A32ED4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6FA1-B628-5E81-54FB-1A2DF7D5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3746-BF69-B260-B388-8249515D5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5CAC-A903-EF9F-3080-2F246FFA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Group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BCEF3-7EB3-BAE8-81F0-166129A53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/>
              <a:t>Tools</a:t>
            </a:r>
          </a:p>
          <a:p>
            <a:r>
              <a:rPr lang="de-DE"/>
              <a:t>GitHub</a:t>
            </a:r>
          </a:p>
          <a:p>
            <a:r>
              <a:rPr lang="de-DE"/>
              <a:t>Discord</a:t>
            </a:r>
          </a:p>
          <a:p>
            <a:r>
              <a:rPr lang="de-DE"/>
              <a:t>Whatsapp</a:t>
            </a:r>
          </a:p>
          <a:p>
            <a:r>
              <a:rPr lang="de-DE"/>
              <a:t>WebStorm/VSCode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7F69D5-8533-5DEC-1503-425B0FE25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/>
              <a:t>Group contributors</a:t>
            </a:r>
          </a:p>
          <a:p>
            <a:pPr lvl="1"/>
            <a:r>
              <a:rPr lang="de-DE"/>
              <a:t>Authentication – Andrit Hashani</a:t>
            </a:r>
          </a:p>
          <a:p>
            <a:pPr lvl="1"/>
            <a:r>
              <a:rPr lang="de-DE"/>
              <a:t>Card-Stack – Oguzhan Kaluk</a:t>
            </a:r>
          </a:p>
          <a:p>
            <a:pPr lvl="1"/>
            <a:r>
              <a:rPr lang="de-DE"/>
              <a:t>Training-Session – Nick Waldschmidt(dropped)</a:t>
            </a:r>
          </a:p>
          <a:p>
            <a:pPr lvl="1"/>
            <a:r>
              <a:rPr lang="de-DE"/>
              <a:t>Forum – Atilla Dogan</a:t>
            </a:r>
          </a:p>
          <a:p>
            <a:pPr lvl="1"/>
            <a:r>
              <a:rPr lang="de-DE"/>
              <a:t>Chat – Dursun Berat Saral(dropped)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367D7-A0E0-9BF2-C347-3EE43E29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603C5-248F-60DE-83B7-A4F8209D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E074-84CB-07AE-8C29-FC76819E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1BD46-5A3C-CBB1-41B9-78F6BFB8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F569C3A-62D6-BDB9-94CA-8D31B326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/>
              <a:t>LIVE DEMO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8C7D4-514D-0A28-6826-088D0070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Project Presentation - Bonus Project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AF859-181E-1D54-FA0C-37D994C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0</TotalTime>
  <Words>153</Words>
  <Application>Microsoft Macintosh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Intermediate Project Presentation</vt:lpstr>
      <vt:lpstr>Table of Contents</vt:lpstr>
      <vt:lpstr>Conceptual solution</vt:lpstr>
      <vt:lpstr>Status of the project</vt:lpstr>
      <vt:lpstr>Group management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Oguzhan Kaluk</cp:lastModifiedBy>
  <cp:revision>37</cp:revision>
  <dcterms:created xsi:type="dcterms:W3CDTF">2021-10-10T07:35:47Z</dcterms:created>
  <dcterms:modified xsi:type="dcterms:W3CDTF">2025-01-13T13:32:44Z</dcterms:modified>
</cp:coreProperties>
</file>