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2"/>
    <a:srgbClr val="A1E6FF"/>
    <a:srgbClr val="EFE4BF"/>
    <a:srgbClr val="DFDFDF"/>
    <a:srgbClr val="E7E7E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1382" y="2170113"/>
            <a:ext cx="6486617" cy="2387600"/>
          </a:xfrm>
        </p:spPr>
        <p:txBody>
          <a:bodyPr anchor="ctr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1270" y="4716463"/>
            <a:ext cx="7276730" cy="1655762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group name (in bold text). In a new line, enter team member’s names (comma or semi-colon separated, bold first name)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CF019-BE35-3836-4FF5-61D446ED19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1" y="2170114"/>
            <a:ext cx="2462074" cy="2387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tool logo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AB842-04CB-9D26-0775-010EA1B76AA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24001" y="4711054"/>
            <a:ext cx="1707409" cy="165576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Insert group logo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072FFD-A4CD-2DBE-9BD1-7FA79296F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900" y="0"/>
            <a:ext cx="2619100" cy="10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74468" y="953589"/>
            <a:ext cx="11443063" cy="5533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1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8"/>
            <a:ext cx="5645331" cy="552731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53214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‹Nr.›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9" r="8071"/>
          <a:stretch/>
        </p:blipFill>
        <p:spPr bwMode="auto">
          <a:xfrm>
            <a:off x="-1" y="0"/>
            <a:ext cx="12196764" cy="6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8"/>
            <a:ext cx="11443063" cy="540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Final Product Presentation - </a:t>
            </a:r>
            <a:r>
              <a:rPr lang="en-US" dirty="0" err="1"/>
              <a:t>LearnStack</a:t>
            </a:r>
            <a:r>
              <a:rPr lang="en-US" dirty="0"/>
              <a:t> - </a:t>
            </a:r>
            <a:r>
              <a:rPr lang="en-US" dirty="0" err="1"/>
              <a:t>DevBallers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193F9A8-AF9E-EE7E-87F2-D9E6BF1A7F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5265" y="81725"/>
            <a:ext cx="1286735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9A5EB-5CEC-084F-03A4-D6F37E14A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LearnStack</a:t>
            </a:r>
            <a:br>
              <a:rPr lang="en-US" b="1" dirty="0"/>
            </a:br>
            <a:r>
              <a:rPr lang="en-US" sz="2800" dirty="0"/>
              <a:t>Final Product Presentation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88C5E1-CD1A-D4E1-9789-17C6A75B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DevBallers</a:t>
            </a:r>
            <a:endParaRPr lang="en-US" b="1" dirty="0"/>
          </a:p>
          <a:p>
            <a:r>
              <a:rPr lang="en-US" dirty="0"/>
              <a:t>Atilla Dogan, Oguzhan Kaluk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0EB8D709-CB12-0BE5-3A57-3CFC9F9BA48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06" y="2170113"/>
            <a:ext cx="2387600" cy="2387600"/>
          </a:xfrm>
        </p:spPr>
      </p:pic>
      <p:pic>
        <p:nvPicPr>
          <p:cNvPr id="5" name="Inhaltsplatzhalter 4" descr="Ein Bild, das Kreis, Logo, Symbol, Markenzeichen enthält.&#10;&#10;Automatisch generierte Beschreibung">
            <a:extLst>
              <a:ext uri="{FF2B5EF4-FFF2-40B4-BE49-F238E27FC236}">
                <a16:creationId xmlns:a16="http://schemas.microsoft.com/office/drawing/2014/main" id="{07E29916-074B-EFF7-9C5B-B05CC2710DE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3" y="4711700"/>
            <a:ext cx="1655763" cy="1655763"/>
          </a:xfrm>
        </p:spPr>
      </p:pic>
    </p:spTree>
    <p:extLst>
      <p:ext uri="{BB962C8B-B14F-4D97-AF65-F5344CB8AC3E}">
        <p14:creationId xmlns:p14="http://schemas.microsoft.com/office/powerpoint/2010/main" val="41796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3DE73-1E60-3554-08C7-31ABA124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88B00-D72A-C2A5-B088-53107FAEE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Anki</a:t>
            </a:r>
            <a:endParaRPr lang="de-DE" dirty="0"/>
          </a:p>
          <a:p>
            <a:r>
              <a:rPr lang="de-DE" sz="2400" dirty="0"/>
              <a:t>Deck </a:t>
            </a:r>
            <a:r>
              <a:rPr lang="de-DE" sz="2400" dirty="0" err="1"/>
              <a:t>management</a:t>
            </a:r>
            <a:endParaRPr lang="de-DE" sz="2400" dirty="0"/>
          </a:p>
          <a:p>
            <a:r>
              <a:rPr lang="de-DE" sz="2400" dirty="0"/>
              <a:t>Flash </a:t>
            </a:r>
            <a:r>
              <a:rPr lang="de-DE" sz="2400" dirty="0" err="1"/>
              <a:t>card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endParaRPr lang="de-DE" sz="2400" dirty="0"/>
          </a:p>
          <a:p>
            <a:r>
              <a:rPr lang="de-DE" sz="2400" dirty="0"/>
              <a:t>Learning </a:t>
            </a:r>
            <a:r>
              <a:rPr lang="de-DE" sz="2400" dirty="0" err="1"/>
              <a:t>features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4D6F0C-7F4F-8976-2D97-6A9DA1E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1618" y="955108"/>
            <a:ext cx="4325911" cy="5532143"/>
          </a:xfrm>
        </p:spPr>
        <p:txBody>
          <a:bodyPr numCol="1"/>
          <a:lstStyle/>
          <a:p>
            <a:pPr marL="0" indent="0">
              <a:buNone/>
            </a:pPr>
            <a:r>
              <a:rPr lang="de-DE" dirty="0" err="1"/>
              <a:t>StudyDrive</a:t>
            </a:r>
            <a:endParaRPr lang="de-DE" dirty="0"/>
          </a:p>
          <a:p>
            <a:r>
              <a:rPr lang="de-DE" sz="2400" dirty="0"/>
              <a:t>Easy </a:t>
            </a:r>
            <a:r>
              <a:rPr lang="de-DE" sz="2400" dirty="0" err="1"/>
              <a:t>sharing</a:t>
            </a:r>
            <a:endParaRPr lang="de-DE" sz="2400" dirty="0"/>
          </a:p>
          <a:p>
            <a:r>
              <a:rPr lang="de-DE" sz="2400" dirty="0" err="1"/>
              <a:t>Discussion</a:t>
            </a:r>
            <a:r>
              <a:rPr lang="de-DE" sz="2400" dirty="0"/>
              <a:t> </a:t>
            </a:r>
            <a:r>
              <a:rPr lang="de-DE" sz="2400" dirty="0" err="1"/>
              <a:t>platform</a:t>
            </a:r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B8194-74B4-B216-6231-477D27E3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B530B-B569-1196-FBF5-5D823F9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B5D839A-E685-85B8-A6FA-056CEEA7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63" y="1966708"/>
            <a:ext cx="2943636" cy="2924583"/>
          </a:xfrm>
          <a:prstGeom prst="rect">
            <a:avLst/>
          </a:prstGeom>
        </p:spPr>
      </p:pic>
      <p:pic>
        <p:nvPicPr>
          <p:cNvPr id="17" name="Inhaltsplatzhalter 2">
            <a:extLst>
              <a:ext uri="{FF2B5EF4-FFF2-40B4-BE49-F238E27FC236}">
                <a16:creationId xmlns:a16="http://schemas.microsoft.com/office/drawing/2014/main" id="{8DDEBB41-3FBD-CF09-7B5E-B9451A746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3181" y="4282213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A5799-19D1-C5E2-BC18-551B3B5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8FA7A-C5A5-E09B-147A-E085C66C6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Feature </a:t>
            </a:r>
            <a:r>
              <a:rPr lang="de-DE" dirty="0" err="1"/>
              <a:t>walkthrough</a:t>
            </a:r>
            <a:r>
              <a:rPr lang="de-DE" dirty="0"/>
              <a:t> </a:t>
            </a:r>
            <a:r>
              <a:rPr lang="de-DE" dirty="0" err="1"/>
              <a:t>mentally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Task </a:t>
            </a:r>
            <a:r>
              <a:rPr lang="de-DE" dirty="0" err="1"/>
              <a:t>management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BD472D7-77D8-B377-BC7E-FF758D9B6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2930" y="1091833"/>
            <a:ext cx="3143689" cy="5258534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CB6BD-F6A7-A3DE-5660-FC3EB03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B17ED-128E-98B3-D8B8-6781217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61EB8-7D84-BCB8-A52A-68BF2216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926AD-003B-6F7C-C116-9F4E7CC84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660433-F726-33F5-CB08-181B01CBF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606A9-0CA9-68A8-3414-8EBDC6F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Product Presentation - LearnStack - DevBallers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3A245-1153-B040-6763-8D64E07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soco_template_16-9</Template>
  <TotalTime>0</TotalTime>
  <Words>60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LearnStack Final Product Presentation</vt:lpstr>
      <vt:lpstr>Project Idea</vt:lpstr>
      <vt:lpstr>Conceptual solution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Shoeb Joarder</dc:creator>
  <cp:lastModifiedBy>Oguzhan Kaluk</cp:lastModifiedBy>
  <cp:revision>28</cp:revision>
  <dcterms:created xsi:type="dcterms:W3CDTF">2021-10-10T07:35:47Z</dcterms:created>
  <dcterms:modified xsi:type="dcterms:W3CDTF">2025-01-27T03:42:27Z</dcterms:modified>
</cp:coreProperties>
</file>