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002D876-4003-44B0-BE47-17E3410D9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050297E-E3FC-4778-97A1-6F571060A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A7CDCFD4-DB73-4106-86BF-5535C13F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3B-077D-490A-9678-05DCE465F7F1}" type="datetimeFigureOut">
              <a:rPr lang="sl-SI" smtClean="0"/>
              <a:t>27. 07. 2020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39E2C2F-5C02-4105-A5E6-D1269B8F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C6FCF55-B5D5-46A3-BF7F-50A497DA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9A8D-A0A1-46BD-973D-29B84ABFF76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1074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4183FBC-53A9-44E0-A3ED-A2C413E5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1316B6C6-2E1A-4C8D-A6C6-9CA35CF98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15AB731-FA91-497A-BEDF-328F2A5D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3B-077D-490A-9678-05DCE465F7F1}" type="datetimeFigureOut">
              <a:rPr lang="sl-SI" smtClean="0"/>
              <a:t>27. 07. 2020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842B88D-1911-4B8B-9DF7-9FC42B1D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BDFDDCB-B69F-4388-AB04-CFA028F1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9A8D-A0A1-46BD-973D-29B84ABFF76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9988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25A05B7C-8FC5-440C-BCD3-F0B9AB700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A1F4F14D-093E-4F56-973C-D4478F39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8C8D56E3-46EA-4578-B2A1-10A6AD25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3B-077D-490A-9678-05DCE465F7F1}" type="datetimeFigureOut">
              <a:rPr lang="sl-SI" smtClean="0"/>
              <a:t>27. 07. 2020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B58C57E-20F1-4F94-B952-E58615A1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CBBDA36-D3D0-478E-8C4A-634BA0F4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9A8D-A0A1-46BD-973D-29B84ABFF76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5523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EF367F1-9E94-41BD-92B8-26AF333D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377C11D-2153-409C-9FDC-C11AAA4AA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0115A8D4-FDE8-420F-B8E8-9CEA90F7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3B-077D-490A-9678-05DCE465F7F1}" type="datetimeFigureOut">
              <a:rPr lang="sl-SI" smtClean="0"/>
              <a:t>27. 07. 2020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119E1741-F00A-49AD-831E-707CF683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953439E-A3CE-4AAA-95B1-A752101A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9A8D-A0A1-46BD-973D-29B84ABFF76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5651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B1749C-CFD7-4B92-B30C-C3324D9C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999D93F2-C5DB-46E3-AFD1-5B3C01C2C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8E399920-83A1-4DF3-862E-2BB22AE3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3B-077D-490A-9678-05DCE465F7F1}" type="datetimeFigureOut">
              <a:rPr lang="sl-SI" smtClean="0"/>
              <a:t>27. 07. 2020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721965FF-84DC-4383-920A-FEC5343E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74652B6-F9E8-4569-B325-39EA50D5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9A8D-A0A1-46BD-973D-29B84ABFF76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2482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6B97E1-7581-4436-A241-14EEEF64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68406A2-004F-4FFE-887F-64CDB1F5B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40E6A895-B896-4FDC-8856-4A7557767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4089915C-133A-45F4-A870-627077D9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3B-077D-490A-9678-05DCE465F7F1}" type="datetimeFigureOut">
              <a:rPr lang="sl-SI" smtClean="0"/>
              <a:t>27. 07. 2020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3F9C235-2C57-475E-BEB3-0213F041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EF1C97C2-2C89-4651-83F9-1DECE165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9A8D-A0A1-46BD-973D-29B84ABFF76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9255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627D93-AA77-4582-9DB3-436E0267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12DAA935-F134-4125-ACE6-E3AC49457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B76DD95C-75AD-4A3E-8C60-A90021DD7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237C26E0-055A-48F7-BA17-66D903358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2DC25B2A-E476-4561-87FE-FAD682B26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8594C704-BA09-42E2-8D6F-0463F342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3B-077D-490A-9678-05DCE465F7F1}" type="datetimeFigureOut">
              <a:rPr lang="sl-SI" smtClean="0"/>
              <a:t>27. 07. 2020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8161ED02-D9D9-463E-8D74-CB46ED80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E7ED291C-C4D5-491A-867B-D8095F25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9A8D-A0A1-46BD-973D-29B84ABFF76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0130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623EE2-CCFD-46E7-B45C-2CADB7AC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0645FE68-C637-46D0-9865-063E1096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3B-077D-490A-9678-05DCE465F7F1}" type="datetimeFigureOut">
              <a:rPr lang="sl-SI" smtClean="0"/>
              <a:t>27. 07. 2020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2F2CEF25-8E67-4E46-B2C2-1BE6C2EF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FF894439-A72E-48E0-BA9A-0701D17C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9A8D-A0A1-46BD-973D-29B84ABFF76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688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98E7CDB4-2A22-4423-B6BC-FA4FCD03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3B-077D-490A-9678-05DCE465F7F1}" type="datetimeFigureOut">
              <a:rPr lang="sl-SI" smtClean="0"/>
              <a:t>27. 07. 2020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286A2718-794C-4762-8A6E-BA048E11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3032C17B-018A-40DC-9CDE-DB41C71C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9A8D-A0A1-46BD-973D-29B84ABFF76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022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5C3DAE-C349-490E-B740-55B390B7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1EFA3A3-F6D4-454C-B987-437DCC0C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B4C8E4CF-9D3B-46DE-A469-EF1A8584C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D675B9A7-90E5-4058-8C4C-8EADB5AF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3B-077D-490A-9678-05DCE465F7F1}" type="datetimeFigureOut">
              <a:rPr lang="sl-SI" smtClean="0"/>
              <a:t>27. 07. 2020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AE0E368-9432-46D9-8B19-2AC8FD57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C207925F-7515-4195-93DA-FF0C7714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9A8D-A0A1-46BD-973D-29B84ABFF76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0260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50D8D4A-A816-4F89-B70A-D8692E34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FD4FC03A-9F11-4E8D-8FF5-D1EF1111B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4B534F74-EE63-44E2-A14E-2DFC14594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83983AFE-4929-4E15-90FC-6FCAF633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303B-077D-490A-9678-05DCE465F7F1}" type="datetimeFigureOut">
              <a:rPr lang="sl-SI" smtClean="0"/>
              <a:t>27. 07. 2020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E81C049E-DB3C-4CB9-ACAA-5B6AB0BA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7909D418-6D96-4A2B-B29C-78D3B3CB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9A8D-A0A1-46BD-973D-29B84ABFF76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0100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288823E6-BF22-42F4-861D-57D50936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7C71BC3B-EBCF-4E9D-BAE9-FD06778B2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08AD2DC7-A24C-47BD-B9F7-463F0478F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9303B-077D-490A-9678-05DCE465F7F1}" type="datetimeFigureOut">
              <a:rPr lang="sl-SI" smtClean="0"/>
              <a:t>27. 07. 2020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7F147C15-E10B-4AA1-BFB1-30670F1F8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CEA56A3-9329-42E3-BF2F-74D349956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9A8D-A0A1-46BD-973D-29B84ABFF76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7225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10CC38-D138-4FBB-B2EE-6DF510FE7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/>
              <a:t>test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42E7861-B503-4C02-A5C0-A6753B652F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1010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Širokozaslonsko</PresentationFormat>
  <Paragraphs>1</Paragraphs>
  <Slides>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Officeova tema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Maja Abraham</dc:creator>
  <cp:lastModifiedBy>Maja Abraham</cp:lastModifiedBy>
  <cp:revision>1</cp:revision>
  <dcterms:created xsi:type="dcterms:W3CDTF">2020-07-27T18:01:39Z</dcterms:created>
  <dcterms:modified xsi:type="dcterms:W3CDTF">2020-07-27T18:01:48Z</dcterms:modified>
</cp:coreProperties>
</file>