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124"/>
  </p:notesMasterIdLst>
  <p:sldIdLst>
    <p:sldId id="269" r:id="rId2"/>
    <p:sldId id="270"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6" r:id="rId17"/>
    <p:sldId id="287" r:id="rId18"/>
    <p:sldId id="397" r:id="rId19"/>
    <p:sldId id="288" r:id="rId20"/>
    <p:sldId id="289" r:id="rId21"/>
    <p:sldId id="290" r:id="rId22"/>
    <p:sldId id="291" r:id="rId23"/>
    <p:sldId id="292" r:id="rId24"/>
    <p:sldId id="293" r:id="rId25"/>
    <p:sldId id="294" r:id="rId26"/>
    <p:sldId id="295" r:id="rId27"/>
    <p:sldId id="296" r:id="rId28"/>
    <p:sldId id="297" r:id="rId29"/>
    <p:sldId id="299" r:id="rId30"/>
    <p:sldId id="300" r:id="rId31"/>
    <p:sldId id="301" r:id="rId32"/>
    <p:sldId id="302" r:id="rId33"/>
    <p:sldId id="303" r:id="rId34"/>
    <p:sldId id="304" r:id="rId35"/>
    <p:sldId id="305"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1" r:id="rId50"/>
    <p:sldId id="322" r:id="rId51"/>
    <p:sldId id="324" r:id="rId52"/>
    <p:sldId id="325" r:id="rId53"/>
    <p:sldId id="327" r:id="rId54"/>
    <p:sldId id="326" r:id="rId55"/>
    <p:sldId id="328" r:id="rId56"/>
    <p:sldId id="329" r:id="rId57"/>
    <p:sldId id="330" r:id="rId58"/>
    <p:sldId id="331" r:id="rId59"/>
    <p:sldId id="332" r:id="rId60"/>
    <p:sldId id="333" r:id="rId61"/>
    <p:sldId id="334" r:id="rId62"/>
    <p:sldId id="335" r:id="rId63"/>
    <p:sldId id="336" r:id="rId64"/>
    <p:sldId id="399"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361" r:id="rId90"/>
    <p:sldId id="362" r:id="rId91"/>
    <p:sldId id="363" r:id="rId92"/>
    <p:sldId id="364" r:id="rId93"/>
    <p:sldId id="365" r:id="rId94"/>
    <p:sldId id="366" r:id="rId95"/>
    <p:sldId id="367" r:id="rId96"/>
    <p:sldId id="369" r:id="rId97"/>
    <p:sldId id="400" r:id="rId98"/>
    <p:sldId id="371" r:id="rId99"/>
    <p:sldId id="372" r:id="rId100"/>
    <p:sldId id="373" r:id="rId101"/>
    <p:sldId id="374" r:id="rId102"/>
    <p:sldId id="375" r:id="rId103"/>
    <p:sldId id="376" r:id="rId104"/>
    <p:sldId id="377" r:id="rId105"/>
    <p:sldId id="378" r:id="rId106"/>
    <p:sldId id="379" r:id="rId107"/>
    <p:sldId id="380" r:id="rId108"/>
    <p:sldId id="381" r:id="rId109"/>
    <p:sldId id="382" r:id="rId110"/>
    <p:sldId id="383" r:id="rId111"/>
    <p:sldId id="384" r:id="rId112"/>
    <p:sldId id="386" r:id="rId113"/>
    <p:sldId id="387" r:id="rId114"/>
    <p:sldId id="388" r:id="rId115"/>
    <p:sldId id="389" r:id="rId116"/>
    <p:sldId id="390" r:id="rId117"/>
    <p:sldId id="391" r:id="rId118"/>
    <p:sldId id="392" r:id="rId119"/>
    <p:sldId id="401" r:id="rId120"/>
    <p:sldId id="402" r:id="rId121"/>
    <p:sldId id="395" r:id="rId122"/>
    <p:sldId id="396"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FA9D01CF-BD9E-4855-8E61-3905E8AC179C}">
          <p14:sldIdLst>
            <p14:sldId id="270"/>
          </p14:sldIdLst>
        </p14:section>
        <p14:section name="HTML Introduction" id="{D3EE7BA3-2DA7-418F-9350-64DD57CD30DC}">
          <p14:sldIdLst>
            <p14:sldId id="272"/>
          </p14:sldIdLst>
        </p14:section>
        <p14:section name="Syntax" id="{2752BD04-7502-41F5-8D2E-FAFA14C835BC}">
          <p14:sldIdLst>
            <p14:sldId id="273"/>
            <p14:sldId id="274"/>
            <p14:sldId id="275"/>
            <p14:sldId id="276"/>
            <p14:sldId id="277"/>
            <p14:sldId id="278"/>
            <p14:sldId id="279"/>
          </p14:sldIdLst>
        </p14:section>
        <p14:section name="Content Types" id="{FBEED6DF-1B62-48F8-8C2D-95336AA51CAC}">
          <p14:sldIdLst>
            <p14:sldId id="280"/>
            <p14:sldId id="281"/>
            <p14:sldId id="282"/>
            <p14:sldId id="283"/>
            <p14:sldId id="284"/>
          </p14:sldIdLst>
        </p14:section>
        <p14:section name="The HTML Document" id="{5EE36B2F-4460-4056-817C-C002C89BE258}">
          <p14:sldIdLst>
            <p14:sldId id="286"/>
            <p14:sldId id="287"/>
            <p14:sldId id="397"/>
          </p14:sldIdLst>
        </p14:section>
        <p14:section name="The HTML DOM" id="{9DFF2104-2A8B-43EC-BC72-BE2D67F5E8EF}">
          <p14:sldIdLst>
            <p14:sldId id="288"/>
            <p14:sldId id="289"/>
          </p14:sldIdLst>
        </p14:section>
        <p14:section name="The Doctype Declaration" id="{23EC89D4-C156-449F-BA38-FD18C964AE6A}">
          <p14:sldIdLst>
            <p14:sldId id="290"/>
            <p14:sldId id="291"/>
          </p14:sldIdLst>
        </p14:section>
        <p14:section name="Structuring an HTML Document" id="{67D42413-EAF7-4DE0-9129-11F4F91AF260}">
          <p14:sldIdLst>
            <p14:sldId id="292"/>
          </p14:sldIdLst>
        </p14:section>
        <p14:section name="HTML" id="{6C0A4409-7771-4BE9-B86B-6F53E4E1184E}">
          <p14:sldIdLst>
            <p14:sldId id="293"/>
          </p14:sldIdLst>
        </p14:section>
        <p14:section name="Head" id="{29796615-DC95-4849-AFF9-920D0BB28154}">
          <p14:sldIdLst>
            <p14:sldId id="294"/>
          </p14:sldIdLst>
        </p14:section>
        <p14:section name="Body" id="{A053314E-684B-4A82-AED9-B2E5E6FA4EAA}">
          <p14:sldIdLst>
            <p14:sldId id="295"/>
          </p14:sldIdLst>
        </p14:section>
        <p14:section name="Our First Web Page" id="{0A6D7161-C352-4A5B-B191-34732AA9E918}">
          <p14:sldIdLst>
            <p14:sldId id="296"/>
          </p14:sldIdLst>
        </p14:section>
        <p14:section name="Exercise 1: Creating a Web Page" id="{EBDFAB02-E97A-456D-9A07-9654565F54E2}">
          <p14:sldIdLst>
            <p14:sldId id="297"/>
            <p14:sldId id="299"/>
            <p14:sldId id="300"/>
          </p14:sldIdLst>
        </p14:section>
        <p14:section name="Metadata" id="{51BDCA80-0AC2-44E4-8B06-89983D425F46}">
          <p14:sldIdLst>
            <p14:sldId id="301"/>
            <p14:sldId id="302"/>
            <p14:sldId id="303"/>
            <p14:sldId id="304"/>
            <p14:sldId id="305"/>
          </p14:sldIdLst>
        </p14:section>
        <p14:section name="Exercise 2: Adding Metadata" id="{07CB8B09-87B2-4634-89AF-EA6AFBF217B0}">
          <p14:sldIdLst>
            <p14:sldId id="307"/>
            <p14:sldId id="308"/>
            <p14:sldId id="309"/>
            <p14:sldId id="310"/>
            <p14:sldId id="311"/>
            <p14:sldId id="312"/>
            <p14:sldId id="313"/>
          </p14:sldIdLst>
        </p14:section>
        <p14:section name="Mistakes in HTML" id="{CA7C57E8-353C-4485-A14A-A9DD68D5AC1E}">
          <p14:sldIdLst>
            <p14:sldId id="314"/>
            <p14:sldId id="315"/>
            <p14:sldId id="316"/>
            <p14:sldId id="317"/>
            <p14:sldId id="318"/>
            <p14:sldId id="319"/>
          </p14:sldIdLst>
        </p14:section>
        <p14:section name="Validating HTML" id="{D2AADB28-DEAD-48AB-8560-D0F3A9E0DD5F}">
          <p14:sldIdLst>
            <p14:sldId id="321"/>
            <p14:sldId id="322"/>
            <p14:sldId id="324"/>
          </p14:sldIdLst>
        </p14:section>
        <p14:section name="Exercise 3: Validation" id="{21357A82-AED7-4B36-9CFD-70A843890E63}">
          <p14:sldIdLst>
            <p14:sldId id="325"/>
            <p14:sldId id="327"/>
            <p14:sldId id="326"/>
          </p14:sldIdLst>
        </p14:section>
        <p14:section name="Exercise 4: Validation Errors" id="{65D7662B-0CA1-4D0A-B98C-AEDEB8959028}">
          <p14:sldIdLst>
            <p14:sldId id="328"/>
            <p14:sldId id="329"/>
            <p14:sldId id="330"/>
          </p14:sldIdLst>
        </p14:section>
        <p14:section name="Activity 1: Video Store Page Template" id="{B7EB30B4-40A1-4D91-B92A-97DC1B2EBA80}">
          <p14:sldIdLst>
            <p14:sldId id="331"/>
            <p14:sldId id="332"/>
            <p14:sldId id="333"/>
          </p14:sldIdLst>
        </p14:section>
        <p14:section name="CSS" id="{CD8D0CD5-821B-462D-A9E3-7B8AAF927715}">
          <p14:sldIdLst>
            <p14:sldId id="334"/>
          </p14:sldIdLst>
        </p14:section>
        <p14:section name="Syntax" id="{05A4D48B-86BE-4D15-AD73-995D987EF871}">
          <p14:sldIdLst>
            <p14:sldId id="335"/>
            <p14:sldId id="336"/>
            <p14:sldId id="399"/>
            <p14:sldId id="337"/>
          </p14:sldIdLst>
        </p14:section>
        <p14:section name="Adding Styles to a Web Page" id="{6C54E2A1-614F-4D05-AC3A-97560B727AC6}">
          <p14:sldIdLst>
            <p14:sldId id="338"/>
          </p14:sldIdLst>
        </p14:section>
        <p14:section name="Exercise 5: Adding Styles" id="{02A4A23E-864E-42F9-BC07-E96237925C27}">
          <p14:sldIdLst>
            <p14:sldId id="339"/>
            <p14:sldId id="340"/>
            <p14:sldId id="341"/>
            <p14:sldId id="342"/>
            <p14:sldId id="343"/>
            <p14:sldId id="344"/>
          </p14:sldIdLst>
        </p14:section>
        <p14:section name="Exercise 6: Styles in an External File" id="{98D2800F-D70B-49B4-97DC-96EF4BB76DA4}">
          <p14:sldIdLst>
            <p14:sldId id="345"/>
            <p14:sldId id="346"/>
            <p14:sldId id="347"/>
          </p14:sldIdLst>
        </p14:section>
        <p14:section name="CSSOM" id="{B55B56C2-5F94-494A-B820-A7C3B91E1AE5}">
          <p14:sldIdLst>
            <p14:sldId id="348"/>
            <p14:sldId id="349"/>
          </p14:sldIdLst>
        </p14:section>
        <p14:section name="CSS Selectors" id="{02906BD0-8C2C-41E0-8B1D-4F226AB37AC5}">
          <p14:sldIdLst>
            <p14:sldId id="350"/>
            <p14:sldId id="351"/>
          </p14:sldIdLst>
        </p14:section>
        <p14:section name="Element, ID, and Class" id="{CE8A43BD-2887-488E-B077-0ADCAA1AB4EC}">
          <p14:sldIdLst>
            <p14:sldId id="352"/>
          </p14:sldIdLst>
        </p14:section>
        <p14:section name="The Universal Selector (*)" id="{411655F6-63D7-49BE-AF54-485F320253E8}">
          <p14:sldIdLst>
            <p14:sldId id="353"/>
          </p14:sldIdLst>
        </p14:section>
        <p14:section name="Attribute Selectors" id="{17AFBDDE-7B27-4CB7-AD05-3FBB03EF8588}">
          <p14:sldIdLst>
            <p14:sldId id="354"/>
          </p14:sldIdLst>
        </p14:section>
        <p14:section name="Pseudo-classes" id="{5330656B-EA11-46E2-95A3-B194A4F7B860}">
          <p14:sldIdLst>
            <p14:sldId id="355"/>
          </p14:sldIdLst>
        </p14:section>
        <p14:section name="Pseudo-classes" id="{7C765E02-30D4-4E05-BE72-5A9C34BB700E}">
          <p14:sldIdLst>
            <p14:sldId id="356"/>
            <p14:sldId id="357"/>
            <p14:sldId id="358"/>
            <p14:sldId id="359"/>
            <p14:sldId id="360"/>
            <p14:sldId id="361"/>
          </p14:sldIdLst>
        </p14:section>
        <p14:section name="Pseudo-elements" id="{D9AB18EB-84CA-431E-BD37-1FC7BC111F46}">
          <p14:sldIdLst>
            <p14:sldId id="362"/>
          </p14:sldIdLst>
        </p14:section>
        <p14:section name="Combining Selectors" id="{746C3A8F-EBE1-4CEA-8399-403C608FB426}">
          <p14:sldIdLst>
            <p14:sldId id="363"/>
            <p14:sldId id="364"/>
          </p14:sldIdLst>
        </p14:section>
        <p14:section name="Exercise 7: Selecting Elements" id="{C881991D-56D9-4D8B-8596-E537A78EEFAD}">
          <p14:sldIdLst>
            <p14:sldId id="365"/>
            <p14:sldId id="366"/>
            <p14:sldId id="367"/>
            <p14:sldId id="369"/>
            <p14:sldId id="400"/>
            <p14:sldId id="371"/>
            <p14:sldId id="372"/>
            <p14:sldId id="373"/>
          </p14:sldIdLst>
        </p14:section>
        <p14:section name="CSS Specificity" id="{8137B316-ABC1-4102-9345-5CED46F5ECA7}">
          <p14:sldIdLst>
            <p14:sldId id="374"/>
            <p14:sldId id="375"/>
            <p14:sldId id="376"/>
          </p14:sldIdLst>
        </p14:section>
        <p14:section name="The Special Case of !important" id="{88DE93E2-CDB0-4B9D-A242-F8811B9BA1E2}">
          <p14:sldIdLst>
            <p14:sldId id="377"/>
            <p14:sldId id="378"/>
            <p14:sldId id="379"/>
          </p14:sldIdLst>
        </p14:section>
        <p14:section name="Activity 2: Styling the Video Store Template Page" id="{B5C25BC4-F917-497F-A3F5-7FED5FCBF95C}">
          <p14:sldIdLst>
            <p14:sldId id="380"/>
            <p14:sldId id="381"/>
            <p14:sldId id="382"/>
            <p14:sldId id="383"/>
          </p14:sldIdLst>
        </p14:section>
        <p14:section name="Dev Tools" id="{4A713BC5-8EE4-4B31-AD8E-C339FEC0F207}">
          <p14:sldIdLst>
            <p14:sldId id="384"/>
          </p14:sldIdLst>
        </p14:section>
        <p14:section name="The Top Bar" id="{323AD92B-40E1-45CA-9EEC-981504B6B834}">
          <p14:sldIdLst>
            <p14:sldId id="386"/>
          </p14:sldIdLst>
        </p14:section>
        <p14:section name="The Elements Tab" id="{2E2BEEDD-60D8-4C10-9213-027DE8CE8A14}">
          <p14:sldIdLst>
            <p14:sldId id="387"/>
            <p14:sldId id="388"/>
            <p14:sldId id="389"/>
          </p14:sldIdLst>
        </p14:section>
        <p14:section name="How a Web Page Renders" id="{889AE243-F12D-432C-9B57-E681C9896295}">
          <p14:sldIdLst>
            <p14:sldId id="390"/>
            <p14:sldId id="391"/>
            <p14:sldId id="392"/>
            <p14:sldId id="401"/>
            <p14:sldId id="402"/>
            <p14:sldId id="395"/>
          </p14:sldIdLst>
        </p14:section>
        <p14:section name="Summary" id="{16F38BA8-8431-4312-B2A0-D9C83D765B21}">
          <p14:sldIdLst>
            <p14:sldId id="3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4B1DE18B-064C-49F4-81A0-690B8A36485C}"/>
    <pc:docChg chg="undo custSel addSld delSld modSld sldOrd modSection">
      <pc:chgData name="Boban Srezovski" userId="d2c5dd452d77a740" providerId="LiveId" clId="{4B1DE18B-064C-49F4-81A0-690B8A36485C}" dt="2022-03-08T14:54:21.893" v="3021" actId="14100"/>
      <pc:docMkLst>
        <pc:docMk/>
      </pc:docMkLst>
      <pc:sldChg chg="delSp modSp mod">
        <pc:chgData name="Boban Srezovski" userId="d2c5dd452d77a740" providerId="LiveId" clId="{4B1DE18B-064C-49F4-81A0-690B8A36485C}" dt="2022-03-08T12:58:19.589" v="244" actId="478"/>
        <pc:sldMkLst>
          <pc:docMk/>
          <pc:sldMk cId="4120532793" sldId="269"/>
        </pc:sldMkLst>
        <pc:spChg chg="mod">
          <ac:chgData name="Boban Srezovski" userId="d2c5dd452d77a740" providerId="LiveId" clId="{4B1DE18B-064C-49F4-81A0-690B8A36485C}" dt="2022-03-08T12:58:13.203" v="243" actId="20577"/>
          <ac:spMkLst>
            <pc:docMk/>
            <pc:sldMk cId="4120532793" sldId="269"/>
            <ac:spMk id="2" creationId="{D6A451ED-E201-46BE-B207-BB09860B7F38}"/>
          </ac:spMkLst>
        </pc:spChg>
        <pc:spChg chg="del">
          <ac:chgData name="Boban Srezovski" userId="d2c5dd452d77a740" providerId="LiveId" clId="{4B1DE18B-064C-49F4-81A0-690B8A36485C}" dt="2022-03-08T12:58:19.589" v="244" actId="478"/>
          <ac:spMkLst>
            <pc:docMk/>
            <pc:sldMk cId="4120532793" sldId="269"/>
            <ac:spMk id="7" creationId="{60458E38-0493-4E8F-9FCD-88DDAFFDFC7B}"/>
          </ac:spMkLst>
        </pc:spChg>
      </pc:sldChg>
      <pc:sldChg chg="modSp mod">
        <pc:chgData name="Boban Srezovski" userId="d2c5dd452d77a740" providerId="LiveId" clId="{4B1DE18B-064C-49F4-81A0-690B8A36485C}" dt="2022-03-08T13:01:23.710" v="295" actId="6549"/>
        <pc:sldMkLst>
          <pc:docMk/>
          <pc:sldMk cId="1091467949" sldId="270"/>
        </pc:sldMkLst>
        <pc:spChg chg="mod">
          <ac:chgData name="Boban Srezovski" userId="d2c5dd452d77a740" providerId="LiveId" clId="{4B1DE18B-064C-49F4-81A0-690B8A36485C}" dt="2022-03-08T13:01:23.710" v="295" actId="6549"/>
          <ac:spMkLst>
            <pc:docMk/>
            <pc:sldMk cId="1091467949" sldId="270"/>
            <ac:spMk id="3" creationId="{B722CC48-529D-471B-8936-F3C93E061681}"/>
          </ac:spMkLst>
        </pc:spChg>
      </pc:sldChg>
      <pc:sldChg chg="del">
        <pc:chgData name="Boban Srezovski" userId="d2c5dd452d77a740" providerId="LiveId" clId="{4B1DE18B-064C-49F4-81A0-690B8A36485C}" dt="2022-03-08T13:00:04.204" v="252" actId="47"/>
        <pc:sldMkLst>
          <pc:docMk/>
          <pc:sldMk cId="1864487785" sldId="271"/>
        </pc:sldMkLst>
      </pc:sldChg>
      <pc:sldChg chg="modSp mod">
        <pc:chgData name="Boban Srezovski" userId="d2c5dd452d77a740" providerId="LiveId" clId="{4B1DE18B-064C-49F4-81A0-690B8A36485C}" dt="2022-03-08T13:04:50.706" v="336" actId="1076"/>
        <pc:sldMkLst>
          <pc:docMk/>
          <pc:sldMk cId="3059111158" sldId="272"/>
        </pc:sldMkLst>
        <pc:spChg chg="mod">
          <ac:chgData name="Boban Srezovski" userId="d2c5dd452d77a740" providerId="LiveId" clId="{4B1DE18B-064C-49F4-81A0-690B8A36485C}" dt="2022-03-08T13:04:48.875" v="335" actId="14100"/>
          <ac:spMkLst>
            <pc:docMk/>
            <pc:sldMk cId="3059111158" sldId="272"/>
            <ac:spMk id="3" creationId="{B3318D4F-D685-4914-A6AE-0DAD8D2DE5AA}"/>
          </ac:spMkLst>
        </pc:spChg>
        <pc:picChg chg="mod">
          <ac:chgData name="Boban Srezovski" userId="d2c5dd452d77a740" providerId="LiveId" clId="{4B1DE18B-064C-49F4-81A0-690B8A36485C}" dt="2022-03-08T13:04:50.706" v="336" actId="1076"/>
          <ac:picMkLst>
            <pc:docMk/>
            <pc:sldMk cId="3059111158" sldId="272"/>
            <ac:picMk id="5" creationId="{A78390E8-A6D3-4C67-B4CD-2F30B0BFE026}"/>
          </ac:picMkLst>
        </pc:picChg>
      </pc:sldChg>
      <pc:sldChg chg="modSp mod">
        <pc:chgData name="Boban Srezovski" userId="d2c5dd452d77a740" providerId="LiveId" clId="{4B1DE18B-064C-49F4-81A0-690B8A36485C}" dt="2022-03-08T13:05:23.425" v="347" actId="242"/>
        <pc:sldMkLst>
          <pc:docMk/>
          <pc:sldMk cId="1826827946" sldId="273"/>
        </pc:sldMkLst>
        <pc:spChg chg="mod">
          <ac:chgData name="Boban Srezovski" userId="d2c5dd452d77a740" providerId="LiveId" clId="{4B1DE18B-064C-49F4-81A0-690B8A36485C}" dt="2022-03-08T13:05:23.425" v="347" actId="242"/>
          <ac:spMkLst>
            <pc:docMk/>
            <pc:sldMk cId="1826827946" sldId="273"/>
            <ac:spMk id="3" creationId="{1F5C7CCE-1257-4B8F-8D7D-AEF59562B746}"/>
          </ac:spMkLst>
        </pc:spChg>
      </pc:sldChg>
      <pc:sldChg chg="modSp mod">
        <pc:chgData name="Boban Srezovski" userId="d2c5dd452d77a740" providerId="LiveId" clId="{4B1DE18B-064C-49F4-81A0-690B8A36485C}" dt="2022-03-08T13:05:36.723" v="349" actId="242"/>
        <pc:sldMkLst>
          <pc:docMk/>
          <pc:sldMk cId="917923543" sldId="274"/>
        </pc:sldMkLst>
        <pc:spChg chg="mod">
          <ac:chgData name="Boban Srezovski" userId="d2c5dd452d77a740" providerId="LiveId" clId="{4B1DE18B-064C-49F4-81A0-690B8A36485C}" dt="2022-03-08T13:05:36.723" v="349" actId="242"/>
          <ac:spMkLst>
            <pc:docMk/>
            <pc:sldMk cId="917923543" sldId="274"/>
            <ac:spMk id="3" creationId="{1F5C7CCE-1257-4B8F-8D7D-AEF59562B746}"/>
          </ac:spMkLst>
        </pc:spChg>
      </pc:sldChg>
      <pc:sldChg chg="modSp mod">
        <pc:chgData name="Boban Srezovski" userId="d2c5dd452d77a740" providerId="LiveId" clId="{4B1DE18B-064C-49F4-81A0-690B8A36485C}" dt="2022-03-08T13:06:10.604" v="370" actId="6549"/>
        <pc:sldMkLst>
          <pc:docMk/>
          <pc:sldMk cId="2896726071" sldId="275"/>
        </pc:sldMkLst>
        <pc:spChg chg="mod">
          <ac:chgData name="Boban Srezovski" userId="d2c5dd452d77a740" providerId="LiveId" clId="{4B1DE18B-064C-49F4-81A0-690B8A36485C}" dt="2022-03-08T13:06:10.604" v="370" actId="6549"/>
          <ac:spMkLst>
            <pc:docMk/>
            <pc:sldMk cId="2896726071" sldId="275"/>
            <ac:spMk id="3" creationId="{1F5C7CCE-1257-4B8F-8D7D-AEF59562B746}"/>
          </ac:spMkLst>
        </pc:spChg>
      </pc:sldChg>
      <pc:sldChg chg="modSp mod">
        <pc:chgData name="Boban Srezovski" userId="d2c5dd452d77a740" providerId="LiveId" clId="{4B1DE18B-064C-49F4-81A0-690B8A36485C}" dt="2022-03-08T13:06:51.970" v="391" actId="20577"/>
        <pc:sldMkLst>
          <pc:docMk/>
          <pc:sldMk cId="1631030972" sldId="276"/>
        </pc:sldMkLst>
        <pc:spChg chg="mod">
          <ac:chgData name="Boban Srezovski" userId="d2c5dd452d77a740" providerId="LiveId" clId="{4B1DE18B-064C-49F4-81A0-690B8A36485C}" dt="2022-03-08T13:06:51.970" v="391" actId="20577"/>
          <ac:spMkLst>
            <pc:docMk/>
            <pc:sldMk cId="1631030972" sldId="276"/>
            <ac:spMk id="3" creationId="{1F5C7CCE-1257-4B8F-8D7D-AEF59562B746}"/>
          </ac:spMkLst>
        </pc:spChg>
      </pc:sldChg>
      <pc:sldChg chg="modSp mod">
        <pc:chgData name="Boban Srezovski" userId="d2c5dd452d77a740" providerId="LiveId" clId="{4B1DE18B-064C-49F4-81A0-690B8A36485C}" dt="2022-03-08T13:07:34.515" v="395" actId="6549"/>
        <pc:sldMkLst>
          <pc:docMk/>
          <pc:sldMk cId="1159997596" sldId="277"/>
        </pc:sldMkLst>
        <pc:spChg chg="mod">
          <ac:chgData name="Boban Srezovski" userId="d2c5dd452d77a740" providerId="LiveId" clId="{4B1DE18B-064C-49F4-81A0-690B8A36485C}" dt="2022-03-08T13:07:34.515" v="395" actId="6549"/>
          <ac:spMkLst>
            <pc:docMk/>
            <pc:sldMk cId="1159997596" sldId="277"/>
            <ac:spMk id="3" creationId="{1F5C7CCE-1257-4B8F-8D7D-AEF59562B746}"/>
          </ac:spMkLst>
        </pc:spChg>
      </pc:sldChg>
      <pc:sldChg chg="modSp mod">
        <pc:chgData name="Boban Srezovski" userId="d2c5dd452d77a740" providerId="LiveId" clId="{4B1DE18B-064C-49F4-81A0-690B8A36485C}" dt="2022-03-08T13:07:58.211" v="404" actId="14100"/>
        <pc:sldMkLst>
          <pc:docMk/>
          <pc:sldMk cId="980083513" sldId="278"/>
        </pc:sldMkLst>
        <pc:spChg chg="mod">
          <ac:chgData name="Boban Srezovski" userId="d2c5dd452d77a740" providerId="LiveId" clId="{4B1DE18B-064C-49F4-81A0-690B8A36485C}" dt="2022-03-08T13:07:58.211" v="404" actId="14100"/>
          <ac:spMkLst>
            <pc:docMk/>
            <pc:sldMk cId="980083513" sldId="278"/>
            <ac:spMk id="3" creationId="{1F5C7CCE-1257-4B8F-8D7D-AEF59562B746}"/>
          </ac:spMkLst>
        </pc:spChg>
      </pc:sldChg>
      <pc:sldChg chg="modSp mod">
        <pc:chgData name="Boban Srezovski" userId="d2c5dd452d77a740" providerId="LiveId" clId="{4B1DE18B-064C-49F4-81A0-690B8A36485C}" dt="2022-03-08T13:08:44.867" v="437" actId="6549"/>
        <pc:sldMkLst>
          <pc:docMk/>
          <pc:sldMk cId="2532619635" sldId="279"/>
        </pc:sldMkLst>
        <pc:spChg chg="mod">
          <ac:chgData name="Boban Srezovski" userId="d2c5dd452d77a740" providerId="LiveId" clId="{4B1DE18B-064C-49F4-81A0-690B8A36485C}" dt="2022-03-08T13:08:44.867" v="437" actId="6549"/>
          <ac:spMkLst>
            <pc:docMk/>
            <pc:sldMk cId="2532619635" sldId="279"/>
            <ac:spMk id="3" creationId="{1F5C7CCE-1257-4B8F-8D7D-AEF59562B746}"/>
          </ac:spMkLst>
        </pc:spChg>
      </pc:sldChg>
      <pc:sldChg chg="modSp mod">
        <pc:chgData name="Boban Srezovski" userId="d2c5dd452d77a740" providerId="LiveId" clId="{4B1DE18B-064C-49F4-81A0-690B8A36485C}" dt="2022-03-08T13:09:14.115" v="456" actId="403"/>
        <pc:sldMkLst>
          <pc:docMk/>
          <pc:sldMk cId="817098323" sldId="280"/>
        </pc:sldMkLst>
        <pc:spChg chg="mod">
          <ac:chgData name="Boban Srezovski" userId="d2c5dd452d77a740" providerId="LiveId" clId="{4B1DE18B-064C-49F4-81A0-690B8A36485C}" dt="2022-03-08T13:09:14.115" v="456" actId="403"/>
          <ac:spMkLst>
            <pc:docMk/>
            <pc:sldMk cId="817098323" sldId="280"/>
            <ac:spMk id="3" creationId="{1F5C7CCE-1257-4B8F-8D7D-AEF59562B746}"/>
          </ac:spMkLst>
        </pc:spChg>
      </pc:sldChg>
      <pc:sldChg chg="modSp mod">
        <pc:chgData name="Boban Srezovski" userId="d2c5dd452d77a740" providerId="LiveId" clId="{4B1DE18B-064C-49F4-81A0-690B8A36485C}" dt="2022-03-08T13:09:24.414" v="457"/>
        <pc:sldMkLst>
          <pc:docMk/>
          <pc:sldMk cId="3087852830" sldId="281"/>
        </pc:sldMkLst>
        <pc:spChg chg="mod">
          <ac:chgData name="Boban Srezovski" userId="d2c5dd452d77a740" providerId="LiveId" clId="{4B1DE18B-064C-49F4-81A0-690B8A36485C}" dt="2022-03-08T13:09:24.414" v="457"/>
          <ac:spMkLst>
            <pc:docMk/>
            <pc:sldMk cId="3087852830" sldId="281"/>
            <ac:spMk id="3" creationId="{1F5C7CCE-1257-4B8F-8D7D-AEF59562B746}"/>
          </ac:spMkLst>
        </pc:spChg>
      </pc:sldChg>
      <pc:sldChg chg="modSp mod">
        <pc:chgData name="Boban Srezovski" userId="d2c5dd452d77a740" providerId="LiveId" clId="{4B1DE18B-064C-49F4-81A0-690B8A36485C}" dt="2022-03-08T13:10:38.061" v="486" actId="6549"/>
        <pc:sldMkLst>
          <pc:docMk/>
          <pc:sldMk cId="128093931" sldId="282"/>
        </pc:sldMkLst>
        <pc:spChg chg="mod">
          <ac:chgData name="Boban Srezovski" userId="d2c5dd452d77a740" providerId="LiveId" clId="{4B1DE18B-064C-49F4-81A0-690B8A36485C}" dt="2022-03-08T13:10:38.061" v="486" actId="6549"/>
          <ac:spMkLst>
            <pc:docMk/>
            <pc:sldMk cId="128093931" sldId="282"/>
            <ac:spMk id="3" creationId="{1F5C7CCE-1257-4B8F-8D7D-AEF59562B746}"/>
          </ac:spMkLst>
        </pc:spChg>
      </pc:sldChg>
      <pc:sldChg chg="addSp modSp mod">
        <pc:chgData name="Boban Srezovski" userId="d2c5dd452d77a740" providerId="LiveId" clId="{4B1DE18B-064C-49F4-81A0-690B8A36485C}" dt="2022-03-08T13:11:51.362" v="508" actId="1076"/>
        <pc:sldMkLst>
          <pc:docMk/>
          <pc:sldMk cId="313983716" sldId="283"/>
        </pc:sldMkLst>
        <pc:spChg chg="mod">
          <ac:chgData name="Boban Srezovski" userId="d2c5dd452d77a740" providerId="LiveId" clId="{4B1DE18B-064C-49F4-81A0-690B8A36485C}" dt="2022-03-08T13:11:29.715" v="497" actId="6549"/>
          <ac:spMkLst>
            <pc:docMk/>
            <pc:sldMk cId="313983716" sldId="283"/>
            <ac:spMk id="3" creationId="{1F5C7CCE-1257-4B8F-8D7D-AEF59562B746}"/>
          </ac:spMkLst>
        </pc:spChg>
        <pc:spChg chg="add mod">
          <ac:chgData name="Boban Srezovski" userId="d2c5dd452d77a740" providerId="LiveId" clId="{4B1DE18B-064C-49F4-81A0-690B8A36485C}" dt="2022-03-08T13:11:51.362" v="508" actId="1076"/>
          <ac:spMkLst>
            <pc:docMk/>
            <pc:sldMk cId="313983716" sldId="283"/>
            <ac:spMk id="8" creationId="{5A850F8B-EA95-4AC2-B1A9-9D530D479675}"/>
          </ac:spMkLst>
        </pc:spChg>
        <pc:picChg chg="mod">
          <ac:chgData name="Boban Srezovski" userId="d2c5dd452d77a740" providerId="LiveId" clId="{4B1DE18B-064C-49F4-81A0-690B8A36485C}" dt="2022-03-08T13:11:35.010" v="500" actId="1076"/>
          <ac:picMkLst>
            <pc:docMk/>
            <pc:sldMk cId="313983716" sldId="283"/>
            <ac:picMk id="5" creationId="{4B22845A-0616-45E4-BB8D-A1D387C71E99}"/>
          </ac:picMkLst>
        </pc:picChg>
        <pc:picChg chg="add mod">
          <ac:chgData name="Boban Srezovski" userId="d2c5dd452d77a740" providerId="LiveId" clId="{4B1DE18B-064C-49F4-81A0-690B8A36485C}" dt="2022-03-08T13:11:38.745" v="502" actId="1076"/>
          <ac:picMkLst>
            <pc:docMk/>
            <pc:sldMk cId="313983716" sldId="283"/>
            <ac:picMk id="6" creationId="{4C1568DA-C84A-4A82-8F00-8DFADF13FFEB}"/>
          </ac:picMkLst>
        </pc:picChg>
      </pc:sldChg>
      <pc:sldChg chg="delSp modSp mod">
        <pc:chgData name="Boban Srezovski" userId="d2c5dd452d77a740" providerId="LiveId" clId="{4B1DE18B-064C-49F4-81A0-690B8A36485C}" dt="2022-03-08T13:13:23.433" v="553" actId="207"/>
        <pc:sldMkLst>
          <pc:docMk/>
          <pc:sldMk cId="1818282673" sldId="284"/>
        </pc:sldMkLst>
        <pc:spChg chg="mod">
          <ac:chgData name="Boban Srezovski" userId="d2c5dd452d77a740" providerId="LiveId" clId="{4B1DE18B-064C-49F4-81A0-690B8A36485C}" dt="2022-03-08T13:13:23.433" v="553" actId="207"/>
          <ac:spMkLst>
            <pc:docMk/>
            <pc:sldMk cId="1818282673" sldId="284"/>
            <ac:spMk id="3" creationId="{1F5C7CCE-1257-4B8F-8D7D-AEF59562B746}"/>
          </ac:spMkLst>
        </pc:spChg>
        <pc:spChg chg="del">
          <ac:chgData name="Boban Srezovski" userId="d2c5dd452d77a740" providerId="LiveId" clId="{4B1DE18B-064C-49F4-81A0-690B8A36485C}" dt="2022-03-08T13:12:08.123" v="510" actId="478"/>
          <ac:spMkLst>
            <pc:docMk/>
            <pc:sldMk cId="1818282673" sldId="284"/>
            <ac:spMk id="8" creationId="{876A3234-D276-4AB5-8BFB-905F6BB10477}"/>
          </ac:spMkLst>
        </pc:spChg>
        <pc:picChg chg="del">
          <ac:chgData name="Boban Srezovski" userId="d2c5dd452d77a740" providerId="LiveId" clId="{4B1DE18B-064C-49F4-81A0-690B8A36485C}" dt="2022-03-08T13:12:07.306" v="509" actId="478"/>
          <ac:picMkLst>
            <pc:docMk/>
            <pc:sldMk cId="1818282673" sldId="284"/>
            <ac:picMk id="6" creationId="{F76DDA9F-E8CC-4FD9-A8C3-5F919D70E512}"/>
          </ac:picMkLst>
        </pc:picChg>
      </pc:sldChg>
      <pc:sldChg chg="modSp del mod">
        <pc:chgData name="Boban Srezovski" userId="d2c5dd452d77a740" providerId="LiveId" clId="{4B1DE18B-064C-49F4-81A0-690B8A36485C}" dt="2022-03-08T13:13:30.274" v="554" actId="47"/>
        <pc:sldMkLst>
          <pc:docMk/>
          <pc:sldMk cId="2807923861" sldId="285"/>
        </pc:sldMkLst>
        <pc:spChg chg="mod">
          <ac:chgData name="Boban Srezovski" userId="d2c5dd452d77a740" providerId="LiveId" clId="{4B1DE18B-064C-49F4-81A0-690B8A36485C}" dt="2022-03-08T13:12:42.180" v="534"/>
          <ac:spMkLst>
            <pc:docMk/>
            <pc:sldMk cId="2807923861" sldId="285"/>
            <ac:spMk id="3" creationId="{1F5C7CCE-1257-4B8F-8D7D-AEF59562B746}"/>
          </ac:spMkLst>
        </pc:spChg>
      </pc:sldChg>
      <pc:sldChg chg="modSp mod">
        <pc:chgData name="Boban Srezovski" userId="d2c5dd452d77a740" providerId="LiveId" clId="{4B1DE18B-064C-49F4-81A0-690B8A36485C}" dt="2022-03-08T13:14:08.042" v="574" actId="14100"/>
        <pc:sldMkLst>
          <pc:docMk/>
          <pc:sldMk cId="3725604419" sldId="286"/>
        </pc:sldMkLst>
        <pc:spChg chg="mod">
          <ac:chgData name="Boban Srezovski" userId="d2c5dd452d77a740" providerId="LiveId" clId="{4B1DE18B-064C-49F4-81A0-690B8A36485C}" dt="2022-03-08T13:14:03.930" v="572" actId="20577"/>
          <ac:spMkLst>
            <pc:docMk/>
            <pc:sldMk cId="3725604419" sldId="286"/>
            <ac:spMk id="3" creationId="{5AD7EC2F-DA59-4B18-84F6-D4A42DD22F1B}"/>
          </ac:spMkLst>
        </pc:spChg>
        <pc:picChg chg="mod">
          <ac:chgData name="Boban Srezovski" userId="d2c5dd452d77a740" providerId="LiveId" clId="{4B1DE18B-064C-49F4-81A0-690B8A36485C}" dt="2022-03-08T13:14:08.042" v="574" actId="14100"/>
          <ac:picMkLst>
            <pc:docMk/>
            <pc:sldMk cId="3725604419" sldId="286"/>
            <ac:picMk id="5" creationId="{78AD98A1-17F2-4C69-AF7D-588C6FD49FFD}"/>
          </ac:picMkLst>
        </pc:picChg>
      </pc:sldChg>
      <pc:sldChg chg="modSp mod">
        <pc:chgData name="Boban Srezovski" userId="d2c5dd452d77a740" providerId="LiveId" clId="{4B1DE18B-064C-49F4-81A0-690B8A36485C}" dt="2022-03-08T13:14:26.451" v="582" actId="6549"/>
        <pc:sldMkLst>
          <pc:docMk/>
          <pc:sldMk cId="3608776810" sldId="287"/>
        </pc:sldMkLst>
        <pc:spChg chg="mod">
          <ac:chgData name="Boban Srezovski" userId="d2c5dd452d77a740" providerId="LiveId" clId="{4B1DE18B-064C-49F4-81A0-690B8A36485C}" dt="2022-03-08T13:14:26.451" v="582" actId="6549"/>
          <ac:spMkLst>
            <pc:docMk/>
            <pc:sldMk cId="3608776810" sldId="287"/>
            <ac:spMk id="3" creationId="{5AD7EC2F-DA59-4B18-84F6-D4A42DD22F1B}"/>
          </ac:spMkLst>
        </pc:spChg>
      </pc:sldChg>
      <pc:sldChg chg="modSp mod">
        <pc:chgData name="Boban Srezovski" userId="d2c5dd452d77a740" providerId="LiveId" clId="{4B1DE18B-064C-49F4-81A0-690B8A36485C}" dt="2022-03-08T13:16:17.875" v="645" actId="6549"/>
        <pc:sldMkLst>
          <pc:docMk/>
          <pc:sldMk cId="226864388" sldId="288"/>
        </pc:sldMkLst>
        <pc:spChg chg="mod">
          <ac:chgData name="Boban Srezovski" userId="d2c5dd452d77a740" providerId="LiveId" clId="{4B1DE18B-064C-49F4-81A0-690B8A36485C}" dt="2022-03-08T13:16:17.875" v="645" actId="6549"/>
          <ac:spMkLst>
            <pc:docMk/>
            <pc:sldMk cId="226864388" sldId="288"/>
            <ac:spMk id="3" creationId="{5AD7EC2F-DA59-4B18-84F6-D4A42DD22F1B}"/>
          </ac:spMkLst>
        </pc:spChg>
      </pc:sldChg>
      <pc:sldChg chg="modSp mod">
        <pc:chgData name="Boban Srezovski" userId="d2c5dd452d77a740" providerId="LiveId" clId="{4B1DE18B-064C-49F4-81A0-690B8A36485C}" dt="2022-03-08T13:16:44.602" v="667" actId="20577"/>
        <pc:sldMkLst>
          <pc:docMk/>
          <pc:sldMk cId="2210001315" sldId="289"/>
        </pc:sldMkLst>
        <pc:spChg chg="mod">
          <ac:chgData name="Boban Srezovski" userId="d2c5dd452d77a740" providerId="LiveId" clId="{4B1DE18B-064C-49F4-81A0-690B8A36485C}" dt="2022-03-08T13:16:44.602" v="667" actId="20577"/>
          <ac:spMkLst>
            <pc:docMk/>
            <pc:sldMk cId="2210001315" sldId="289"/>
            <ac:spMk id="3" creationId="{5AD7EC2F-DA59-4B18-84F6-D4A42DD22F1B}"/>
          </ac:spMkLst>
        </pc:spChg>
      </pc:sldChg>
      <pc:sldChg chg="modSp mod">
        <pc:chgData name="Boban Srezovski" userId="d2c5dd452d77a740" providerId="LiveId" clId="{4B1DE18B-064C-49F4-81A0-690B8A36485C}" dt="2022-03-08T13:17:12.027" v="679" actId="6549"/>
        <pc:sldMkLst>
          <pc:docMk/>
          <pc:sldMk cId="1493902051" sldId="290"/>
        </pc:sldMkLst>
        <pc:spChg chg="mod">
          <ac:chgData name="Boban Srezovski" userId="d2c5dd452d77a740" providerId="LiveId" clId="{4B1DE18B-064C-49F4-81A0-690B8A36485C}" dt="2022-03-08T13:17:12.027" v="679" actId="6549"/>
          <ac:spMkLst>
            <pc:docMk/>
            <pc:sldMk cId="1493902051" sldId="290"/>
            <ac:spMk id="3" creationId="{191871E0-0B66-43C7-84A1-A50ADC9923F2}"/>
          </ac:spMkLst>
        </pc:spChg>
      </pc:sldChg>
      <pc:sldChg chg="modSp mod">
        <pc:chgData name="Boban Srezovski" userId="d2c5dd452d77a740" providerId="LiveId" clId="{4B1DE18B-064C-49F4-81A0-690B8A36485C}" dt="2022-03-08T13:18:04.218" v="712" actId="14100"/>
        <pc:sldMkLst>
          <pc:docMk/>
          <pc:sldMk cId="3942430415" sldId="291"/>
        </pc:sldMkLst>
        <pc:spChg chg="mod">
          <ac:chgData name="Boban Srezovski" userId="d2c5dd452d77a740" providerId="LiveId" clId="{4B1DE18B-064C-49F4-81A0-690B8A36485C}" dt="2022-03-08T13:18:04.218" v="712" actId="14100"/>
          <ac:spMkLst>
            <pc:docMk/>
            <pc:sldMk cId="3942430415" sldId="291"/>
            <ac:spMk id="3" creationId="{191871E0-0B66-43C7-84A1-A50ADC9923F2}"/>
          </ac:spMkLst>
        </pc:spChg>
      </pc:sldChg>
      <pc:sldChg chg="modSp mod">
        <pc:chgData name="Boban Srezovski" userId="d2c5dd452d77a740" providerId="LiveId" clId="{4B1DE18B-064C-49F4-81A0-690B8A36485C}" dt="2022-03-08T13:18:24.900" v="719" actId="122"/>
        <pc:sldMkLst>
          <pc:docMk/>
          <pc:sldMk cId="1492476814" sldId="292"/>
        </pc:sldMkLst>
        <pc:spChg chg="mod">
          <ac:chgData name="Boban Srezovski" userId="d2c5dd452d77a740" providerId="LiveId" clId="{4B1DE18B-064C-49F4-81A0-690B8A36485C}" dt="2022-03-08T13:18:24.900" v="719" actId="122"/>
          <ac:spMkLst>
            <pc:docMk/>
            <pc:sldMk cId="1492476814" sldId="292"/>
            <ac:spMk id="3" creationId="{B0AC30E0-DDDF-49FF-B199-0863C7213968}"/>
          </ac:spMkLst>
        </pc:spChg>
      </pc:sldChg>
      <pc:sldChg chg="modSp mod">
        <pc:chgData name="Boban Srezovski" userId="d2c5dd452d77a740" providerId="LiveId" clId="{4B1DE18B-064C-49F4-81A0-690B8A36485C}" dt="2022-03-08T13:19:07.146" v="750" actId="1076"/>
        <pc:sldMkLst>
          <pc:docMk/>
          <pc:sldMk cId="1481042026" sldId="293"/>
        </pc:sldMkLst>
        <pc:spChg chg="mod">
          <ac:chgData name="Boban Srezovski" userId="d2c5dd452d77a740" providerId="LiveId" clId="{4B1DE18B-064C-49F4-81A0-690B8A36485C}" dt="2022-03-08T13:18:55.811" v="745" actId="6549"/>
          <ac:spMkLst>
            <pc:docMk/>
            <pc:sldMk cId="1481042026" sldId="293"/>
            <ac:spMk id="3" creationId="{F426FCEE-28CB-4E20-8338-3A161A87FA01}"/>
          </ac:spMkLst>
        </pc:spChg>
        <pc:picChg chg="mod modCrop">
          <ac:chgData name="Boban Srezovski" userId="d2c5dd452d77a740" providerId="LiveId" clId="{4B1DE18B-064C-49F4-81A0-690B8A36485C}" dt="2022-03-08T13:19:07.146" v="750" actId="1076"/>
          <ac:picMkLst>
            <pc:docMk/>
            <pc:sldMk cId="1481042026" sldId="293"/>
            <ac:picMk id="5" creationId="{E7A050DC-C3CF-4854-83EB-497CE34D2FD0}"/>
          </ac:picMkLst>
        </pc:picChg>
      </pc:sldChg>
      <pc:sldChg chg="modSp mod">
        <pc:chgData name="Boban Srezovski" userId="d2c5dd452d77a740" providerId="LiveId" clId="{4B1DE18B-064C-49F4-81A0-690B8A36485C}" dt="2022-03-08T13:19:31.834" v="763" actId="1076"/>
        <pc:sldMkLst>
          <pc:docMk/>
          <pc:sldMk cId="3486050653" sldId="294"/>
        </pc:sldMkLst>
        <pc:spChg chg="mod">
          <ac:chgData name="Boban Srezovski" userId="d2c5dd452d77a740" providerId="LiveId" clId="{4B1DE18B-064C-49F4-81A0-690B8A36485C}" dt="2022-03-08T13:19:29.723" v="762" actId="6549"/>
          <ac:spMkLst>
            <pc:docMk/>
            <pc:sldMk cId="3486050653" sldId="294"/>
            <ac:spMk id="3" creationId="{F426FCEE-28CB-4E20-8338-3A161A87FA01}"/>
          </ac:spMkLst>
        </pc:spChg>
        <pc:picChg chg="mod">
          <ac:chgData name="Boban Srezovski" userId="d2c5dd452d77a740" providerId="LiveId" clId="{4B1DE18B-064C-49F4-81A0-690B8A36485C}" dt="2022-03-08T13:19:31.834" v="763" actId="1076"/>
          <ac:picMkLst>
            <pc:docMk/>
            <pc:sldMk cId="3486050653" sldId="294"/>
            <ac:picMk id="7" creationId="{AB6A5E34-2207-4D8A-BA19-A8C55826C914}"/>
          </ac:picMkLst>
        </pc:picChg>
      </pc:sldChg>
      <pc:sldChg chg="modSp mod">
        <pc:chgData name="Boban Srezovski" userId="d2c5dd452d77a740" providerId="LiveId" clId="{4B1DE18B-064C-49F4-81A0-690B8A36485C}" dt="2022-03-08T13:20:13.546" v="791" actId="1076"/>
        <pc:sldMkLst>
          <pc:docMk/>
          <pc:sldMk cId="723545189" sldId="295"/>
        </pc:sldMkLst>
        <pc:spChg chg="mod">
          <ac:chgData name="Boban Srezovski" userId="d2c5dd452d77a740" providerId="LiveId" clId="{4B1DE18B-064C-49F4-81A0-690B8A36485C}" dt="2022-03-08T13:20:03.818" v="785" actId="20577"/>
          <ac:spMkLst>
            <pc:docMk/>
            <pc:sldMk cId="723545189" sldId="295"/>
            <ac:spMk id="3" creationId="{96DB373C-2745-4A24-A59F-9E2703923407}"/>
          </ac:spMkLst>
        </pc:spChg>
        <pc:picChg chg="mod">
          <ac:chgData name="Boban Srezovski" userId="d2c5dd452d77a740" providerId="LiveId" clId="{4B1DE18B-064C-49F4-81A0-690B8A36485C}" dt="2022-03-08T13:20:13.546" v="791" actId="1076"/>
          <ac:picMkLst>
            <pc:docMk/>
            <pc:sldMk cId="723545189" sldId="295"/>
            <ac:picMk id="5" creationId="{1AD057B9-6626-460B-881A-993EAEC8A85B}"/>
          </ac:picMkLst>
        </pc:picChg>
      </pc:sldChg>
      <pc:sldChg chg="modSp mod">
        <pc:chgData name="Boban Srezovski" userId="d2c5dd452d77a740" providerId="LiveId" clId="{4B1DE18B-064C-49F4-81A0-690B8A36485C}" dt="2022-03-08T13:20:36.307" v="798" actId="6549"/>
        <pc:sldMkLst>
          <pc:docMk/>
          <pc:sldMk cId="1822557267" sldId="296"/>
        </pc:sldMkLst>
        <pc:spChg chg="mod">
          <ac:chgData name="Boban Srezovski" userId="d2c5dd452d77a740" providerId="LiveId" clId="{4B1DE18B-064C-49F4-81A0-690B8A36485C}" dt="2022-03-08T13:20:36.307" v="798" actId="6549"/>
          <ac:spMkLst>
            <pc:docMk/>
            <pc:sldMk cId="1822557267" sldId="296"/>
            <ac:spMk id="3" creationId="{8BC53DBB-FBD1-49F4-9F72-C1A42C4B9634}"/>
          </ac:spMkLst>
        </pc:spChg>
      </pc:sldChg>
      <pc:sldChg chg="addSp modSp mod">
        <pc:chgData name="Boban Srezovski" userId="d2c5dd452d77a740" providerId="LiveId" clId="{4B1DE18B-064C-49F4-81A0-690B8A36485C}" dt="2022-03-08T13:21:59.217" v="830" actId="732"/>
        <pc:sldMkLst>
          <pc:docMk/>
          <pc:sldMk cId="3905183104" sldId="297"/>
        </pc:sldMkLst>
        <pc:spChg chg="mod">
          <ac:chgData name="Boban Srezovski" userId="d2c5dd452d77a740" providerId="LiveId" clId="{4B1DE18B-064C-49F4-81A0-690B8A36485C}" dt="2022-03-08T13:02:37.571" v="297"/>
          <ac:spMkLst>
            <pc:docMk/>
            <pc:sldMk cId="3905183104" sldId="297"/>
            <ac:spMk id="2" creationId="{465A6BC6-9D9C-46FF-AB9D-73623C64F015}"/>
          </ac:spMkLst>
        </pc:spChg>
        <pc:spChg chg="mod">
          <ac:chgData name="Boban Srezovski" userId="d2c5dd452d77a740" providerId="LiveId" clId="{4B1DE18B-064C-49F4-81A0-690B8A36485C}" dt="2022-03-08T13:21:49.267" v="827" actId="20577"/>
          <ac:spMkLst>
            <pc:docMk/>
            <pc:sldMk cId="3905183104" sldId="297"/>
            <ac:spMk id="3" creationId="{37CD9648-AB5B-4C41-954D-746AACFD70C2}"/>
          </ac:spMkLst>
        </pc:spChg>
        <pc:picChg chg="mod modCrop">
          <ac:chgData name="Boban Srezovski" userId="d2c5dd452d77a740" providerId="LiveId" clId="{4B1DE18B-064C-49F4-81A0-690B8A36485C}" dt="2022-03-08T13:21:59.217" v="830" actId="732"/>
          <ac:picMkLst>
            <pc:docMk/>
            <pc:sldMk cId="3905183104" sldId="297"/>
            <ac:picMk id="5" creationId="{923D0316-C130-40F1-8B4D-E9AE3C005417}"/>
          </ac:picMkLst>
        </pc:picChg>
        <pc:picChg chg="add mod">
          <ac:chgData name="Boban Srezovski" userId="d2c5dd452d77a740" providerId="LiveId" clId="{4B1DE18B-064C-49F4-81A0-690B8A36485C}" dt="2022-03-08T13:21:52.305" v="829" actId="1076"/>
          <ac:picMkLst>
            <pc:docMk/>
            <pc:sldMk cId="3905183104" sldId="297"/>
            <ac:picMk id="6" creationId="{7B55E1C9-49C7-4D0B-9B66-1DE494B6A629}"/>
          </ac:picMkLst>
        </pc:picChg>
      </pc:sldChg>
      <pc:sldChg chg="modSp del mod">
        <pc:chgData name="Boban Srezovski" userId="d2c5dd452d77a740" providerId="LiveId" clId="{4B1DE18B-064C-49F4-81A0-690B8A36485C}" dt="2022-03-08T13:23:11.680" v="866" actId="47"/>
        <pc:sldMkLst>
          <pc:docMk/>
          <pc:sldMk cId="3933616417" sldId="298"/>
        </pc:sldMkLst>
        <pc:spChg chg="mod">
          <ac:chgData name="Boban Srezovski" userId="d2c5dd452d77a740" providerId="LiveId" clId="{4B1DE18B-064C-49F4-81A0-690B8A36485C}" dt="2022-03-08T13:02:42.270" v="299"/>
          <ac:spMkLst>
            <pc:docMk/>
            <pc:sldMk cId="3933616417" sldId="298"/>
            <ac:spMk id="2" creationId="{465A6BC6-9D9C-46FF-AB9D-73623C64F015}"/>
          </ac:spMkLst>
        </pc:spChg>
      </pc:sldChg>
      <pc:sldChg chg="addSp delSp modSp mod">
        <pc:chgData name="Boban Srezovski" userId="d2c5dd452d77a740" providerId="LiveId" clId="{4B1DE18B-064C-49F4-81A0-690B8A36485C}" dt="2022-03-08T13:23:03.035" v="865" actId="14100"/>
        <pc:sldMkLst>
          <pc:docMk/>
          <pc:sldMk cId="3885608789" sldId="299"/>
        </pc:sldMkLst>
        <pc:spChg chg="mod">
          <ac:chgData name="Boban Srezovski" userId="d2c5dd452d77a740" providerId="LiveId" clId="{4B1DE18B-064C-49F4-81A0-690B8A36485C}" dt="2022-03-08T13:02:39.429" v="298"/>
          <ac:spMkLst>
            <pc:docMk/>
            <pc:sldMk cId="3885608789" sldId="299"/>
            <ac:spMk id="2" creationId="{465A6BC6-9D9C-46FF-AB9D-73623C64F015}"/>
          </ac:spMkLst>
        </pc:spChg>
        <pc:spChg chg="mod">
          <ac:chgData name="Boban Srezovski" userId="d2c5dd452d77a740" providerId="LiveId" clId="{4B1DE18B-064C-49F4-81A0-690B8A36485C}" dt="2022-03-08T13:22:44.387" v="855" actId="20577"/>
          <ac:spMkLst>
            <pc:docMk/>
            <pc:sldMk cId="3885608789" sldId="299"/>
            <ac:spMk id="3" creationId="{37CD9648-AB5B-4C41-954D-746AACFD70C2}"/>
          </ac:spMkLst>
        </pc:spChg>
        <pc:spChg chg="add mod">
          <ac:chgData name="Boban Srezovski" userId="d2c5dd452d77a740" providerId="LiveId" clId="{4B1DE18B-064C-49F4-81A0-690B8A36485C}" dt="2022-03-08T13:22:53.748" v="862" actId="571"/>
          <ac:spMkLst>
            <pc:docMk/>
            <pc:sldMk cId="3885608789" sldId="299"/>
            <ac:spMk id="7" creationId="{3045045A-CCE4-499F-A4D3-A65AC50504FC}"/>
          </ac:spMkLst>
        </pc:spChg>
        <pc:picChg chg="add del mod">
          <ac:chgData name="Boban Srezovski" userId="d2c5dd452d77a740" providerId="LiveId" clId="{4B1DE18B-064C-49F4-81A0-690B8A36485C}" dt="2022-03-08T13:22:53.196" v="861" actId="22"/>
          <ac:picMkLst>
            <pc:docMk/>
            <pc:sldMk cId="3885608789" sldId="299"/>
            <ac:picMk id="5" creationId="{A195AFF4-7A2C-4858-A171-EC9EFC8B0C92}"/>
          </ac:picMkLst>
        </pc:picChg>
        <pc:picChg chg="del">
          <ac:chgData name="Boban Srezovski" userId="d2c5dd452d77a740" providerId="LiveId" clId="{4B1DE18B-064C-49F4-81A0-690B8A36485C}" dt="2022-03-08T13:22:05.930" v="831" actId="478"/>
          <ac:picMkLst>
            <pc:docMk/>
            <pc:sldMk cId="3885608789" sldId="299"/>
            <ac:picMk id="6" creationId="{7DFDED74-392B-47D8-95F6-68FCB3BD0716}"/>
          </ac:picMkLst>
        </pc:picChg>
        <pc:picChg chg="mod">
          <ac:chgData name="Boban Srezovski" userId="d2c5dd452d77a740" providerId="LiveId" clId="{4B1DE18B-064C-49F4-81A0-690B8A36485C}" dt="2022-03-08T13:23:03.035" v="865" actId="14100"/>
          <ac:picMkLst>
            <pc:docMk/>
            <pc:sldMk cId="3885608789" sldId="299"/>
            <ac:picMk id="8" creationId="{C353B988-3957-4BD2-A8DB-80D870210D7C}"/>
          </ac:picMkLst>
        </pc:picChg>
        <pc:picChg chg="add mod">
          <ac:chgData name="Boban Srezovski" userId="d2c5dd452d77a740" providerId="LiveId" clId="{4B1DE18B-064C-49F4-81A0-690B8A36485C}" dt="2022-03-08T13:22:56.683" v="864" actId="1076"/>
          <ac:picMkLst>
            <pc:docMk/>
            <pc:sldMk cId="3885608789" sldId="299"/>
            <ac:picMk id="10" creationId="{B91F06BB-C413-4514-BB6E-392C05397072}"/>
          </ac:picMkLst>
        </pc:picChg>
      </pc:sldChg>
      <pc:sldChg chg="modSp mod">
        <pc:chgData name="Boban Srezovski" userId="d2c5dd452d77a740" providerId="LiveId" clId="{4B1DE18B-064C-49F4-81A0-690B8A36485C}" dt="2022-03-08T13:23:26.891" v="872" actId="20577"/>
        <pc:sldMkLst>
          <pc:docMk/>
          <pc:sldMk cId="612945614" sldId="300"/>
        </pc:sldMkLst>
        <pc:spChg chg="mod">
          <ac:chgData name="Boban Srezovski" userId="d2c5dd452d77a740" providerId="LiveId" clId="{4B1DE18B-064C-49F4-81A0-690B8A36485C}" dt="2022-03-08T13:02:45.887" v="300"/>
          <ac:spMkLst>
            <pc:docMk/>
            <pc:sldMk cId="612945614" sldId="300"/>
            <ac:spMk id="2" creationId="{465A6BC6-9D9C-46FF-AB9D-73623C64F015}"/>
          </ac:spMkLst>
        </pc:spChg>
        <pc:spChg chg="mod">
          <ac:chgData name="Boban Srezovski" userId="d2c5dd452d77a740" providerId="LiveId" clId="{4B1DE18B-064C-49F4-81A0-690B8A36485C}" dt="2022-03-08T13:23:26.891" v="872" actId="20577"/>
          <ac:spMkLst>
            <pc:docMk/>
            <pc:sldMk cId="612945614" sldId="300"/>
            <ac:spMk id="3" creationId="{37CD9648-AB5B-4C41-954D-746AACFD70C2}"/>
          </ac:spMkLst>
        </pc:spChg>
      </pc:sldChg>
      <pc:sldChg chg="modSp mod">
        <pc:chgData name="Boban Srezovski" userId="d2c5dd452d77a740" providerId="LiveId" clId="{4B1DE18B-064C-49F4-81A0-690B8A36485C}" dt="2022-03-08T13:24:09.812" v="899" actId="6549"/>
        <pc:sldMkLst>
          <pc:docMk/>
          <pc:sldMk cId="703338604" sldId="301"/>
        </pc:sldMkLst>
        <pc:spChg chg="mod">
          <ac:chgData name="Boban Srezovski" userId="d2c5dd452d77a740" providerId="LiveId" clId="{4B1DE18B-064C-49F4-81A0-690B8A36485C}" dt="2022-03-08T13:24:09.812" v="899" actId="6549"/>
          <ac:spMkLst>
            <pc:docMk/>
            <pc:sldMk cId="703338604" sldId="301"/>
            <ac:spMk id="3" creationId="{33BFBCF5-AF61-445E-BC3A-FF2674FBAD8F}"/>
          </ac:spMkLst>
        </pc:spChg>
      </pc:sldChg>
      <pc:sldChg chg="addSp delSp modSp mod">
        <pc:chgData name="Boban Srezovski" userId="d2c5dd452d77a740" providerId="LiveId" clId="{4B1DE18B-064C-49F4-81A0-690B8A36485C}" dt="2022-03-08T13:28:30.417" v="1002" actId="1076"/>
        <pc:sldMkLst>
          <pc:docMk/>
          <pc:sldMk cId="104479094" sldId="302"/>
        </pc:sldMkLst>
        <pc:spChg chg="mod">
          <ac:chgData name="Boban Srezovski" userId="d2c5dd452d77a740" providerId="LiveId" clId="{4B1DE18B-064C-49F4-81A0-690B8A36485C}" dt="2022-03-08T13:27:38.904" v="979" actId="27636"/>
          <ac:spMkLst>
            <pc:docMk/>
            <pc:sldMk cId="104479094" sldId="302"/>
            <ac:spMk id="3" creationId="{33BFBCF5-AF61-445E-BC3A-FF2674FBAD8F}"/>
          </ac:spMkLst>
        </pc:spChg>
        <pc:picChg chg="mod modCrop">
          <ac:chgData name="Boban Srezovski" userId="d2c5dd452d77a740" providerId="LiveId" clId="{4B1DE18B-064C-49F4-81A0-690B8A36485C}" dt="2022-03-08T13:28:30.417" v="1002" actId="1076"/>
          <ac:picMkLst>
            <pc:docMk/>
            <pc:sldMk cId="104479094" sldId="302"/>
            <ac:picMk id="5" creationId="{4B5BBF36-FE01-43BA-89B5-7657989A1636}"/>
          </ac:picMkLst>
        </pc:picChg>
        <pc:picChg chg="add del mod">
          <ac:chgData name="Boban Srezovski" userId="d2c5dd452d77a740" providerId="LiveId" clId="{4B1DE18B-064C-49F4-81A0-690B8A36485C}" dt="2022-03-08T13:27:36.269" v="977" actId="21"/>
          <ac:picMkLst>
            <pc:docMk/>
            <pc:sldMk cId="104479094" sldId="302"/>
            <ac:picMk id="6" creationId="{3FDB567B-73DC-4612-8D7C-13A0E5BD7C0B}"/>
          </ac:picMkLst>
        </pc:picChg>
      </pc:sldChg>
      <pc:sldChg chg="addSp delSp modSp mod">
        <pc:chgData name="Boban Srezovski" userId="d2c5dd452d77a740" providerId="LiveId" clId="{4B1DE18B-064C-49F4-81A0-690B8A36485C}" dt="2022-03-08T13:28:23.768" v="1001" actId="1076"/>
        <pc:sldMkLst>
          <pc:docMk/>
          <pc:sldMk cId="3410357471" sldId="303"/>
        </pc:sldMkLst>
        <pc:spChg chg="mod">
          <ac:chgData name="Boban Srezovski" userId="d2c5dd452d77a740" providerId="LiveId" clId="{4B1DE18B-064C-49F4-81A0-690B8A36485C}" dt="2022-03-08T13:28:20.493" v="1000" actId="27636"/>
          <ac:spMkLst>
            <pc:docMk/>
            <pc:sldMk cId="3410357471" sldId="303"/>
            <ac:spMk id="3" creationId="{FBAA26A9-7393-4DB6-AB76-3C8F3F0601A6}"/>
          </ac:spMkLst>
        </pc:spChg>
        <pc:picChg chg="add del mod">
          <ac:chgData name="Boban Srezovski" userId="d2c5dd452d77a740" providerId="LiveId" clId="{4B1DE18B-064C-49F4-81A0-690B8A36485C}" dt="2022-03-08T13:28:03.005" v="990" actId="21"/>
          <ac:picMkLst>
            <pc:docMk/>
            <pc:sldMk cId="3410357471" sldId="303"/>
            <ac:picMk id="5" creationId="{1346671E-C643-4EAE-B534-97A6455C3F1F}"/>
          </ac:picMkLst>
        </pc:picChg>
        <pc:picChg chg="del">
          <ac:chgData name="Boban Srezovski" userId="d2c5dd452d77a740" providerId="LiveId" clId="{4B1DE18B-064C-49F4-81A0-690B8A36485C}" dt="2022-03-08T13:26:26.867" v="948" actId="478"/>
          <ac:picMkLst>
            <pc:docMk/>
            <pc:sldMk cId="3410357471" sldId="303"/>
            <ac:picMk id="7" creationId="{68525C84-4A96-40B1-8E49-6AE90C7F7217}"/>
          </ac:picMkLst>
        </pc:picChg>
        <pc:picChg chg="add mod">
          <ac:chgData name="Boban Srezovski" userId="d2c5dd452d77a740" providerId="LiveId" clId="{4B1DE18B-064C-49F4-81A0-690B8A36485C}" dt="2022-03-08T13:28:23.768" v="1001" actId="1076"/>
          <ac:picMkLst>
            <pc:docMk/>
            <pc:sldMk cId="3410357471" sldId="303"/>
            <ac:picMk id="8" creationId="{8FAB02CF-01C5-474F-BD49-2E4EAE4AFC85}"/>
          </ac:picMkLst>
        </pc:picChg>
      </pc:sldChg>
      <pc:sldChg chg="addSp delSp modSp mod">
        <pc:chgData name="Boban Srezovski" userId="d2c5dd452d77a740" providerId="LiveId" clId="{4B1DE18B-064C-49F4-81A0-690B8A36485C}" dt="2022-03-08T13:28:56.593" v="1015" actId="1076"/>
        <pc:sldMkLst>
          <pc:docMk/>
          <pc:sldMk cId="2683145747" sldId="304"/>
        </pc:sldMkLst>
        <pc:spChg chg="mod">
          <ac:chgData name="Boban Srezovski" userId="d2c5dd452d77a740" providerId="LiveId" clId="{4B1DE18B-064C-49F4-81A0-690B8A36485C}" dt="2022-03-08T13:28:53.298" v="1014" actId="6549"/>
          <ac:spMkLst>
            <pc:docMk/>
            <pc:sldMk cId="2683145747" sldId="304"/>
            <ac:spMk id="3" creationId="{FBAA26A9-7393-4DB6-AB76-3C8F3F0601A6}"/>
          </ac:spMkLst>
        </pc:spChg>
        <pc:picChg chg="add mod">
          <ac:chgData name="Boban Srezovski" userId="d2c5dd452d77a740" providerId="LiveId" clId="{4B1DE18B-064C-49F4-81A0-690B8A36485C}" dt="2022-03-08T13:28:56.593" v="1015" actId="1076"/>
          <ac:picMkLst>
            <pc:docMk/>
            <pc:sldMk cId="2683145747" sldId="304"/>
            <ac:picMk id="5" creationId="{7569D463-F44D-4A70-95F0-B4BE6B034AF7}"/>
          </ac:picMkLst>
        </pc:picChg>
        <pc:picChg chg="del">
          <ac:chgData name="Boban Srezovski" userId="d2c5dd452d77a740" providerId="LiveId" clId="{4B1DE18B-064C-49F4-81A0-690B8A36485C}" dt="2022-03-08T13:28:05.850" v="991" actId="478"/>
          <ac:picMkLst>
            <pc:docMk/>
            <pc:sldMk cId="2683145747" sldId="304"/>
            <ac:picMk id="7" creationId="{68525C84-4A96-40B1-8E49-6AE90C7F7217}"/>
          </ac:picMkLst>
        </pc:picChg>
      </pc:sldChg>
      <pc:sldChg chg="delSp modSp mod">
        <pc:chgData name="Boban Srezovski" userId="d2c5dd452d77a740" providerId="LiveId" clId="{4B1DE18B-064C-49F4-81A0-690B8A36485C}" dt="2022-03-08T13:29:20.058" v="1039" actId="6549"/>
        <pc:sldMkLst>
          <pc:docMk/>
          <pc:sldMk cId="3085821925" sldId="305"/>
        </pc:sldMkLst>
        <pc:spChg chg="mod">
          <ac:chgData name="Boban Srezovski" userId="d2c5dd452d77a740" providerId="LiveId" clId="{4B1DE18B-064C-49F4-81A0-690B8A36485C}" dt="2022-03-08T13:29:20.058" v="1039" actId="6549"/>
          <ac:spMkLst>
            <pc:docMk/>
            <pc:sldMk cId="3085821925" sldId="305"/>
            <ac:spMk id="3" creationId="{FBAA26A9-7393-4DB6-AB76-3C8F3F0601A6}"/>
          </ac:spMkLst>
        </pc:spChg>
        <pc:picChg chg="del">
          <ac:chgData name="Boban Srezovski" userId="d2c5dd452d77a740" providerId="LiveId" clId="{4B1DE18B-064C-49F4-81A0-690B8A36485C}" dt="2022-03-08T13:29:01.211" v="1016" actId="478"/>
          <ac:picMkLst>
            <pc:docMk/>
            <pc:sldMk cId="3085821925" sldId="305"/>
            <ac:picMk id="5" creationId="{6FDEDA0E-7ECC-44A5-8409-8891BB2C4B4C}"/>
          </ac:picMkLst>
        </pc:picChg>
      </pc:sldChg>
      <pc:sldChg chg="del">
        <pc:chgData name="Boban Srezovski" userId="d2c5dd452d77a740" providerId="LiveId" clId="{4B1DE18B-064C-49F4-81A0-690B8A36485C}" dt="2022-03-08T13:29:25.180" v="1040" actId="47"/>
        <pc:sldMkLst>
          <pc:docMk/>
          <pc:sldMk cId="1820939224" sldId="306"/>
        </pc:sldMkLst>
      </pc:sldChg>
      <pc:sldChg chg="modSp mod">
        <pc:chgData name="Boban Srezovski" userId="d2c5dd452d77a740" providerId="LiveId" clId="{4B1DE18B-064C-49F4-81A0-690B8A36485C}" dt="2022-03-08T13:29:55.571" v="1054" actId="6549"/>
        <pc:sldMkLst>
          <pc:docMk/>
          <pc:sldMk cId="2848756829" sldId="307"/>
        </pc:sldMkLst>
        <pc:spChg chg="mod">
          <ac:chgData name="Boban Srezovski" userId="d2c5dd452d77a740" providerId="LiveId" clId="{4B1DE18B-064C-49F4-81A0-690B8A36485C}" dt="2022-03-08T13:29:36.669" v="1042"/>
          <ac:spMkLst>
            <pc:docMk/>
            <pc:sldMk cId="2848756829" sldId="307"/>
            <ac:spMk id="2" creationId="{FB4110B3-C72B-48D8-BC85-A7A28EFBDCF4}"/>
          </ac:spMkLst>
        </pc:spChg>
        <pc:spChg chg="mod">
          <ac:chgData name="Boban Srezovski" userId="d2c5dd452d77a740" providerId="LiveId" clId="{4B1DE18B-064C-49F4-81A0-690B8A36485C}" dt="2022-03-08T13:29:55.571" v="1054" actId="6549"/>
          <ac:spMkLst>
            <pc:docMk/>
            <pc:sldMk cId="2848756829" sldId="307"/>
            <ac:spMk id="3" creationId="{25B489FD-BBD4-4AFE-8F83-750F1615037A}"/>
          </ac:spMkLst>
        </pc:spChg>
      </pc:sldChg>
      <pc:sldChg chg="modSp mod">
        <pc:chgData name="Boban Srezovski" userId="d2c5dd452d77a740" providerId="LiveId" clId="{4B1DE18B-064C-49F4-81A0-690B8A36485C}" dt="2022-03-08T13:31:36.010" v="1095" actId="20577"/>
        <pc:sldMkLst>
          <pc:docMk/>
          <pc:sldMk cId="1820352302" sldId="308"/>
        </pc:sldMkLst>
        <pc:spChg chg="mod">
          <ac:chgData name="Boban Srezovski" userId="d2c5dd452d77a740" providerId="LiveId" clId="{4B1DE18B-064C-49F4-81A0-690B8A36485C}" dt="2022-03-08T13:31:36.010" v="1095" actId="20577"/>
          <ac:spMkLst>
            <pc:docMk/>
            <pc:sldMk cId="1820352302" sldId="308"/>
            <ac:spMk id="2" creationId="{FB4110B3-C72B-48D8-BC85-A7A28EFBDCF4}"/>
          </ac:spMkLst>
        </pc:spChg>
        <pc:spChg chg="mod">
          <ac:chgData name="Boban Srezovski" userId="d2c5dd452d77a740" providerId="LiveId" clId="{4B1DE18B-064C-49F4-81A0-690B8A36485C}" dt="2022-03-08T13:30:15.196" v="1064" actId="6549"/>
          <ac:spMkLst>
            <pc:docMk/>
            <pc:sldMk cId="1820352302" sldId="308"/>
            <ac:spMk id="3" creationId="{25B489FD-BBD4-4AFE-8F83-750F1615037A}"/>
          </ac:spMkLst>
        </pc:spChg>
        <pc:picChg chg="mod">
          <ac:chgData name="Boban Srezovski" userId="d2c5dd452d77a740" providerId="LiveId" clId="{4B1DE18B-064C-49F4-81A0-690B8A36485C}" dt="2022-03-08T13:30:20.361" v="1066" actId="1076"/>
          <ac:picMkLst>
            <pc:docMk/>
            <pc:sldMk cId="1820352302" sldId="308"/>
            <ac:picMk id="5" creationId="{AB49C65D-1C83-471F-B4C0-BEDFB88CD413}"/>
          </ac:picMkLst>
        </pc:picChg>
      </pc:sldChg>
      <pc:sldChg chg="modSp mod">
        <pc:chgData name="Boban Srezovski" userId="d2c5dd452d77a740" providerId="LiveId" clId="{4B1DE18B-064C-49F4-81A0-690B8A36485C}" dt="2022-03-08T13:31:31.679" v="1092" actId="20577"/>
        <pc:sldMkLst>
          <pc:docMk/>
          <pc:sldMk cId="1488273695" sldId="309"/>
        </pc:sldMkLst>
        <pc:spChg chg="mod">
          <ac:chgData name="Boban Srezovski" userId="d2c5dd452d77a740" providerId="LiveId" clId="{4B1DE18B-064C-49F4-81A0-690B8A36485C}" dt="2022-03-08T13:31:31.679" v="1092" actId="20577"/>
          <ac:spMkLst>
            <pc:docMk/>
            <pc:sldMk cId="1488273695" sldId="309"/>
            <ac:spMk id="2" creationId="{FB4110B3-C72B-48D8-BC85-A7A28EFBDCF4}"/>
          </ac:spMkLst>
        </pc:spChg>
        <pc:spChg chg="mod">
          <ac:chgData name="Boban Srezovski" userId="d2c5dd452d77a740" providerId="LiveId" clId="{4B1DE18B-064C-49F4-81A0-690B8A36485C}" dt="2022-03-08T13:31:09.738" v="1084" actId="20577"/>
          <ac:spMkLst>
            <pc:docMk/>
            <pc:sldMk cId="1488273695" sldId="309"/>
            <ac:spMk id="3" creationId="{25B489FD-BBD4-4AFE-8F83-750F1615037A}"/>
          </ac:spMkLst>
        </pc:spChg>
        <pc:picChg chg="mod">
          <ac:chgData name="Boban Srezovski" userId="d2c5dd452d77a740" providerId="LiveId" clId="{4B1DE18B-064C-49F4-81A0-690B8A36485C}" dt="2022-03-08T13:31:18.825" v="1087" actId="14100"/>
          <ac:picMkLst>
            <pc:docMk/>
            <pc:sldMk cId="1488273695" sldId="309"/>
            <ac:picMk id="8" creationId="{BAAEC415-3FAD-4817-AE8E-A1E18AC1FD88}"/>
          </ac:picMkLst>
        </pc:picChg>
        <pc:picChg chg="mod">
          <ac:chgData name="Boban Srezovski" userId="d2c5dd452d77a740" providerId="LiveId" clId="{4B1DE18B-064C-49F4-81A0-690B8A36485C}" dt="2022-03-08T13:31:27.648" v="1089" actId="1076"/>
          <ac:picMkLst>
            <pc:docMk/>
            <pc:sldMk cId="1488273695" sldId="309"/>
            <ac:picMk id="10" creationId="{8E388717-7BFC-4336-AB17-268FC7BD1797}"/>
          </ac:picMkLst>
        </pc:picChg>
      </pc:sldChg>
      <pc:sldChg chg="modSp mod">
        <pc:chgData name="Boban Srezovski" userId="d2c5dd452d77a740" providerId="LiveId" clId="{4B1DE18B-064C-49F4-81A0-690B8A36485C}" dt="2022-03-08T13:33:19.578" v="1141" actId="20577"/>
        <pc:sldMkLst>
          <pc:docMk/>
          <pc:sldMk cId="1127783321" sldId="310"/>
        </pc:sldMkLst>
        <pc:spChg chg="mod">
          <ac:chgData name="Boban Srezovski" userId="d2c5dd452d77a740" providerId="LiveId" clId="{4B1DE18B-064C-49F4-81A0-690B8A36485C}" dt="2022-03-08T13:31:41.802" v="1098" actId="20577"/>
          <ac:spMkLst>
            <pc:docMk/>
            <pc:sldMk cId="1127783321" sldId="310"/>
            <ac:spMk id="2" creationId="{FB4110B3-C72B-48D8-BC85-A7A28EFBDCF4}"/>
          </ac:spMkLst>
        </pc:spChg>
        <pc:spChg chg="mod">
          <ac:chgData name="Boban Srezovski" userId="d2c5dd452d77a740" providerId="LiveId" clId="{4B1DE18B-064C-49F4-81A0-690B8A36485C}" dt="2022-03-08T13:33:19.578" v="1141" actId="20577"/>
          <ac:spMkLst>
            <pc:docMk/>
            <pc:sldMk cId="1127783321" sldId="310"/>
            <ac:spMk id="3" creationId="{25B489FD-BBD4-4AFE-8F83-750F1615037A}"/>
          </ac:spMkLst>
        </pc:spChg>
        <pc:picChg chg="mod">
          <ac:chgData name="Boban Srezovski" userId="d2c5dd452d77a740" providerId="LiveId" clId="{4B1DE18B-064C-49F4-81A0-690B8A36485C}" dt="2022-03-08T13:32:43.417" v="1134" actId="1076"/>
          <ac:picMkLst>
            <pc:docMk/>
            <pc:sldMk cId="1127783321" sldId="310"/>
            <ac:picMk id="5" creationId="{CC39986A-A297-48D4-ACC5-E90022FA0D92}"/>
          </ac:picMkLst>
        </pc:picChg>
        <pc:picChg chg="mod modCrop">
          <ac:chgData name="Boban Srezovski" userId="d2c5dd452d77a740" providerId="LiveId" clId="{4B1DE18B-064C-49F4-81A0-690B8A36485C}" dt="2022-03-08T13:33:08.601" v="1138" actId="1076"/>
          <ac:picMkLst>
            <pc:docMk/>
            <pc:sldMk cId="1127783321" sldId="310"/>
            <ac:picMk id="9" creationId="{1CECBF2A-41D0-45C9-B91C-72D6C4A32E2D}"/>
          </ac:picMkLst>
        </pc:picChg>
      </pc:sldChg>
      <pc:sldChg chg="modSp mod">
        <pc:chgData name="Boban Srezovski" userId="d2c5dd452d77a740" providerId="LiveId" clId="{4B1DE18B-064C-49F4-81A0-690B8A36485C}" dt="2022-03-08T13:33:42.384" v="1151" actId="1076"/>
        <pc:sldMkLst>
          <pc:docMk/>
          <pc:sldMk cId="3393942414" sldId="311"/>
        </pc:sldMkLst>
        <pc:spChg chg="mod">
          <ac:chgData name="Boban Srezovski" userId="d2c5dd452d77a740" providerId="LiveId" clId="{4B1DE18B-064C-49F4-81A0-690B8A36485C}" dt="2022-03-08T13:33:41.027" v="1150" actId="20577"/>
          <ac:spMkLst>
            <pc:docMk/>
            <pc:sldMk cId="3393942414" sldId="311"/>
            <ac:spMk id="3" creationId="{25B489FD-BBD4-4AFE-8F83-750F1615037A}"/>
          </ac:spMkLst>
        </pc:spChg>
        <pc:picChg chg="mod">
          <ac:chgData name="Boban Srezovski" userId="d2c5dd452d77a740" providerId="LiveId" clId="{4B1DE18B-064C-49F4-81A0-690B8A36485C}" dt="2022-03-08T13:33:42.384" v="1151" actId="1076"/>
          <ac:picMkLst>
            <pc:docMk/>
            <pc:sldMk cId="3393942414" sldId="311"/>
            <ac:picMk id="6" creationId="{4BDAF4E9-EBFE-473C-A6A1-5347693ECF1C}"/>
          </ac:picMkLst>
        </pc:picChg>
      </pc:sldChg>
      <pc:sldChg chg="modSp mod">
        <pc:chgData name="Boban Srezovski" userId="d2c5dd452d77a740" providerId="LiveId" clId="{4B1DE18B-064C-49F4-81A0-690B8A36485C}" dt="2022-03-08T13:34:14.345" v="1166" actId="1076"/>
        <pc:sldMkLst>
          <pc:docMk/>
          <pc:sldMk cId="3547490442" sldId="312"/>
        </pc:sldMkLst>
        <pc:spChg chg="mod">
          <ac:chgData name="Boban Srezovski" userId="d2c5dd452d77a740" providerId="LiveId" clId="{4B1DE18B-064C-49F4-81A0-690B8A36485C}" dt="2022-03-08T13:34:00.634" v="1159" actId="6549"/>
          <ac:spMkLst>
            <pc:docMk/>
            <pc:sldMk cId="3547490442" sldId="312"/>
            <ac:spMk id="3" creationId="{25B489FD-BBD4-4AFE-8F83-750F1615037A}"/>
          </ac:spMkLst>
        </pc:spChg>
        <pc:spChg chg="mod">
          <ac:chgData name="Boban Srezovski" userId="d2c5dd452d77a740" providerId="LiveId" clId="{4B1DE18B-064C-49F4-81A0-690B8A36485C}" dt="2022-03-08T13:34:14.345" v="1166" actId="1076"/>
          <ac:spMkLst>
            <pc:docMk/>
            <pc:sldMk cId="3547490442" sldId="312"/>
            <ac:spMk id="8" creationId="{833E8631-EA27-4580-BDF8-F6547F007A13}"/>
          </ac:spMkLst>
        </pc:spChg>
        <pc:picChg chg="mod">
          <ac:chgData name="Boban Srezovski" userId="d2c5dd452d77a740" providerId="LiveId" clId="{4B1DE18B-064C-49F4-81A0-690B8A36485C}" dt="2022-03-08T13:34:06.912" v="1161" actId="1076"/>
          <ac:picMkLst>
            <pc:docMk/>
            <pc:sldMk cId="3547490442" sldId="312"/>
            <ac:picMk id="5" creationId="{6A09FA30-5632-429B-B744-1E6545ED3FA3}"/>
          </ac:picMkLst>
        </pc:picChg>
      </pc:sldChg>
      <pc:sldChg chg="modSp mod">
        <pc:chgData name="Boban Srezovski" userId="d2c5dd452d77a740" providerId="LiveId" clId="{4B1DE18B-064C-49F4-81A0-690B8A36485C}" dt="2022-03-08T13:34:47.963" v="1181" actId="207"/>
        <pc:sldMkLst>
          <pc:docMk/>
          <pc:sldMk cId="728578882" sldId="313"/>
        </pc:sldMkLst>
        <pc:spChg chg="mod">
          <ac:chgData name="Boban Srezovski" userId="d2c5dd452d77a740" providerId="LiveId" clId="{4B1DE18B-064C-49F4-81A0-690B8A36485C}" dt="2022-03-08T13:34:47.963" v="1181" actId="207"/>
          <ac:spMkLst>
            <pc:docMk/>
            <pc:sldMk cId="728578882" sldId="313"/>
            <ac:spMk id="3" creationId="{25B489FD-BBD4-4AFE-8F83-750F1615037A}"/>
          </ac:spMkLst>
        </pc:spChg>
      </pc:sldChg>
      <pc:sldChg chg="modSp mod">
        <pc:chgData name="Boban Srezovski" userId="d2c5dd452d77a740" providerId="LiveId" clId="{4B1DE18B-064C-49F4-81A0-690B8A36485C}" dt="2022-03-08T13:35:17.306" v="1202" actId="6549"/>
        <pc:sldMkLst>
          <pc:docMk/>
          <pc:sldMk cId="2212876429" sldId="314"/>
        </pc:sldMkLst>
        <pc:spChg chg="mod">
          <ac:chgData name="Boban Srezovski" userId="d2c5dd452d77a740" providerId="LiveId" clId="{4B1DE18B-064C-49F4-81A0-690B8A36485C}" dt="2022-03-08T13:35:17.306" v="1202" actId="6549"/>
          <ac:spMkLst>
            <pc:docMk/>
            <pc:sldMk cId="2212876429" sldId="314"/>
            <ac:spMk id="3" creationId="{ABEE359A-7361-488D-8483-74EAB538BA79}"/>
          </ac:spMkLst>
        </pc:spChg>
      </pc:sldChg>
      <pc:sldChg chg="modSp mod">
        <pc:chgData name="Boban Srezovski" userId="d2c5dd452d77a740" providerId="LiveId" clId="{4B1DE18B-064C-49F4-81A0-690B8A36485C}" dt="2022-03-08T13:36:27.513" v="1241" actId="14100"/>
        <pc:sldMkLst>
          <pc:docMk/>
          <pc:sldMk cId="1311358867" sldId="315"/>
        </pc:sldMkLst>
        <pc:spChg chg="mod">
          <ac:chgData name="Boban Srezovski" userId="d2c5dd452d77a740" providerId="LiveId" clId="{4B1DE18B-064C-49F4-81A0-690B8A36485C}" dt="2022-03-08T13:36:27.513" v="1241" actId="14100"/>
          <ac:spMkLst>
            <pc:docMk/>
            <pc:sldMk cId="1311358867" sldId="315"/>
            <ac:spMk id="3" creationId="{ABEE359A-7361-488D-8483-74EAB538BA79}"/>
          </ac:spMkLst>
        </pc:spChg>
        <pc:picChg chg="mod">
          <ac:chgData name="Boban Srezovski" userId="d2c5dd452d77a740" providerId="LiveId" clId="{4B1DE18B-064C-49F4-81A0-690B8A36485C}" dt="2022-03-08T13:36:23.946" v="1239" actId="1076"/>
          <ac:picMkLst>
            <pc:docMk/>
            <pc:sldMk cId="1311358867" sldId="315"/>
            <ac:picMk id="5" creationId="{A32F15CC-DFF6-4CB6-A714-1B173F2FB8E5}"/>
          </ac:picMkLst>
        </pc:picChg>
      </pc:sldChg>
      <pc:sldChg chg="modSp mod">
        <pc:chgData name="Boban Srezovski" userId="d2c5dd452d77a740" providerId="LiveId" clId="{4B1DE18B-064C-49F4-81A0-690B8A36485C}" dt="2022-03-08T13:37:23.449" v="1272" actId="1076"/>
        <pc:sldMkLst>
          <pc:docMk/>
          <pc:sldMk cId="2608088496" sldId="316"/>
        </pc:sldMkLst>
        <pc:spChg chg="mod">
          <ac:chgData name="Boban Srezovski" userId="d2c5dd452d77a740" providerId="LiveId" clId="{4B1DE18B-064C-49F4-81A0-690B8A36485C}" dt="2022-03-08T13:37:12.498" v="1268" actId="20577"/>
          <ac:spMkLst>
            <pc:docMk/>
            <pc:sldMk cId="2608088496" sldId="316"/>
            <ac:spMk id="3" creationId="{ABEE359A-7361-488D-8483-74EAB538BA79}"/>
          </ac:spMkLst>
        </pc:spChg>
        <pc:spChg chg="mod">
          <ac:chgData name="Boban Srezovski" userId="d2c5dd452d77a740" providerId="LiveId" clId="{4B1DE18B-064C-49F4-81A0-690B8A36485C}" dt="2022-03-08T13:37:18.353" v="1269" actId="1076"/>
          <ac:spMkLst>
            <pc:docMk/>
            <pc:sldMk cId="2608088496" sldId="316"/>
            <ac:spMk id="8" creationId="{B8DD6415-E6DA-4EF0-B5B0-9FCB0AFCEAE0}"/>
          </ac:spMkLst>
        </pc:spChg>
        <pc:picChg chg="mod">
          <ac:chgData name="Boban Srezovski" userId="d2c5dd452d77a740" providerId="LiveId" clId="{4B1DE18B-064C-49F4-81A0-690B8A36485C}" dt="2022-03-08T13:37:23.449" v="1272" actId="1076"/>
          <ac:picMkLst>
            <pc:docMk/>
            <pc:sldMk cId="2608088496" sldId="316"/>
            <ac:picMk id="6" creationId="{E9D6B5B8-11A6-41AE-896F-61D5FDD59719}"/>
          </ac:picMkLst>
        </pc:picChg>
      </pc:sldChg>
      <pc:sldChg chg="addSp delSp modSp mod">
        <pc:chgData name="Boban Srezovski" userId="d2c5dd452d77a740" providerId="LiveId" clId="{4B1DE18B-064C-49F4-81A0-690B8A36485C}" dt="2022-03-08T13:41:28.536" v="1364" actId="732"/>
        <pc:sldMkLst>
          <pc:docMk/>
          <pc:sldMk cId="1494520998" sldId="317"/>
        </pc:sldMkLst>
        <pc:spChg chg="mod">
          <ac:chgData name="Boban Srezovski" userId="d2c5dd452d77a740" providerId="LiveId" clId="{4B1DE18B-064C-49F4-81A0-690B8A36485C}" dt="2022-03-08T13:40:59.873" v="1356" actId="20577"/>
          <ac:spMkLst>
            <pc:docMk/>
            <pc:sldMk cId="1494520998" sldId="317"/>
            <ac:spMk id="3" creationId="{ABEE359A-7361-488D-8483-74EAB538BA79}"/>
          </ac:spMkLst>
        </pc:spChg>
        <pc:picChg chg="del">
          <ac:chgData name="Boban Srezovski" userId="d2c5dd452d77a740" providerId="LiveId" clId="{4B1DE18B-064C-49F4-81A0-690B8A36485C}" dt="2022-03-08T13:37:55.772" v="1275" actId="478"/>
          <ac:picMkLst>
            <pc:docMk/>
            <pc:sldMk cId="1494520998" sldId="317"/>
            <ac:picMk id="5" creationId="{D25FB160-A53D-4D3E-9F4A-7754E9EBA2A7}"/>
          </ac:picMkLst>
        </pc:picChg>
        <pc:picChg chg="add mod modCrop">
          <ac:chgData name="Boban Srezovski" userId="d2c5dd452d77a740" providerId="LiveId" clId="{4B1DE18B-064C-49F4-81A0-690B8A36485C}" dt="2022-03-08T13:41:28.536" v="1364" actId="732"/>
          <ac:picMkLst>
            <pc:docMk/>
            <pc:sldMk cId="1494520998" sldId="317"/>
            <ac:picMk id="6" creationId="{8AD1165E-4FE8-4201-B04B-C6ABBB2555FF}"/>
          </ac:picMkLst>
        </pc:picChg>
        <pc:picChg chg="add mod modCrop">
          <ac:chgData name="Boban Srezovski" userId="d2c5dd452d77a740" providerId="LiveId" clId="{4B1DE18B-064C-49F4-81A0-690B8A36485C}" dt="2022-03-08T13:41:16.760" v="1360" actId="14100"/>
          <ac:picMkLst>
            <pc:docMk/>
            <pc:sldMk cId="1494520998" sldId="317"/>
            <ac:picMk id="8" creationId="{817314C2-DAF3-4D18-935D-F4117E008F38}"/>
          </ac:picMkLst>
        </pc:picChg>
      </pc:sldChg>
      <pc:sldChg chg="delSp modSp mod">
        <pc:chgData name="Boban Srezovski" userId="d2c5dd452d77a740" providerId="LiveId" clId="{4B1DE18B-064C-49F4-81A0-690B8A36485C}" dt="2022-03-08T13:41:43.604" v="1366" actId="27636"/>
        <pc:sldMkLst>
          <pc:docMk/>
          <pc:sldMk cId="4253644822" sldId="318"/>
        </pc:sldMkLst>
        <pc:spChg chg="mod">
          <ac:chgData name="Boban Srezovski" userId="d2c5dd452d77a740" providerId="LiveId" clId="{4B1DE18B-064C-49F4-81A0-690B8A36485C}" dt="2022-03-08T13:41:43.604" v="1366" actId="27636"/>
          <ac:spMkLst>
            <pc:docMk/>
            <pc:sldMk cId="4253644822" sldId="318"/>
            <ac:spMk id="3" creationId="{ABEE359A-7361-488D-8483-74EAB538BA79}"/>
          </ac:spMkLst>
        </pc:spChg>
        <pc:picChg chg="del">
          <ac:chgData name="Boban Srezovski" userId="d2c5dd452d77a740" providerId="LiveId" clId="{4B1DE18B-064C-49F4-81A0-690B8A36485C}" dt="2022-03-08T13:39:31.482" v="1311" actId="478"/>
          <ac:picMkLst>
            <pc:docMk/>
            <pc:sldMk cId="4253644822" sldId="318"/>
            <ac:picMk id="6" creationId="{48B39FE2-161B-437F-92E2-E6CED2E2AD83}"/>
          </ac:picMkLst>
        </pc:picChg>
      </pc:sldChg>
      <pc:sldChg chg="modSp mod">
        <pc:chgData name="Boban Srezovski" userId="d2c5dd452d77a740" providerId="LiveId" clId="{4B1DE18B-064C-49F4-81A0-690B8A36485C}" dt="2022-03-08T13:42:07.578" v="1377" actId="6549"/>
        <pc:sldMkLst>
          <pc:docMk/>
          <pc:sldMk cId="3529269531" sldId="319"/>
        </pc:sldMkLst>
        <pc:spChg chg="mod">
          <ac:chgData name="Boban Srezovski" userId="d2c5dd452d77a740" providerId="LiveId" clId="{4B1DE18B-064C-49F4-81A0-690B8A36485C}" dt="2022-03-08T13:42:07.578" v="1377" actId="6549"/>
          <ac:spMkLst>
            <pc:docMk/>
            <pc:sldMk cId="3529269531" sldId="319"/>
            <ac:spMk id="3" creationId="{ABEE359A-7361-488D-8483-74EAB538BA79}"/>
          </ac:spMkLst>
        </pc:spChg>
      </pc:sldChg>
      <pc:sldChg chg="del">
        <pc:chgData name="Boban Srezovski" userId="d2c5dd452d77a740" providerId="LiveId" clId="{4B1DE18B-064C-49F4-81A0-690B8A36485C}" dt="2022-03-08T13:42:10.312" v="1378" actId="47"/>
        <pc:sldMkLst>
          <pc:docMk/>
          <pc:sldMk cId="1467781858" sldId="320"/>
        </pc:sldMkLst>
      </pc:sldChg>
      <pc:sldChg chg="addSp modSp mod">
        <pc:chgData name="Boban Srezovski" userId="d2c5dd452d77a740" providerId="LiveId" clId="{4B1DE18B-064C-49F4-81A0-690B8A36485C}" dt="2022-03-08T13:45:03.616" v="1435" actId="1076"/>
        <pc:sldMkLst>
          <pc:docMk/>
          <pc:sldMk cId="1454148940" sldId="321"/>
        </pc:sldMkLst>
        <pc:spChg chg="mod">
          <ac:chgData name="Boban Srezovski" userId="d2c5dd452d77a740" providerId="LiveId" clId="{4B1DE18B-064C-49F4-81A0-690B8A36485C}" dt="2022-03-08T13:44:02.740" v="1427" actId="21"/>
          <ac:spMkLst>
            <pc:docMk/>
            <pc:sldMk cId="1454148940" sldId="321"/>
            <ac:spMk id="3" creationId="{23B582EC-3DC6-4522-B9CE-7D16CC50D995}"/>
          </ac:spMkLst>
        </pc:spChg>
        <pc:spChg chg="add mod">
          <ac:chgData name="Boban Srezovski" userId="d2c5dd452d77a740" providerId="LiveId" clId="{4B1DE18B-064C-49F4-81A0-690B8A36485C}" dt="2022-03-08T13:44:20.752" v="1432" actId="1076"/>
          <ac:spMkLst>
            <pc:docMk/>
            <pc:sldMk cId="1454148940" sldId="321"/>
            <ac:spMk id="7" creationId="{8A3CF431-2F2E-45C7-A4EF-F09115FC3EC6}"/>
          </ac:spMkLst>
        </pc:spChg>
        <pc:spChg chg="add mod">
          <ac:chgData name="Boban Srezovski" userId="d2c5dd452d77a740" providerId="LiveId" clId="{4B1DE18B-064C-49F4-81A0-690B8A36485C}" dt="2022-03-08T13:44:12.281" v="1430" actId="1076"/>
          <ac:spMkLst>
            <pc:docMk/>
            <pc:sldMk cId="1454148940" sldId="321"/>
            <ac:spMk id="9" creationId="{E20CE85D-DC8F-46D1-BD40-47A4C2264EBC}"/>
          </ac:spMkLst>
        </pc:spChg>
        <pc:picChg chg="add mod">
          <ac:chgData name="Boban Srezovski" userId="d2c5dd452d77a740" providerId="LiveId" clId="{4B1DE18B-064C-49F4-81A0-690B8A36485C}" dt="2022-03-08T13:45:03.616" v="1435" actId="1076"/>
          <ac:picMkLst>
            <pc:docMk/>
            <pc:sldMk cId="1454148940" sldId="321"/>
            <ac:picMk id="5" creationId="{A184C929-0D50-4082-A024-6E8CFA53AA81}"/>
          </ac:picMkLst>
        </pc:picChg>
      </pc:sldChg>
      <pc:sldChg chg="addSp delSp modSp mod">
        <pc:chgData name="Boban Srezovski" userId="d2c5dd452d77a740" providerId="LiveId" clId="{4B1DE18B-064C-49F4-81A0-690B8A36485C}" dt="2022-03-08T13:46:30.873" v="1462" actId="1076"/>
        <pc:sldMkLst>
          <pc:docMk/>
          <pc:sldMk cId="3562316195" sldId="322"/>
        </pc:sldMkLst>
        <pc:spChg chg="mod">
          <ac:chgData name="Boban Srezovski" userId="d2c5dd452d77a740" providerId="LiveId" clId="{4B1DE18B-064C-49F4-81A0-690B8A36485C}" dt="2022-03-08T13:46:09.170" v="1451" actId="242"/>
          <ac:spMkLst>
            <pc:docMk/>
            <pc:sldMk cId="3562316195" sldId="322"/>
            <ac:spMk id="3" creationId="{23B582EC-3DC6-4522-B9CE-7D16CC50D995}"/>
          </ac:spMkLst>
        </pc:spChg>
        <pc:spChg chg="del">
          <ac:chgData name="Boban Srezovski" userId="d2c5dd452d77a740" providerId="LiveId" clId="{4B1DE18B-064C-49F4-81A0-690B8A36485C}" dt="2022-03-08T13:45:16.561" v="1439" actId="478"/>
          <ac:spMkLst>
            <pc:docMk/>
            <pc:sldMk cId="3562316195" sldId="322"/>
            <ac:spMk id="7" creationId="{401135CC-1B81-4407-BF00-0AD84784C6D1}"/>
          </ac:spMkLst>
        </pc:spChg>
        <pc:spChg chg="add mod">
          <ac:chgData name="Boban Srezovski" userId="d2c5dd452d77a740" providerId="LiveId" clId="{4B1DE18B-064C-49F4-81A0-690B8A36485C}" dt="2022-03-08T13:46:25.872" v="1460" actId="1076"/>
          <ac:spMkLst>
            <pc:docMk/>
            <pc:sldMk cId="3562316195" sldId="322"/>
            <ac:spMk id="9" creationId="{323BBC72-3140-4874-9F19-E4E89E57B0A2}"/>
          </ac:spMkLst>
        </pc:spChg>
        <pc:picChg chg="del">
          <ac:chgData name="Boban Srezovski" userId="d2c5dd452d77a740" providerId="LiveId" clId="{4B1DE18B-064C-49F4-81A0-690B8A36485C}" dt="2022-03-08T13:45:14.093" v="1438" actId="478"/>
          <ac:picMkLst>
            <pc:docMk/>
            <pc:sldMk cId="3562316195" sldId="322"/>
            <ac:picMk id="5" creationId="{696EBAE1-0291-4577-A687-11C17F95FA5A}"/>
          </ac:picMkLst>
        </pc:picChg>
        <pc:picChg chg="add mod">
          <ac:chgData name="Boban Srezovski" userId="d2c5dd452d77a740" providerId="LiveId" clId="{4B1DE18B-064C-49F4-81A0-690B8A36485C}" dt="2022-03-08T13:46:30.873" v="1462" actId="1076"/>
          <ac:picMkLst>
            <pc:docMk/>
            <pc:sldMk cId="3562316195" sldId="322"/>
            <ac:picMk id="6" creationId="{26041AC6-6CD0-4D80-9669-7D945337CED8}"/>
          </ac:picMkLst>
        </pc:picChg>
      </pc:sldChg>
      <pc:sldChg chg="del">
        <pc:chgData name="Boban Srezovski" userId="d2c5dd452d77a740" providerId="LiveId" clId="{4B1DE18B-064C-49F4-81A0-690B8A36485C}" dt="2022-03-08T13:46:42.358" v="1463" actId="47"/>
        <pc:sldMkLst>
          <pc:docMk/>
          <pc:sldMk cId="1640549004" sldId="323"/>
        </pc:sldMkLst>
      </pc:sldChg>
      <pc:sldChg chg="modSp mod">
        <pc:chgData name="Boban Srezovski" userId="d2c5dd452d77a740" providerId="LiveId" clId="{4B1DE18B-064C-49F4-81A0-690B8A36485C}" dt="2022-03-08T13:46:57.387" v="1477" actId="6549"/>
        <pc:sldMkLst>
          <pc:docMk/>
          <pc:sldMk cId="3055836555" sldId="324"/>
        </pc:sldMkLst>
        <pc:spChg chg="mod">
          <ac:chgData name="Boban Srezovski" userId="d2c5dd452d77a740" providerId="LiveId" clId="{4B1DE18B-064C-49F4-81A0-690B8A36485C}" dt="2022-03-08T13:46:57.387" v="1477" actId="6549"/>
          <ac:spMkLst>
            <pc:docMk/>
            <pc:sldMk cId="3055836555" sldId="324"/>
            <ac:spMk id="3" creationId="{23B582EC-3DC6-4522-B9CE-7D16CC50D995}"/>
          </ac:spMkLst>
        </pc:spChg>
      </pc:sldChg>
      <pc:sldChg chg="modSp mod">
        <pc:chgData name="Boban Srezovski" userId="d2c5dd452d77a740" providerId="LiveId" clId="{4B1DE18B-064C-49F4-81A0-690B8A36485C}" dt="2022-03-08T13:50:25.936" v="1500" actId="14100"/>
        <pc:sldMkLst>
          <pc:docMk/>
          <pc:sldMk cId="90077243" sldId="325"/>
        </pc:sldMkLst>
        <pc:spChg chg="mod">
          <ac:chgData name="Boban Srezovski" userId="d2c5dd452d77a740" providerId="LiveId" clId="{4B1DE18B-064C-49F4-81A0-690B8A36485C}" dt="2022-03-08T13:49:31.618" v="1480" actId="20577"/>
          <ac:spMkLst>
            <pc:docMk/>
            <pc:sldMk cId="90077243" sldId="325"/>
            <ac:spMk id="2" creationId="{6772DF48-32DB-4F40-82E8-2150353FF879}"/>
          </ac:spMkLst>
        </pc:spChg>
        <pc:spChg chg="mod">
          <ac:chgData name="Boban Srezovski" userId="d2c5dd452d77a740" providerId="LiveId" clId="{4B1DE18B-064C-49F4-81A0-690B8A36485C}" dt="2022-03-08T13:50:25.936" v="1500" actId="14100"/>
          <ac:spMkLst>
            <pc:docMk/>
            <pc:sldMk cId="90077243" sldId="325"/>
            <ac:spMk id="3" creationId="{B6A5107E-A8A2-441A-BDFF-792B050B2914}"/>
          </ac:spMkLst>
        </pc:spChg>
        <pc:picChg chg="mod">
          <ac:chgData name="Boban Srezovski" userId="d2c5dd452d77a740" providerId="LiveId" clId="{4B1DE18B-064C-49F4-81A0-690B8A36485C}" dt="2022-03-08T13:50:04.104" v="1489" actId="1076"/>
          <ac:picMkLst>
            <pc:docMk/>
            <pc:sldMk cId="90077243" sldId="325"/>
            <ac:picMk id="5" creationId="{FD31303A-5A2E-4882-83AD-38C4BEB13A9B}"/>
          </ac:picMkLst>
        </pc:picChg>
      </pc:sldChg>
      <pc:sldChg chg="addSp modSp mod">
        <pc:chgData name="Boban Srezovski" userId="d2c5dd452d77a740" providerId="LiveId" clId="{4B1DE18B-064C-49F4-81A0-690B8A36485C}" dt="2022-03-08T13:51:54.464" v="1527" actId="1076"/>
        <pc:sldMkLst>
          <pc:docMk/>
          <pc:sldMk cId="2504243341" sldId="326"/>
        </pc:sldMkLst>
        <pc:spChg chg="mod">
          <ac:chgData name="Boban Srezovski" userId="d2c5dd452d77a740" providerId="LiveId" clId="{4B1DE18B-064C-49F4-81A0-690B8A36485C}" dt="2022-03-08T13:51:29.769" v="1520" actId="12"/>
          <ac:spMkLst>
            <pc:docMk/>
            <pc:sldMk cId="2504243341" sldId="326"/>
            <ac:spMk id="3" creationId="{B6A5107E-A8A2-441A-BDFF-792B050B2914}"/>
          </ac:spMkLst>
        </pc:spChg>
        <pc:spChg chg="add mod">
          <ac:chgData name="Boban Srezovski" userId="d2c5dd452d77a740" providerId="LiveId" clId="{4B1DE18B-064C-49F4-81A0-690B8A36485C}" dt="2022-03-08T13:51:54.464" v="1527" actId="1076"/>
          <ac:spMkLst>
            <pc:docMk/>
            <pc:sldMk cId="2504243341" sldId="326"/>
            <ac:spMk id="7" creationId="{B7376F57-1616-4EE3-9451-2AE7F4BBC8AC}"/>
          </ac:spMkLst>
        </pc:spChg>
      </pc:sldChg>
      <pc:sldChg chg="modSp mod">
        <pc:chgData name="Boban Srezovski" userId="d2c5dd452d77a740" providerId="LiveId" clId="{4B1DE18B-064C-49F4-81A0-690B8A36485C}" dt="2022-03-08T13:51:13.433" v="1514" actId="242"/>
        <pc:sldMkLst>
          <pc:docMk/>
          <pc:sldMk cId="3869305394" sldId="327"/>
        </pc:sldMkLst>
        <pc:spChg chg="mod">
          <ac:chgData name="Boban Srezovski" userId="d2c5dd452d77a740" providerId="LiveId" clId="{4B1DE18B-064C-49F4-81A0-690B8A36485C}" dt="2022-03-08T13:49:40.840" v="1482"/>
          <ac:spMkLst>
            <pc:docMk/>
            <pc:sldMk cId="3869305394" sldId="327"/>
            <ac:spMk id="2" creationId="{6772DF48-32DB-4F40-82E8-2150353FF879}"/>
          </ac:spMkLst>
        </pc:spChg>
        <pc:spChg chg="mod">
          <ac:chgData name="Boban Srezovski" userId="d2c5dd452d77a740" providerId="LiveId" clId="{4B1DE18B-064C-49F4-81A0-690B8A36485C}" dt="2022-03-08T13:51:13.433" v="1514" actId="242"/>
          <ac:spMkLst>
            <pc:docMk/>
            <pc:sldMk cId="3869305394" sldId="327"/>
            <ac:spMk id="3" creationId="{B6A5107E-A8A2-441A-BDFF-792B050B2914}"/>
          </ac:spMkLst>
        </pc:spChg>
      </pc:sldChg>
      <pc:sldChg chg="addSp modSp new mod">
        <pc:chgData name="Boban Srezovski" userId="d2c5dd452d77a740" providerId="LiveId" clId="{4B1DE18B-064C-49F4-81A0-690B8A36485C}" dt="2022-03-08T13:53:47.077" v="1563" actId="27636"/>
        <pc:sldMkLst>
          <pc:docMk/>
          <pc:sldMk cId="537018108" sldId="328"/>
        </pc:sldMkLst>
        <pc:spChg chg="mod">
          <ac:chgData name="Boban Srezovski" userId="d2c5dd452d77a740" providerId="LiveId" clId="{4B1DE18B-064C-49F4-81A0-690B8A36485C}" dt="2022-03-08T13:52:06.521" v="1530" actId="20577"/>
          <ac:spMkLst>
            <pc:docMk/>
            <pc:sldMk cId="537018108" sldId="328"/>
            <ac:spMk id="2" creationId="{BFF5D101-4D7A-4651-AEC9-AF68B74B7432}"/>
          </ac:spMkLst>
        </pc:spChg>
        <pc:spChg chg="mod">
          <ac:chgData name="Boban Srezovski" userId="d2c5dd452d77a740" providerId="LiveId" clId="{4B1DE18B-064C-49F4-81A0-690B8A36485C}" dt="2022-03-08T13:53:47.077" v="1563" actId="27636"/>
          <ac:spMkLst>
            <pc:docMk/>
            <pc:sldMk cId="537018108" sldId="328"/>
            <ac:spMk id="3" creationId="{C1760739-80FA-4B83-85DE-438C98DE3A1E}"/>
          </ac:spMkLst>
        </pc:spChg>
        <pc:picChg chg="add mod">
          <ac:chgData name="Boban Srezovski" userId="d2c5dd452d77a740" providerId="LiveId" clId="{4B1DE18B-064C-49F4-81A0-690B8A36485C}" dt="2022-03-08T13:53:34.168" v="1555" actId="1076"/>
          <ac:picMkLst>
            <pc:docMk/>
            <pc:sldMk cId="537018108" sldId="328"/>
            <ac:picMk id="5" creationId="{20A48CFD-B8F9-4771-8ADA-708F239C1CE8}"/>
          </ac:picMkLst>
        </pc:picChg>
        <pc:picChg chg="add mod">
          <ac:chgData name="Boban Srezovski" userId="d2c5dd452d77a740" providerId="LiveId" clId="{4B1DE18B-064C-49F4-81A0-690B8A36485C}" dt="2022-03-08T13:53:34.168" v="1555" actId="1076"/>
          <ac:picMkLst>
            <pc:docMk/>
            <pc:sldMk cId="537018108" sldId="328"/>
            <ac:picMk id="7" creationId="{90A681AC-D9B5-4273-90E3-580EB2D96219}"/>
          </ac:picMkLst>
        </pc:picChg>
      </pc:sldChg>
      <pc:sldChg chg="addSp delSp modSp add mod">
        <pc:chgData name="Boban Srezovski" userId="d2c5dd452d77a740" providerId="LiveId" clId="{4B1DE18B-064C-49F4-81A0-690B8A36485C}" dt="2022-03-08T13:54:54.226" v="1604" actId="20577"/>
        <pc:sldMkLst>
          <pc:docMk/>
          <pc:sldMk cId="1644316370" sldId="329"/>
        </pc:sldMkLst>
        <pc:spChg chg="mod">
          <ac:chgData name="Boban Srezovski" userId="d2c5dd452d77a740" providerId="LiveId" clId="{4B1DE18B-064C-49F4-81A0-690B8A36485C}" dt="2022-03-08T13:54:54.226" v="1604" actId="20577"/>
          <ac:spMkLst>
            <pc:docMk/>
            <pc:sldMk cId="1644316370" sldId="329"/>
            <ac:spMk id="2" creationId="{BFF5D101-4D7A-4651-AEC9-AF68B74B7432}"/>
          </ac:spMkLst>
        </pc:spChg>
        <pc:spChg chg="mod">
          <ac:chgData name="Boban Srezovski" userId="d2c5dd452d77a740" providerId="LiveId" clId="{4B1DE18B-064C-49F4-81A0-690B8A36485C}" dt="2022-03-08T13:54:17.077" v="1584" actId="27636"/>
          <ac:spMkLst>
            <pc:docMk/>
            <pc:sldMk cId="1644316370" sldId="329"/>
            <ac:spMk id="3" creationId="{C1760739-80FA-4B83-85DE-438C98DE3A1E}"/>
          </ac:spMkLst>
        </pc:spChg>
        <pc:spChg chg="add mod">
          <ac:chgData name="Boban Srezovski" userId="d2c5dd452d77a740" providerId="LiveId" clId="{4B1DE18B-064C-49F4-81A0-690B8A36485C}" dt="2022-02-24T15:27:50.425" v="78" actId="1076"/>
          <ac:spMkLst>
            <pc:docMk/>
            <pc:sldMk cId="1644316370" sldId="329"/>
            <ac:spMk id="9" creationId="{BCCA4D22-2001-45E5-AB6F-0F88E72F9309}"/>
          </ac:spMkLst>
        </pc:spChg>
        <pc:picChg chg="add del">
          <ac:chgData name="Boban Srezovski" userId="d2c5dd452d77a740" providerId="LiveId" clId="{4B1DE18B-064C-49F4-81A0-690B8A36485C}" dt="2022-02-24T15:27:11.289" v="52" actId="478"/>
          <ac:picMkLst>
            <pc:docMk/>
            <pc:sldMk cId="1644316370" sldId="329"/>
            <ac:picMk id="5" creationId="{20A48CFD-B8F9-4771-8ADA-708F239C1CE8}"/>
          </ac:picMkLst>
        </pc:picChg>
        <pc:picChg chg="add mod">
          <ac:chgData name="Boban Srezovski" userId="d2c5dd452d77a740" providerId="LiveId" clId="{4B1DE18B-064C-49F4-81A0-690B8A36485C}" dt="2022-02-24T15:27:52.842" v="79" actId="1076"/>
          <ac:picMkLst>
            <pc:docMk/>
            <pc:sldMk cId="1644316370" sldId="329"/>
            <ac:picMk id="6" creationId="{151A3235-70FF-4BF9-943D-BE3C25C64D80}"/>
          </ac:picMkLst>
        </pc:picChg>
        <pc:picChg chg="add del">
          <ac:chgData name="Boban Srezovski" userId="d2c5dd452d77a740" providerId="LiveId" clId="{4B1DE18B-064C-49F4-81A0-690B8A36485C}" dt="2022-02-24T15:27:11.651" v="53" actId="478"/>
          <ac:picMkLst>
            <pc:docMk/>
            <pc:sldMk cId="1644316370" sldId="329"/>
            <ac:picMk id="7" creationId="{90A681AC-D9B5-4273-90E3-580EB2D96219}"/>
          </ac:picMkLst>
        </pc:picChg>
      </pc:sldChg>
      <pc:sldChg chg="modSp new mod">
        <pc:chgData name="Boban Srezovski" userId="d2c5dd452d77a740" providerId="LiveId" clId="{4B1DE18B-064C-49F4-81A0-690B8A36485C}" dt="2022-03-08T13:54:51.160" v="1601" actId="20577"/>
        <pc:sldMkLst>
          <pc:docMk/>
          <pc:sldMk cId="1643992666" sldId="330"/>
        </pc:sldMkLst>
        <pc:spChg chg="mod">
          <ac:chgData name="Boban Srezovski" userId="d2c5dd452d77a740" providerId="LiveId" clId="{4B1DE18B-064C-49F4-81A0-690B8A36485C}" dt="2022-03-08T13:54:51.160" v="1601" actId="20577"/>
          <ac:spMkLst>
            <pc:docMk/>
            <pc:sldMk cId="1643992666" sldId="330"/>
            <ac:spMk id="2" creationId="{5029340C-235F-4CD4-94A3-BAF99C7A3D09}"/>
          </ac:spMkLst>
        </pc:spChg>
        <pc:spChg chg="mod">
          <ac:chgData name="Boban Srezovski" userId="d2c5dd452d77a740" providerId="LiveId" clId="{4B1DE18B-064C-49F4-81A0-690B8A36485C}" dt="2022-03-08T13:54:45.585" v="1598" actId="1076"/>
          <ac:spMkLst>
            <pc:docMk/>
            <pc:sldMk cId="1643992666" sldId="330"/>
            <ac:spMk id="3" creationId="{5763F8A7-6A76-462B-8B65-A6FA10A1A279}"/>
          </ac:spMkLst>
        </pc:spChg>
      </pc:sldChg>
      <pc:sldChg chg="addSp modSp new mod">
        <pc:chgData name="Boban Srezovski" userId="d2c5dd452d77a740" providerId="LiveId" clId="{4B1DE18B-064C-49F4-81A0-690B8A36485C}" dt="2022-03-08T13:55:31.973" v="1622" actId="12"/>
        <pc:sldMkLst>
          <pc:docMk/>
          <pc:sldMk cId="2310312363" sldId="331"/>
        </pc:sldMkLst>
        <pc:spChg chg="mod">
          <ac:chgData name="Boban Srezovski" userId="d2c5dd452d77a740" providerId="LiveId" clId="{4B1DE18B-064C-49F4-81A0-690B8A36485C}" dt="2022-03-08T13:55:00.108" v="1607" actId="20577"/>
          <ac:spMkLst>
            <pc:docMk/>
            <pc:sldMk cId="2310312363" sldId="331"/>
            <ac:spMk id="2" creationId="{42689BFA-5514-4A28-A2B0-7736FEA00CBC}"/>
          </ac:spMkLst>
        </pc:spChg>
        <pc:spChg chg="mod">
          <ac:chgData name="Boban Srezovski" userId="d2c5dd452d77a740" providerId="LiveId" clId="{4B1DE18B-064C-49F4-81A0-690B8A36485C}" dt="2022-03-08T13:55:31.973" v="1622" actId="12"/>
          <ac:spMkLst>
            <pc:docMk/>
            <pc:sldMk cId="2310312363" sldId="331"/>
            <ac:spMk id="3" creationId="{AE346C96-A682-4EF9-A566-67CDAB64E38E}"/>
          </ac:spMkLst>
        </pc:spChg>
        <pc:spChg chg="add mod">
          <ac:chgData name="Boban Srezovski" userId="d2c5dd452d77a740" providerId="LiveId" clId="{4B1DE18B-064C-49F4-81A0-690B8A36485C}" dt="2022-02-24T15:29:32.649" v="129" actId="1076"/>
          <ac:spMkLst>
            <pc:docMk/>
            <pc:sldMk cId="2310312363" sldId="331"/>
            <ac:spMk id="7" creationId="{4F6C0D37-12AC-4F8B-A15A-9758DCF473B7}"/>
          </ac:spMkLst>
        </pc:spChg>
        <pc:picChg chg="add mod">
          <ac:chgData name="Boban Srezovski" userId="d2c5dd452d77a740" providerId="LiveId" clId="{4B1DE18B-064C-49F4-81A0-690B8A36485C}" dt="2022-02-24T15:29:09.587" v="120" actId="1076"/>
          <ac:picMkLst>
            <pc:docMk/>
            <pc:sldMk cId="2310312363" sldId="331"/>
            <ac:picMk id="5" creationId="{47A5D8DA-09F9-4B18-B910-F37143563AFA}"/>
          </ac:picMkLst>
        </pc:picChg>
      </pc:sldChg>
      <pc:sldChg chg="modSp new mod">
        <pc:chgData name="Boban Srezovski" userId="d2c5dd452d77a740" providerId="LiveId" clId="{4B1DE18B-064C-49F4-81A0-690B8A36485C}" dt="2022-03-08T13:56:40.063" v="1640" actId="403"/>
        <pc:sldMkLst>
          <pc:docMk/>
          <pc:sldMk cId="1050679811" sldId="332"/>
        </pc:sldMkLst>
        <pc:spChg chg="mod">
          <ac:chgData name="Boban Srezovski" userId="d2c5dd452d77a740" providerId="LiveId" clId="{4B1DE18B-064C-49F4-81A0-690B8A36485C}" dt="2022-03-08T13:55:06.230" v="1609"/>
          <ac:spMkLst>
            <pc:docMk/>
            <pc:sldMk cId="1050679811" sldId="332"/>
            <ac:spMk id="2" creationId="{145E0A08-20AD-4D72-AD32-BB2B1D07875B}"/>
          </ac:spMkLst>
        </pc:spChg>
        <pc:spChg chg="mod">
          <ac:chgData name="Boban Srezovski" userId="d2c5dd452d77a740" providerId="LiveId" clId="{4B1DE18B-064C-49F4-81A0-690B8A36485C}" dt="2022-03-08T13:56:40.063" v="1640" actId="403"/>
          <ac:spMkLst>
            <pc:docMk/>
            <pc:sldMk cId="1050679811" sldId="332"/>
            <ac:spMk id="3" creationId="{D2B69761-0526-4D07-9767-595BFA8D75D4}"/>
          </ac:spMkLst>
        </pc:spChg>
      </pc:sldChg>
      <pc:sldChg chg="addSp modSp add mod">
        <pc:chgData name="Boban Srezovski" userId="d2c5dd452d77a740" providerId="LiveId" clId="{4B1DE18B-064C-49F4-81A0-690B8A36485C}" dt="2022-03-08T13:57:42.356" v="1684" actId="255"/>
        <pc:sldMkLst>
          <pc:docMk/>
          <pc:sldMk cId="3047633294" sldId="333"/>
        </pc:sldMkLst>
        <pc:spChg chg="mod">
          <ac:chgData name="Boban Srezovski" userId="d2c5dd452d77a740" providerId="LiveId" clId="{4B1DE18B-064C-49F4-81A0-690B8A36485C}" dt="2022-03-08T13:55:08.566" v="1610"/>
          <ac:spMkLst>
            <pc:docMk/>
            <pc:sldMk cId="3047633294" sldId="333"/>
            <ac:spMk id="2" creationId="{145E0A08-20AD-4D72-AD32-BB2B1D07875B}"/>
          </ac:spMkLst>
        </pc:spChg>
        <pc:spChg chg="mod">
          <ac:chgData name="Boban Srezovski" userId="d2c5dd452d77a740" providerId="LiveId" clId="{4B1DE18B-064C-49F4-81A0-690B8A36485C}" dt="2022-03-08T13:57:42.356" v="1684" actId="255"/>
          <ac:spMkLst>
            <pc:docMk/>
            <pc:sldMk cId="3047633294" sldId="333"/>
            <ac:spMk id="3" creationId="{D2B69761-0526-4D07-9767-595BFA8D75D4}"/>
          </ac:spMkLst>
        </pc:spChg>
        <pc:picChg chg="add mod">
          <ac:chgData name="Boban Srezovski" userId="d2c5dd452d77a740" providerId="LiveId" clId="{4B1DE18B-064C-49F4-81A0-690B8A36485C}" dt="2022-03-08T13:57:21.511" v="1678" actId="1076"/>
          <ac:picMkLst>
            <pc:docMk/>
            <pc:sldMk cId="3047633294" sldId="333"/>
            <ac:picMk id="5" creationId="{4204C0E4-920D-4FA6-A84A-8DE33CCD0399}"/>
          </ac:picMkLst>
        </pc:picChg>
        <pc:picChg chg="add mod">
          <ac:chgData name="Boban Srezovski" userId="d2c5dd452d77a740" providerId="LiveId" clId="{4B1DE18B-064C-49F4-81A0-690B8A36485C}" dt="2022-03-08T13:57:23.137" v="1680"/>
          <ac:picMkLst>
            <pc:docMk/>
            <pc:sldMk cId="3047633294" sldId="333"/>
            <ac:picMk id="6" creationId="{2AD787D2-6E2A-4C82-AC76-5FBB14FB4BBC}"/>
          </ac:picMkLst>
        </pc:picChg>
      </pc:sldChg>
      <pc:sldChg chg="modSp add mod">
        <pc:chgData name="Boban Srezovski" userId="d2c5dd452d77a740" providerId="LiveId" clId="{4B1DE18B-064C-49F4-81A0-690B8A36485C}" dt="2022-03-08T13:58:20.978" v="1711" actId="6549"/>
        <pc:sldMkLst>
          <pc:docMk/>
          <pc:sldMk cId="1444828606" sldId="334"/>
        </pc:sldMkLst>
        <pc:spChg chg="mod">
          <ac:chgData name="Boban Srezovski" userId="d2c5dd452d77a740" providerId="LiveId" clId="{4B1DE18B-064C-49F4-81A0-690B8A36485C}" dt="2022-03-08T13:58:05.717" v="1688"/>
          <ac:spMkLst>
            <pc:docMk/>
            <pc:sldMk cId="1444828606" sldId="334"/>
            <ac:spMk id="2" creationId="{D82713C8-BE9C-4663-B761-1C47026E4880}"/>
          </ac:spMkLst>
        </pc:spChg>
        <pc:spChg chg="mod">
          <ac:chgData name="Boban Srezovski" userId="d2c5dd452d77a740" providerId="LiveId" clId="{4B1DE18B-064C-49F4-81A0-690B8A36485C}" dt="2022-03-08T13:58:20.978" v="1711" actId="6549"/>
          <ac:spMkLst>
            <pc:docMk/>
            <pc:sldMk cId="1444828606" sldId="334"/>
            <ac:spMk id="3" creationId="{B722CC48-529D-471B-8936-F3C93E061681}"/>
          </ac:spMkLst>
        </pc:spChg>
      </pc:sldChg>
      <pc:sldChg chg="delSp modSp add mod">
        <pc:chgData name="Boban Srezovski" userId="d2c5dd452d77a740" providerId="LiveId" clId="{4B1DE18B-064C-49F4-81A0-690B8A36485C}" dt="2022-03-08T14:04:50.616" v="1833" actId="1076"/>
        <pc:sldMkLst>
          <pc:docMk/>
          <pc:sldMk cId="3921710857" sldId="335"/>
        </pc:sldMkLst>
        <pc:spChg chg="mod">
          <ac:chgData name="Boban Srezovski" userId="d2c5dd452d77a740" providerId="LiveId" clId="{4B1DE18B-064C-49F4-81A0-690B8A36485C}" dt="2022-03-08T14:04:36.026" v="1829" actId="20577"/>
          <ac:spMkLst>
            <pc:docMk/>
            <pc:sldMk cId="3921710857" sldId="335"/>
            <ac:spMk id="3" creationId="{B3318D4F-D685-4914-A6AE-0DAD8D2DE5AA}"/>
          </ac:spMkLst>
        </pc:spChg>
        <pc:picChg chg="mod modCrop">
          <ac:chgData name="Boban Srezovski" userId="d2c5dd452d77a740" providerId="LiveId" clId="{4B1DE18B-064C-49F4-81A0-690B8A36485C}" dt="2022-03-08T14:04:50.616" v="1833" actId="1076"/>
          <ac:picMkLst>
            <pc:docMk/>
            <pc:sldMk cId="3921710857" sldId="335"/>
            <ac:picMk id="6" creationId="{0CF5EAC0-604D-4D2E-A820-644EAFE1FF4F}"/>
          </ac:picMkLst>
        </pc:picChg>
        <pc:picChg chg="del mod">
          <ac:chgData name="Boban Srezovski" userId="d2c5dd452d77a740" providerId="LiveId" clId="{4B1DE18B-064C-49F4-81A0-690B8A36485C}" dt="2022-03-08T14:04:28.680" v="1827" actId="478"/>
          <ac:picMkLst>
            <pc:docMk/>
            <pc:sldMk cId="3921710857" sldId="335"/>
            <ac:picMk id="8" creationId="{7E10A74E-90E9-48B4-924F-234756821702}"/>
          </ac:picMkLst>
        </pc:picChg>
      </pc:sldChg>
      <pc:sldChg chg="addSp delSp modSp add mod">
        <pc:chgData name="Boban Srezovski" userId="d2c5dd452d77a740" providerId="LiveId" clId="{4B1DE18B-064C-49F4-81A0-690B8A36485C}" dt="2022-03-08T14:04:18.825" v="1826" actId="732"/>
        <pc:sldMkLst>
          <pc:docMk/>
          <pc:sldMk cId="894488315" sldId="336"/>
        </pc:sldMkLst>
        <pc:spChg chg="mod">
          <ac:chgData name="Boban Srezovski" userId="d2c5dd452d77a740" providerId="LiveId" clId="{4B1DE18B-064C-49F4-81A0-690B8A36485C}" dt="2022-03-08T14:03:56.004" v="1819" actId="403"/>
          <ac:spMkLst>
            <pc:docMk/>
            <pc:sldMk cId="894488315" sldId="336"/>
            <ac:spMk id="3" creationId="{B3318D4F-D685-4914-A6AE-0DAD8D2DE5AA}"/>
          </ac:spMkLst>
        </pc:spChg>
        <pc:spChg chg="mod">
          <ac:chgData name="Boban Srezovski" userId="d2c5dd452d77a740" providerId="LiveId" clId="{4B1DE18B-064C-49F4-81A0-690B8A36485C}" dt="2022-03-08T14:04:03.568" v="1821" actId="1076"/>
          <ac:spMkLst>
            <pc:docMk/>
            <pc:sldMk cId="894488315" sldId="336"/>
            <ac:spMk id="15" creationId="{D508E5D5-9945-46CF-A499-F4D414F5323D}"/>
          </ac:spMkLst>
        </pc:spChg>
        <pc:picChg chg="add mod">
          <ac:chgData name="Boban Srezovski" userId="d2c5dd452d77a740" providerId="LiveId" clId="{4B1DE18B-064C-49F4-81A0-690B8A36485C}" dt="2022-03-08T14:04:01.231" v="1820" actId="1076"/>
          <ac:picMkLst>
            <pc:docMk/>
            <pc:sldMk cId="894488315" sldId="336"/>
            <ac:picMk id="5" creationId="{594B0EF3-2C6D-4C93-A613-56203FB21790}"/>
          </ac:picMkLst>
        </pc:picChg>
        <pc:picChg chg="add mod modCrop">
          <ac:chgData name="Boban Srezovski" userId="d2c5dd452d77a740" providerId="LiveId" clId="{4B1DE18B-064C-49F4-81A0-690B8A36485C}" dt="2022-03-08T14:04:18.825" v="1826" actId="732"/>
          <ac:picMkLst>
            <pc:docMk/>
            <pc:sldMk cId="894488315" sldId="336"/>
            <ac:picMk id="9" creationId="{4003B18D-83B1-4DBD-8AB2-A72541BCEB41}"/>
          </ac:picMkLst>
        </pc:picChg>
        <pc:picChg chg="del mod modCrop">
          <ac:chgData name="Boban Srezovski" userId="d2c5dd452d77a740" providerId="LiveId" clId="{4B1DE18B-064C-49F4-81A0-690B8A36485C}" dt="2022-03-08T14:04:05.842" v="1823" actId="478"/>
          <ac:picMkLst>
            <pc:docMk/>
            <pc:sldMk cId="894488315" sldId="336"/>
            <ac:picMk id="11" creationId="{3FE244CC-8D97-435C-88AE-F9D30BC1C654}"/>
          </ac:picMkLst>
        </pc:picChg>
        <pc:picChg chg="del mod">
          <ac:chgData name="Boban Srezovski" userId="d2c5dd452d77a740" providerId="LiveId" clId="{4B1DE18B-064C-49F4-81A0-690B8A36485C}" dt="2022-03-08T14:02:21.545" v="1787" actId="478"/>
          <ac:picMkLst>
            <pc:docMk/>
            <pc:sldMk cId="894488315" sldId="336"/>
            <ac:picMk id="13" creationId="{F457B634-FA30-4B29-8985-D174B5FC925D}"/>
          </ac:picMkLst>
        </pc:picChg>
      </pc:sldChg>
      <pc:sldChg chg="modSp add mod">
        <pc:chgData name="Boban Srezovski" userId="d2c5dd452d77a740" providerId="LiveId" clId="{4B1DE18B-064C-49F4-81A0-690B8A36485C}" dt="2022-03-08T14:07:35.335" v="1895" actId="1076"/>
        <pc:sldMkLst>
          <pc:docMk/>
          <pc:sldMk cId="3181576501" sldId="337"/>
        </pc:sldMkLst>
        <pc:spChg chg="mod">
          <ac:chgData name="Boban Srezovski" userId="d2c5dd452d77a740" providerId="LiveId" clId="{4B1DE18B-064C-49F4-81A0-690B8A36485C}" dt="2022-03-08T14:07:24.463" v="1891" actId="20577"/>
          <ac:spMkLst>
            <pc:docMk/>
            <pc:sldMk cId="3181576501" sldId="337"/>
            <ac:spMk id="3" creationId="{B3318D4F-D685-4914-A6AE-0DAD8D2DE5AA}"/>
          </ac:spMkLst>
        </pc:spChg>
        <pc:spChg chg="mod">
          <ac:chgData name="Boban Srezovski" userId="d2c5dd452d77a740" providerId="LiveId" clId="{4B1DE18B-064C-49F4-81A0-690B8A36485C}" dt="2022-03-08T14:07:35.335" v="1895" actId="1076"/>
          <ac:spMkLst>
            <pc:docMk/>
            <pc:sldMk cId="3181576501" sldId="337"/>
            <ac:spMk id="12" creationId="{55F94BA3-E68C-4F7A-BB81-C5ADE69542E7}"/>
          </ac:spMkLst>
        </pc:spChg>
        <pc:picChg chg="mod modCrop">
          <ac:chgData name="Boban Srezovski" userId="d2c5dd452d77a740" providerId="LiveId" clId="{4B1DE18B-064C-49F4-81A0-690B8A36485C}" dt="2022-03-08T14:07:26.079" v="1892" actId="1076"/>
          <ac:picMkLst>
            <pc:docMk/>
            <pc:sldMk cId="3181576501" sldId="337"/>
            <ac:picMk id="5" creationId="{D0A0CA5E-DF95-484C-BD37-917157FA8AE9}"/>
          </ac:picMkLst>
        </pc:picChg>
        <pc:picChg chg="mod">
          <ac:chgData name="Boban Srezovski" userId="d2c5dd452d77a740" providerId="LiveId" clId="{4B1DE18B-064C-49F4-81A0-690B8A36485C}" dt="2022-03-08T14:07:29.599" v="1894" actId="14100"/>
          <ac:picMkLst>
            <pc:docMk/>
            <pc:sldMk cId="3181576501" sldId="337"/>
            <ac:picMk id="7" creationId="{68331AE1-5C1B-45FD-849B-65B98791D4C8}"/>
          </ac:picMkLst>
        </pc:picChg>
      </pc:sldChg>
      <pc:sldChg chg="modSp add mod">
        <pc:chgData name="Boban Srezovski" userId="d2c5dd452d77a740" providerId="LiveId" clId="{4B1DE18B-064C-49F4-81A0-690B8A36485C}" dt="2022-03-08T14:08:21.570" v="1927" actId="20577"/>
        <pc:sldMkLst>
          <pc:docMk/>
          <pc:sldMk cId="1937813286" sldId="338"/>
        </pc:sldMkLst>
        <pc:spChg chg="mod">
          <ac:chgData name="Boban Srezovski" userId="d2c5dd452d77a740" providerId="LiveId" clId="{4B1DE18B-064C-49F4-81A0-690B8A36485C}" dt="2022-03-08T14:08:21.570" v="1927" actId="20577"/>
          <ac:spMkLst>
            <pc:docMk/>
            <pc:sldMk cId="1937813286" sldId="338"/>
            <ac:spMk id="3" creationId="{1F5C7CCE-1257-4B8F-8D7D-AEF59562B746}"/>
          </ac:spMkLst>
        </pc:spChg>
      </pc:sldChg>
      <pc:sldChg chg="modSp add mod">
        <pc:chgData name="Boban Srezovski" userId="d2c5dd452d77a740" providerId="LiveId" clId="{4B1DE18B-064C-49F4-81A0-690B8A36485C}" dt="2022-03-08T14:09:04.951" v="1945" actId="1076"/>
        <pc:sldMkLst>
          <pc:docMk/>
          <pc:sldMk cId="478101126" sldId="339"/>
        </pc:sldMkLst>
        <pc:spChg chg="mod">
          <ac:chgData name="Boban Srezovski" userId="d2c5dd452d77a740" providerId="LiveId" clId="{4B1DE18B-064C-49F4-81A0-690B8A36485C}" dt="2022-03-08T14:08:40.689" v="1931" actId="1076"/>
          <ac:spMkLst>
            <pc:docMk/>
            <pc:sldMk cId="478101126" sldId="339"/>
            <ac:spMk id="2" creationId="{D28E54BA-A91A-481F-8224-671F754A8965}"/>
          </ac:spMkLst>
        </pc:spChg>
        <pc:spChg chg="mod">
          <ac:chgData name="Boban Srezovski" userId="d2c5dd452d77a740" providerId="LiveId" clId="{4B1DE18B-064C-49F4-81A0-690B8A36485C}" dt="2022-03-08T14:08:53.875" v="1941" actId="403"/>
          <ac:spMkLst>
            <pc:docMk/>
            <pc:sldMk cId="478101126" sldId="339"/>
            <ac:spMk id="3" creationId="{5AD7EC2F-DA59-4B18-84F6-D4A42DD22F1B}"/>
          </ac:spMkLst>
        </pc:spChg>
        <pc:picChg chg="mod modCrop">
          <ac:chgData name="Boban Srezovski" userId="d2c5dd452d77a740" providerId="LiveId" clId="{4B1DE18B-064C-49F4-81A0-690B8A36485C}" dt="2022-03-08T14:09:04.951" v="1945" actId="1076"/>
          <ac:picMkLst>
            <pc:docMk/>
            <pc:sldMk cId="478101126" sldId="339"/>
            <ac:picMk id="6" creationId="{FCA8F7B6-FBCD-4B2C-BC88-B1D82DD147E1}"/>
          </ac:picMkLst>
        </pc:picChg>
      </pc:sldChg>
      <pc:sldChg chg="modSp add mod">
        <pc:chgData name="Boban Srezovski" userId="d2c5dd452d77a740" providerId="LiveId" clId="{4B1DE18B-064C-49F4-81A0-690B8A36485C}" dt="2022-03-08T14:09:15.913" v="1947" actId="20577"/>
        <pc:sldMkLst>
          <pc:docMk/>
          <pc:sldMk cId="1891320321" sldId="340"/>
        </pc:sldMkLst>
        <pc:spChg chg="mod">
          <ac:chgData name="Boban Srezovski" userId="d2c5dd452d77a740" providerId="LiveId" clId="{4B1DE18B-064C-49F4-81A0-690B8A36485C}" dt="2022-03-08T14:09:15.913" v="1947" actId="20577"/>
          <ac:spMkLst>
            <pc:docMk/>
            <pc:sldMk cId="1891320321" sldId="340"/>
            <ac:spMk id="3" creationId="{5AD7EC2F-DA59-4B18-84F6-D4A42DD22F1B}"/>
          </ac:spMkLst>
        </pc:spChg>
      </pc:sldChg>
      <pc:sldChg chg="modSp add mod">
        <pc:chgData name="Boban Srezovski" userId="d2c5dd452d77a740" providerId="LiveId" clId="{4B1DE18B-064C-49F4-81A0-690B8A36485C}" dt="2022-03-08T14:09:39.993" v="1956" actId="20577"/>
        <pc:sldMkLst>
          <pc:docMk/>
          <pc:sldMk cId="1376305589" sldId="341"/>
        </pc:sldMkLst>
        <pc:spChg chg="mod">
          <ac:chgData name="Boban Srezovski" userId="d2c5dd452d77a740" providerId="LiveId" clId="{4B1DE18B-064C-49F4-81A0-690B8A36485C}" dt="2022-03-08T14:09:39.993" v="1956" actId="20577"/>
          <ac:spMkLst>
            <pc:docMk/>
            <pc:sldMk cId="1376305589" sldId="341"/>
            <ac:spMk id="3" creationId="{5AD7EC2F-DA59-4B18-84F6-D4A42DD22F1B}"/>
          </ac:spMkLst>
        </pc:spChg>
      </pc:sldChg>
      <pc:sldChg chg="modSp add mod">
        <pc:chgData name="Boban Srezovski" userId="d2c5dd452d77a740" providerId="LiveId" clId="{4B1DE18B-064C-49F4-81A0-690B8A36485C}" dt="2022-03-08T14:10:09.840" v="1968" actId="1076"/>
        <pc:sldMkLst>
          <pc:docMk/>
          <pc:sldMk cId="4197890001" sldId="342"/>
        </pc:sldMkLst>
        <pc:spChg chg="mod">
          <ac:chgData name="Boban Srezovski" userId="d2c5dd452d77a740" providerId="LiveId" clId="{4B1DE18B-064C-49F4-81A0-690B8A36485C}" dt="2022-03-08T14:09:58.043" v="1963" actId="6549"/>
          <ac:spMkLst>
            <pc:docMk/>
            <pc:sldMk cId="4197890001" sldId="342"/>
            <ac:spMk id="3" creationId="{5AD7EC2F-DA59-4B18-84F6-D4A42DD22F1B}"/>
          </ac:spMkLst>
        </pc:spChg>
        <pc:spChg chg="mod">
          <ac:chgData name="Boban Srezovski" userId="d2c5dd452d77a740" providerId="LiveId" clId="{4B1DE18B-064C-49F4-81A0-690B8A36485C}" dt="2022-03-08T14:10:09.840" v="1968" actId="1076"/>
          <ac:spMkLst>
            <pc:docMk/>
            <pc:sldMk cId="4197890001" sldId="342"/>
            <ac:spMk id="8" creationId="{DAFB2437-9B1B-4BB8-8F44-095DD13BA703}"/>
          </ac:spMkLst>
        </pc:spChg>
        <pc:picChg chg="mod">
          <ac:chgData name="Boban Srezovski" userId="d2c5dd452d77a740" providerId="LiveId" clId="{4B1DE18B-064C-49F4-81A0-690B8A36485C}" dt="2022-03-08T14:10:06.920" v="1967" actId="1076"/>
          <ac:picMkLst>
            <pc:docMk/>
            <pc:sldMk cId="4197890001" sldId="342"/>
            <ac:picMk id="5" creationId="{7C13C082-6176-4A2E-B73E-DC4DD47CEF6E}"/>
          </ac:picMkLst>
        </pc:picChg>
      </pc:sldChg>
      <pc:sldChg chg="modSp add mod">
        <pc:chgData name="Boban Srezovski" userId="d2c5dd452d77a740" providerId="LiveId" clId="{4B1DE18B-064C-49F4-81A0-690B8A36485C}" dt="2022-03-08T14:12:03.519" v="2019" actId="1076"/>
        <pc:sldMkLst>
          <pc:docMk/>
          <pc:sldMk cId="1406400252" sldId="343"/>
        </pc:sldMkLst>
        <pc:spChg chg="mod">
          <ac:chgData name="Boban Srezovski" userId="d2c5dd452d77a740" providerId="LiveId" clId="{4B1DE18B-064C-49F4-81A0-690B8A36485C}" dt="2022-03-08T14:11:43.097" v="2012" actId="20577"/>
          <ac:spMkLst>
            <pc:docMk/>
            <pc:sldMk cId="1406400252" sldId="343"/>
            <ac:spMk id="3" creationId="{5AD7EC2F-DA59-4B18-84F6-D4A42DD22F1B}"/>
          </ac:spMkLst>
        </pc:spChg>
        <pc:spChg chg="mod">
          <ac:chgData name="Boban Srezovski" userId="d2c5dd452d77a740" providerId="LiveId" clId="{4B1DE18B-064C-49F4-81A0-690B8A36485C}" dt="2022-03-08T14:11:28.847" v="2005" actId="1076"/>
          <ac:spMkLst>
            <pc:docMk/>
            <pc:sldMk cId="1406400252" sldId="343"/>
            <ac:spMk id="11" creationId="{6C59E712-6CB0-4F51-8F78-751E0C220978}"/>
          </ac:spMkLst>
        </pc:spChg>
        <pc:picChg chg="mod modCrop">
          <ac:chgData name="Boban Srezovski" userId="d2c5dd452d77a740" providerId="LiveId" clId="{4B1DE18B-064C-49F4-81A0-690B8A36485C}" dt="2022-03-08T14:12:03.519" v="2019" actId="1076"/>
          <ac:picMkLst>
            <pc:docMk/>
            <pc:sldMk cId="1406400252" sldId="343"/>
            <ac:picMk id="6" creationId="{1593844D-5D9D-40AE-8B55-44ED8AC9B084}"/>
          </ac:picMkLst>
        </pc:picChg>
        <pc:picChg chg="mod">
          <ac:chgData name="Boban Srezovski" userId="d2c5dd452d77a740" providerId="LiveId" clId="{4B1DE18B-064C-49F4-81A0-690B8A36485C}" dt="2022-03-08T14:11:30.503" v="2006" actId="1076"/>
          <ac:picMkLst>
            <pc:docMk/>
            <pc:sldMk cId="1406400252" sldId="343"/>
            <ac:picMk id="9" creationId="{55E609BB-01A1-4CC3-9235-AA571D17980C}"/>
          </ac:picMkLst>
        </pc:picChg>
      </pc:sldChg>
      <pc:sldChg chg="modSp add mod">
        <pc:chgData name="Boban Srezovski" userId="d2c5dd452d77a740" providerId="LiveId" clId="{4B1DE18B-064C-49F4-81A0-690B8A36485C}" dt="2022-03-08T14:12:50.658" v="2040" actId="1076"/>
        <pc:sldMkLst>
          <pc:docMk/>
          <pc:sldMk cId="1194185617" sldId="344"/>
        </pc:sldMkLst>
        <pc:spChg chg="mod">
          <ac:chgData name="Boban Srezovski" userId="d2c5dd452d77a740" providerId="LiveId" clId="{4B1DE18B-064C-49F4-81A0-690B8A36485C}" dt="2022-03-08T14:12:50.658" v="2040" actId="1076"/>
          <ac:spMkLst>
            <pc:docMk/>
            <pc:sldMk cId="1194185617" sldId="344"/>
            <ac:spMk id="3" creationId="{5AD7EC2F-DA59-4B18-84F6-D4A42DD22F1B}"/>
          </ac:spMkLst>
        </pc:spChg>
      </pc:sldChg>
      <pc:sldChg chg="modSp add mod">
        <pc:chgData name="Boban Srezovski" userId="d2c5dd452d77a740" providerId="LiveId" clId="{4B1DE18B-064C-49F4-81A0-690B8A36485C}" dt="2022-03-08T14:13:54.161" v="2066" actId="20577"/>
        <pc:sldMkLst>
          <pc:docMk/>
          <pc:sldMk cId="3344510883" sldId="345"/>
        </pc:sldMkLst>
        <pc:spChg chg="mod">
          <ac:chgData name="Boban Srezovski" userId="d2c5dd452d77a740" providerId="LiveId" clId="{4B1DE18B-064C-49F4-81A0-690B8A36485C}" dt="2022-03-08T14:12:56.658" v="2043" actId="20577"/>
          <ac:spMkLst>
            <pc:docMk/>
            <pc:sldMk cId="3344510883" sldId="345"/>
            <ac:spMk id="2" creationId="{D28E54BA-A91A-481F-8224-671F754A8965}"/>
          </ac:spMkLst>
        </pc:spChg>
        <pc:spChg chg="mod">
          <ac:chgData name="Boban Srezovski" userId="d2c5dd452d77a740" providerId="LiveId" clId="{4B1DE18B-064C-49F4-81A0-690B8A36485C}" dt="2022-03-08T14:13:54.161" v="2066" actId="20577"/>
          <ac:spMkLst>
            <pc:docMk/>
            <pc:sldMk cId="3344510883" sldId="345"/>
            <ac:spMk id="3" creationId="{5AD7EC2F-DA59-4B18-84F6-D4A42DD22F1B}"/>
          </ac:spMkLst>
        </pc:spChg>
        <pc:picChg chg="mod modCrop">
          <ac:chgData name="Boban Srezovski" userId="d2c5dd452d77a740" providerId="LiveId" clId="{4B1DE18B-064C-49F4-81A0-690B8A36485C}" dt="2022-03-08T14:13:44.007" v="2060" actId="14100"/>
          <ac:picMkLst>
            <pc:docMk/>
            <pc:sldMk cId="3344510883" sldId="345"/>
            <ac:picMk id="5" creationId="{29F6A2FB-C62A-4773-8A13-7A585D3BD3CF}"/>
          </ac:picMkLst>
        </pc:picChg>
      </pc:sldChg>
      <pc:sldChg chg="modSp add mod">
        <pc:chgData name="Boban Srezovski" userId="d2c5dd452d77a740" providerId="LiveId" clId="{4B1DE18B-064C-49F4-81A0-690B8A36485C}" dt="2022-03-08T14:14:40.190" v="2076" actId="1076"/>
        <pc:sldMkLst>
          <pc:docMk/>
          <pc:sldMk cId="1219156992" sldId="346"/>
        </pc:sldMkLst>
        <pc:spChg chg="mod">
          <ac:chgData name="Boban Srezovski" userId="d2c5dd452d77a740" providerId="LiveId" clId="{4B1DE18B-064C-49F4-81A0-690B8A36485C}" dt="2022-03-08T14:14:36.953" v="2074" actId="20577"/>
          <ac:spMkLst>
            <pc:docMk/>
            <pc:sldMk cId="1219156992" sldId="346"/>
            <ac:spMk id="3" creationId="{5AD7EC2F-DA59-4B18-84F6-D4A42DD22F1B}"/>
          </ac:spMkLst>
        </pc:spChg>
        <pc:picChg chg="mod">
          <ac:chgData name="Boban Srezovski" userId="d2c5dd452d77a740" providerId="LiveId" clId="{4B1DE18B-064C-49F4-81A0-690B8A36485C}" dt="2022-03-08T14:14:38.887" v="2075" actId="1076"/>
          <ac:picMkLst>
            <pc:docMk/>
            <pc:sldMk cId="1219156992" sldId="346"/>
            <ac:picMk id="6" creationId="{0722412D-D036-45BC-BB34-303E329AD245}"/>
          </ac:picMkLst>
        </pc:picChg>
        <pc:picChg chg="mod">
          <ac:chgData name="Boban Srezovski" userId="d2c5dd452d77a740" providerId="LiveId" clId="{4B1DE18B-064C-49F4-81A0-690B8A36485C}" dt="2022-03-08T14:14:40.190" v="2076" actId="1076"/>
          <ac:picMkLst>
            <pc:docMk/>
            <pc:sldMk cId="1219156992" sldId="346"/>
            <ac:picMk id="8" creationId="{87EC39CA-B1CB-4F33-B0E1-A7D7CD7D082D}"/>
          </ac:picMkLst>
        </pc:picChg>
      </pc:sldChg>
      <pc:sldChg chg="modSp add mod">
        <pc:chgData name="Boban Srezovski" userId="d2c5dd452d77a740" providerId="LiveId" clId="{4B1DE18B-064C-49F4-81A0-690B8A36485C}" dt="2022-03-08T14:15:41.687" v="2108" actId="1076"/>
        <pc:sldMkLst>
          <pc:docMk/>
          <pc:sldMk cId="3082869565" sldId="347"/>
        </pc:sldMkLst>
        <pc:spChg chg="mod">
          <ac:chgData name="Boban Srezovski" userId="d2c5dd452d77a740" providerId="LiveId" clId="{4B1DE18B-064C-49F4-81A0-690B8A36485C}" dt="2022-03-08T14:15:31.759" v="2106" actId="14100"/>
          <ac:spMkLst>
            <pc:docMk/>
            <pc:sldMk cId="3082869565" sldId="347"/>
            <ac:spMk id="3" creationId="{5AD7EC2F-DA59-4B18-84F6-D4A42DD22F1B}"/>
          </ac:spMkLst>
        </pc:spChg>
        <pc:picChg chg="mod">
          <ac:chgData name="Boban Srezovski" userId="d2c5dd452d77a740" providerId="LiveId" clId="{4B1DE18B-064C-49F4-81A0-690B8A36485C}" dt="2022-03-08T14:15:41.687" v="2108" actId="1076"/>
          <ac:picMkLst>
            <pc:docMk/>
            <pc:sldMk cId="3082869565" sldId="347"/>
            <ac:picMk id="5" creationId="{2D540F47-97F5-4A3F-AE23-17847374768D}"/>
          </ac:picMkLst>
        </pc:picChg>
      </pc:sldChg>
      <pc:sldChg chg="modSp add mod">
        <pc:chgData name="Boban Srezovski" userId="d2c5dd452d77a740" providerId="LiveId" clId="{4B1DE18B-064C-49F4-81A0-690B8A36485C}" dt="2022-03-08T14:16:16.855" v="2126" actId="1076"/>
        <pc:sldMkLst>
          <pc:docMk/>
          <pc:sldMk cId="784591489" sldId="348"/>
        </pc:sldMkLst>
        <pc:spChg chg="mod">
          <ac:chgData name="Boban Srezovski" userId="d2c5dd452d77a740" providerId="LiveId" clId="{4B1DE18B-064C-49F4-81A0-690B8A36485C}" dt="2022-03-08T14:16:15.521" v="2125" actId="20577"/>
          <ac:spMkLst>
            <pc:docMk/>
            <pc:sldMk cId="784591489" sldId="348"/>
            <ac:spMk id="3" creationId="{191871E0-0B66-43C7-84A1-A50ADC9923F2}"/>
          </ac:spMkLst>
        </pc:spChg>
        <pc:picChg chg="mod">
          <ac:chgData name="Boban Srezovski" userId="d2c5dd452d77a740" providerId="LiveId" clId="{4B1DE18B-064C-49F4-81A0-690B8A36485C}" dt="2022-03-08T14:16:16.855" v="2126" actId="1076"/>
          <ac:picMkLst>
            <pc:docMk/>
            <pc:sldMk cId="784591489" sldId="348"/>
            <ac:picMk id="6" creationId="{364F1B0B-8229-4140-8846-0CFC5B112CAF}"/>
          </ac:picMkLst>
        </pc:picChg>
      </pc:sldChg>
      <pc:sldChg chg="modSp add mod">
        <pc:chgData name="Boban Srezovski" userId="d2c5dd452d77a740" providerId="LiveId" clId="{4B1DE18B-064C-49F4-81A0-690B8A36485C}" dt="2022-03-08T14:17:01.483" v="2141" actId="1076"/>
        <pc:sldMkLst>
          <pc:docMk/>
          <pc:sldMk cId="763245213" sldId="349"/>
        </pc:sldMkLst>
        <pc:spChg chg="mod">
          <ac:chgData name="Boban Srezovski" userId="d2c5dd452d77a740" providerId="LiveId" clId="{4B1DE18B-064C-49F4-81A0-690B8A36485C}" dt="2022-03-08T14:16:55.968" v="2140" actId="6549"/>
          <ac:spMkLst>
            <pc:docMk/>
            <pc:sldMk cId="763245213" sldId="349"/>
            <ac:spMk id="3" creationId="{191871E0-0B66-43C7-84A1-A50ADC9923F2}"/>
          </ac:spMkLst>
        </pc:spChg>
        <pc:picChg chg="mod">
          <ac:chgData name="Boban Srezovski" userId="d2c5dd452d77a740" providerId="LiveId" clId="{4B1DE18B-064C-49F4-81A0-690B8A36485C}" dt="2022-03-08T14:17:01.483" v="2141" actId="1076"/>
          <ac:picMkLst>
            <pc:docMk/>
            <pc:sldMk cId="763245213" sldId="349"/>
            <ac:picMk id="5" creationId="{628316E2-82BE-42AD-B75C-0A32BD34E414}"/>
          </ac:picMkLst>
        </pc:picChg>
      </pc:sldChg>
      <pc:sldChg chg="modSp add mod">
        <pc:chgData name="Boban Srezovski" userId="d2c5dd452d77a740" providerId="LiveId" clId="{4B1DE18B-064C-49F4-81A0-690B8A36485C}" dt="2022-03-08T14:17:32.376" v="2153" actId="6549"/>
        <pc:sldMkLst>
          <pc:docMk/>
          <pc:sldMk cId="3492088068" sldId="350"/>
        </pc:sldMkLst>
        <pc:spChg chg="mod">
          <ac:chgData name="Boban Srezovski" userId="d2c5dd452d77a740" providerId="LiveId" clId="{4B1DE18B-064C-49F4-81A0-690B8A36485C}" dt="2022-03-08T14:17:32.376" v="2153" actId="6549"/>
          <ac:spMkLst>
            <pc:docMk/>
            <pc:sldMk cId="3492088068" sldId="350"/>
            <ac:spMk id="5" creationId="{B769E58E-3B00-463F-8FD1-AC56D3176909}"/>
          </ac:spMkLst>
        </pc:spChg>
      </pc:sldChg>
      <pc:sldChg chg="modSp add mod">
        <pc:chgData name="Boban Srezovski" userId="d2c5dd452d77a740" providerId="LiveId" clId="{4B1DE18B-064C-49F4-81A0-690B8A36485C}" dt="2022-03-08T14:18:32.391" v="2161" actId="1076"/>
        <pc:sldMkLst>
          <pc:docMk/>
          <pc:sldMk cId="1206219099" sldId="351"/>
        </pc:sldMkLst>
        <pc:spChg chg="mod">
          <ac:chgData name="Boban Srezovski" userId="d2c5dd452d77a740" providerId="LiveId" clId="{4B1DE18B-064C-49F4-81A0-690B8A36485C}" dt="2022-03-08T14:18:16.303" v="2157" actId="14100"/>
          <ac:spMkLst>
            <pc:docMk/>
            <pc:sldMk cId="1206219099" sldId="351"/>
            <ac:spMk id="5" creationId="{B769E58E-3B00-463F-8FD1-AC56D3176909}"/>
          </ac:spMkLst>
        </pc:spChg>
        <pc:picChg chg="mod modCrop">
          <ac:chgData name="Boban Srezovski" userId="d2c5dd452d77a740" providerId="LiveId" clId="{4B1DE18B-064C-49F4-81A0-690B8A36485C}" dt="2022-03-08T14:18:32.391" v="2161" actId="1076"/>
          <ac:picMkLst>
            <pc:docMk/>
            <pc:sldMk cId="1206219099" sldId="351"/>
            <ac:picMk id="4" creationId="{435D6B2F-6B96-4C84-A6E9-34827ADAC226}"/>
          </ac:picMkLst>
        </pc:picChg>
      </pc:sldChg>
      <pc:sldChg chg="modSp add mod">
        <pc:chgData name="Boban Srezovski" userId="d2c5dd452d77a740" providerId="LiveId" clId="{4B1DE18B-064C-49F4-81A0-690B8A36485C}" dt="2022-03-08T14:19:58.273" v="2185" actId="12"/>
        <pc:sldMkLst>
          <pc:docMk/>
          <pc:sldMk cId="613715153" sldId="352"/>
        </pc:sldMkLst>
        <pc:spChg chg="mod">
          <ac:chgData name="Boban Srezovski" userId="d2c5dd452d77a740" providerId="LiveId" clId="{4B1DE18B-064C-49F4-81A0-690B8A36485C}" dt="2022-03-08T14:19:58.273" v="2185" actId="12"/>
          <ac:spMkLst>
            <pc:docMk/>
            <pc:sldMk cId="613715153" sldId="352"/>
            <ac:spMk id="3" creationId="{F426FCEE-28CB-4E20-8338-3A161A87FA01}"/>
          </ac:spMkLst>
        </pc:spChg>
      </pc:sldChg>
      <pc:sldChg chg="modSp add mod">
        <pc:chgData name="Boban Srezovski" userId="d2c5dd452d77a740" providerId="LiveId" clId="{4B1DE18B-064C-49F4-81A0-690B8A36485C}" dt="2022-03-08T14:21:23.024" v="2215" actId="1076"/>
        <pc:sldMkLst>
          <pc:docMk/>
          <pc:sldMk cId="3496020355" sldId="353"/>
        </pc:sldMkLst>
        <pc:spChg chg="mod">
          <ac:chgData name="Boban Srezovski" userId="d2c5dd452d77a740" providerId="LiveId" clId="{4B1DE18B-064C-49F4-81A0-690B8A36485C}" dt="2022-03-08T14:21:21.145" v="2214" actId="1076"/>
          <ac:spMkLst>
            <pc:docMk/>
            <pc:sldMk cId="3496020355" sldId="353"/>
            <ac:spMk id="3" creationId="{F426FCEE-28CB-4E20-8338-3A161A87FA01}"/>
          </ac:spMkLst>
        </pc:spChg>
        <pc:picChg chg="mod modCrop">
          <ac:chgData name="Boban Srezovski" userId="d2c5dd452d77a740" providerId="LiveId" clId="{4B1DE18B-064C-49F4-81A0-690B8A36485C}" dt="2022-03-08T14:21:23.024" v="2215" actId="1076"/>
          <ac:picMkLst>
            <pc:docMk/>
            <pc:sldMk cId="3496020355" sldId="353"/>
            <ac:picMk id="5" creationId="{55F26B88-511B-4928-B80B-7A65E49F1F6D}"/>
          </ac:picMkLst>
        </pc:picChg>
      </pc:sldChg>
      <pc:sldChg chg="modSp add mod">
        <pc:chgData name="Boban Srezovski" userId="d2c5dd452d77a740" providerId="LiveId" clId="{4B1DE18B-064C-49F4-81A0-690B8A36485C}" dt="2022-03-08T14:23:56.466" v="2271" actId="207"/>
        <pc:sldMkLst>
          <pc:docMk/>
          <pc:sldMk cId="4004158741" sldId="354"/>
        </pc:sldMkLst>
        <pc:spChg chg="mod">
          <ac:chgData name="Boban Srezovski" userId="d2c5dd452d77a740" providerId="LiveId" clId="{4B1DE18B-064C-49F4-81A0-690B8A36485C}" dt="2022-03-08T14:23:56.466" v="2271" actId="207"/>
          <ac:spMkLst>
            <pc:docMk/>
            <pc:sldMk cId="4004158741" sldId="354"/>
            <ac:spMk id="3" creationId="{96DB373C-2745-4A24-A59F-9E2703923407}"/>
          </ac:spMkLst>
        </pc:spChg>
      </pc:sldChg>
      <pc:sldChg chg="modSp add mod">
        <pc:chgData name="Boban Srezovski" userId="d2c5dd452d77a740" providerId="LiveId" clId="{4B1DE18B-064C-49F4-81A0-690B8A36485C}" dt="2022-03-08T14:26:44.814" v="2288" actId="12"/>
        <pc:sldMkLst>
          <pc:docMk/>
          <pc:sldMk cId="2984200464" sldId="355"/>
        </pc:sldMkLst>
        <pc:spChg chg="mod">
          <ac:chgData name="Boban Srezovski" userId="d2c5dd452d77a740" providerId="LiveId" clId="{4B1DE18B-064C-49F4-81A0-690B8A36485C}" dt="2022-03-08T14:26:44.814" v="2288" actId="12"/>
          <ac:spMkLst>
            <pc:docMk/>
            <pc:sldMk cId="2984200464" sldId="355"/>
            <ac:spMk id="5" creationId="{84C799A7-8B34-4428-8D96-58B6503E7482}"/>
          </ac:spMkLst>
        </pc:spChg>
      </pc:sldChg>
      <pc:sldChg chg="modSp add mod">
        <pc:chgData name="Boban Srezovski" userId="d2c5dd452d77a740" providerId="LiveId" clId="{4B1DE18B-064C-49F4-81A0-690B8A36485C}" dt="2022-03-08T14:27:07.984" v="2294" actId="20577"/>
        <pc:sldMkLst>
          <pc:docMk/>
          <pc:sldMk cId="1206881850" sldId="356"/>
        </pc:sldMkLst>
        <pc:spChg chg="mod">
          <ac:chgData name="Boban Srezovski" userId="d2c5dd452d77a740" providerId="LiveId" clId="{4B1DE18B-064C-49F4-81A0-690B8A36485C}" dt="2022-03-08T14:27:07.984" v="2294" actId="20577"/>
          <ac:spMkLst>
            <pc:docMk/>
            <pc:sldMk cId="1206881850" sldId="356"/>
            <ac:spMk id="5" creationId="{84C799A7-8B34-4428-8D96-58B6503E7482}"/>
          </ac:spMkLst>
        </pc:spChg>
      </pc:sldChg>
      <pc:sldChg chg="modSp add mod">
        <pc:chgData name="Boban Srezovski" userId="d2c5dd452d77a740" providerId="LiveId" clId="{4B1DE18B-064C-49F4-81A0-690B8A36485C}" dt="2022-03-08T14:27:30.585" v="2300" actId="20577"/>
        <pc:sldMkLst>
          <pc:docMk/>
          <pc:sldMk cId="216192184" sldId="357"/>
        </pc:sldMkLst>
        <pc:spChg chg="mod">
          <ac:chgData name="Boban Srezovski" userId="d2c5dd452d77a740" providerId="LiveId" clId="{4B1DE18B-064C-49F4-81A0-690B8A36485C}" dt="2022-03-08T14:27:30.585" v="2300" actId="20577"/>
          <ac:spMkLst>
            <pc:docMk/>
            <pc:sldMk cId="216192184" sldId="357"/>
            <ac:spMk id="5" creationId="{84C799A7-8B34-4428-8D96-58B6503E7482}"/>
          </ac:spMkLst>
        </pc:spChg>
      </pc:sldChg>
      <pc:sldChg chg="modSp add mod">
        <pc:chgData name="Boban Srezovski" userId="d2c5dd452d77a740" providerId="LiveId" clId="{4B1DE18B-064C-49F4-81A0-690B8A36485C}" dt="2022-03-08T14:29:30.872" v="2321" actId="20577"/>
        <pc:sldMkLst>
          <pc:docMk/>
          <pc:sldMk cId="953468157" sldId="358"/>
        </pc:sldMkLst>
        <pc:spChg chg="mod">
          <ac:chgData name="Boban Srezovski" userId="d2c5dd452d77a740" providerId="LiveId" clId="{4B1DE18B-064C-49F4-81A0-690B8A36485C}" dt="2022-03-08T14:29:30.872" v="2321" actId="20577"/>
          <ac:spMkLst>
            <pc:docMk/>
            <pc:sldMk cId="953468157" sldId="358"/>
            <ac:spMk id="5" creationId="{84C799A7-8B34-4428-8D96-58B6503E7482}"/>
          </ac:spMkLst>
        </pc:spChg>
      </pc:sldChg>
      <pc:sldChg chg="modSp add mod">
        <pc:chgData name="Boban Srezovski" userId="d2c5dd452d77a740" providerId="LiveId" clId="{4B1DE18B-064C-49F4-81A0-690B8A36485C}" dt="2022-03-08T14:30:16.137" v="2339" actId="5793"/>
        <pc:sldMkLst>
          <pc:docMk/>
          <pc:sldMk cId="4011998499" sldId="359"/>
        </pc:sldMkLst>
        <pc:spChg chg="mod">
          <ac:chgData name="Boban Srezovski" userId="d2c5dd452d77a740" providerId="LiveId" clId="{4B1DE18B-064C-49F4-81A0-690B8A36485C}" dt="2022-03-08T14:29:55.919" v="2329" actId="14100"/>
          <ac:spMkLst>
            <pc:docMk/>
            <pc:sldMk cId="4011998499" sldId="359"/>
            <ac:spMk id="5" creationId="{84C799A7-8B34-4428-8D96-58B6503E7482}"/>
          </ac:spMkLst>
        </pc:spChg>
        <pc:spChg chg="mod">
          <ac:chgData name="Boban Srezovski" userId="d2c5dd452d77a740" providerId="LiveId" clId="{4B1DE18B-064C-49F4-81A0-690B8A36485C}" dt="2022-03-08T14:30:16.137" v="2339" actId="5793"/>
          <ac:spMkLst>
            <pc:docMk/>
            <pc:sldMk cId="4011998499" sldId="359"/>
            <ac:spMk id="6" creationId="{27891DAE-C8C7-435C-AF09-2BC34AB575A9}"/>
          </ac:spMkLst>
        </pc:spChg>
        <pc:picChg chg="mod modCrop">
          <ac:chgData name="Boban Srezovski" userId="d2c5dd452d77a740" providerId="LiveId" clId="{4B1DE18B-064C-49F4-81A0-690B8A36485C}" dt="2022-03-08T14:30:09.756" v="2333" actId="1076"/>
          <ac:picMkLst>
            <pc:docMk/>
            <pc:sldMk cId="4011998499" sldId="359"/>
            <ac:picMk id="4" creationId="{C972FD02-D6AF-487E-B9F6-D54417D2166D}"/>
          </ac:picMkLst>
        </pc:picChg>
      </pc:sldChg>
      <pc:sldChg chg="modSp add mod">
        <pc:chgData name="Boban Srezovski" userId="d2c5dd452d77a740" providerId="LiveId" clId="{4B1DE18B-064C-49F4-81A0-690B8A36485C}" dt="2022-03-08T14:30:31.455" v="2343" actId="1076"/>
        <pc:sldMkLst>
          <pc:docMk/>
          <pc:sldMk cId="3014467165" sldId="360"/>
        </pc:sldMkLst>
        <pc:picChg chg="mod modCrop">
          <ac:chgData name="Boban Srezovski" userId="d2c5dd452d77a740" providerId="LiveId" clId="{4B1DE18B-064C-49F4-81A0-690B8A36485C}" dt="2022-03-08T14:30:31.455" v="2343" actId="1076"/>
          <ac:picMkLst>
            <pc:docMk/>
            <pc:sldMk cId="3014467165" sldId="360"/>
            <ac:picMk id="7" creationId="{08854DD1-C772-4D9D-A95D-95F6BCA56C57}"/>
          </ac:picMkLst>
        </pc:picChg>
      </pc:sldChg>
      <pc:sldChg chg="modSp add mod">
        <pc:chgData name="Boban Srezovski" userId="d2c5dd452d77a740" providerId="LiveId" clId="{4B1DE18B-064C-49F4-81A0-690B8A36485C}" dt="2022-03-08T14:30:47.111" v="2349" actId="6549"/>
        <pc:sldMkLst>
          <pc:docMk/>
          <pc:sldMk cId="2260289506" sldId="361"/>
        </pc:sldMkLst>
        <pc:spChg chg="mod">
          <ac:chgData name="Boban Srezovski" userId="d2c5dd452d77a740" providerId="LiveId" clId="{4B1DE18B-064C-49F4-81A0-690B8A36485C}" dt="2022-03-08T14:30:47.111" v="2349" actId="6549"/>
          <ac:spMkLst>
            <pc:docMk/>
            <pc:sldMk cId="2260289506" sldId="361"/>
            <ac:spMk id="5" creationId="{84C799A7-8B34-4428-8D96-58B6503E7482}"/>
          </ac:spMkLst>
        </pc:spChg>
      </pc:sldChg>
      <pc:sldChg chg="modSp add mod">
        <pc:chgData name="Boban Srezovski" userId="d2c5dd452d77a740" providerId="LiveId" clId="{4B1DE18B-064C-49F4-81A0-690B8A36485C}" dt="2022-03-08T14:31:06.112" v="2359" actId="6549"/>
        <pc:sldMkLst>
          <pc:docMk/>
          <pc:sldMk cId="1883916727" sldId="362"/>
        </pc:sldMkLst>
        <pc:spChg chg="mod">
          <ac:chgData name="Boban Srezovski" userId="d2c5dd452d77a740" providerId="LiveId" clId="{4B1DE18B-064C-49F4-81A0-690B8A36485C}" dt="2022-03-08T14:31:06.112" v="2359" actId="6549"/>
          <ac:spMkLst>
            <pc:docMk/>
            <pc:sldMk cId="1883916727" sldId="362"/>
            <ac:spMk id="3" creationId="{37CD9648-AB5B-4C41-954D-746AACFD70C2}"/>
          </ac:spMkLst>
        </pc:spChg>
      </pc:sldChg>
      <pc:sldChg chg="modSp add mod">
        <pc:chgData name="Boban Srezovski" userId="d2c5dd452d77a740" providerId="LiveId" clId="{4B1DE18B-064C-49F4-81A0-690B8A36485C}" dt="2022-03-08T14:31:44.074" v="2395" actId="27636"/>
        <pc:sldMkLst>
          <pc:docMk/>
          <pc:sldMk cId="3503711920" sldId="363"/>
        </pc:sldMkLst>
        <pc:spChg chg="mod">
          <ac:chgData name="Boban Srezovski" userId="d2c5dd452d77a740" providerId="LiveId" clId="{4B1DE18B-064C-49F4-81A0-690B8A36485C}" dt="2022-03-08T14:31:44.074" v="2395" actId="27636"/>
          <ac:spMkLst>
            <pc:docMk/>
            <pc:sldMk cId="3503711920" sldId="363"/>
            <ac:spMk id="3" creationId="{33BFBCF5-AF61-445E-BC3A-FF2674FBAD8F}"/>
          </ac:spMkLst>
        </pc:spChg>
      </pc:sldChg>
      <pc:sldChg chg="modSp add mod">
        <pc:chgData name="Boban Srezovski" userId="d2c5dd452d77a740" providerId="LiveId" clId="{4B1DE18B-064C-49F4-81A0-690B8A36485C}" dt="2022-03-08T14:31:58.359" v="2399" actId="6549"/>
        <pc:sldMkLst>
          <pc:docMk/>
          <pc:sldMk cId="3000139477" sldId="364"/>
        </pc:sldMkLst>
        <pc:spChg chg="mod">
          <ac:chgData name="Boban Srezovski" userId="d2c5dd452d77a740" providerId="LiveId" clId="{4B1DE18B-064C-49F4-81A0-690B8A36485C}" dt="2022-03-08T14:31:58.359" v="2399" actId="6549"/>
          <ac:spMkLst>
            <pc:docMk/>
            <pc:sldMk cId="3000139477" sldId="364"/>
            <ac:spMk id="3" creationId="{33BFBCF5-AF61-445E-BC3A-FF2674FBAD8F}"/>
          </ac:spMkLst>
        </pc:spChg>
      </pc:sldChg>
      <pc:sldChg chg="modSp add mod">
        <pc:chgData name="Boban Srezovski" userId="d2c5dd452d77a740" providerId="LiveId" clId="{4B1DE18B-064C-49F4-81A0-690B8A36485C}" dt="2022-03-08T14:32:34.417" v="2421" actId="403"/>
        <pc:sldMkLst>
          <pc:docMk/>
          <pc:sldMk cId="741938422" sldId="365"/>
        </pc:sldMkLst>
        <pc:spChg chg="mod">
          <ac:chgData name="Boban Srezovski" userId="d2c5dd452d77a740" providerId="LiveId" clId="{4B1DE18B-064C-49F4-81A0-690B8A36485C}" dt="2022-03-08T14:32:09.034" v="2402" actId="20577"/>
          <ac:spMkLst>
            <pc:docMk/>
            <pc:sldMk cId="741938422" sldId="365"/>
            <ac:spMk id="2" creationId="{214682B0-BA3A-4E84-945E-8D9DA8148296}"/>
          </ac:spMkLst>
        </pc:spChg>
        <pc:spChg chg="mod">
          <ac:chgData name="Boban Srezovski" userId="d2c5dd452d77a740" providerId="LiveId" clId="{4B1DE18B-064C-49F4-81A0-690B8A36485C}" dt="2022-03-08T14:32:34.417" v="2421" actId="403"/>
          <ac:spMkLst>
            <pc:docMk/>
            <pc:sldMk cId="741938422" sldId="365"/>
            <ac:spMk id="3" creationId="{33BFBCF5-AF61-445E-BC3A-FF2674FBAD8F}"/>
          </ac:spMkLst>
        </pc:spChg>
      </pc:sldChg>
      <pc:sldChg chg="modSp add mod">
        <pc:chgData name="Boban Srezovski" userId="d2c5dd452d77a740" providerId="LiveId" clId="{4B1DE18B-064C-49F4-81A0-690B8A36485C}" dt="2022-03-08T14:38:52.990" v="2560" actId="20577"/>
        <pc:sldMkLst>
          <pc:docMk/>
          <pc:sldMk cId="1021172592" sldId="366"/>
        </pc:sldMkLst>
        <pc:spChg chg="mod">
          <ac:chgData name="Boban Srezovski" userId="d2c5dd452d77a740" providerId="LiveId" clId="{4B1DE18B-064C-49F4-81A0-690B8A36485C}" dt="2022-03-08T14:38:52.990" v="2560" actId="20577"/>
          <ac:spMkLst>
            <pc:docMk/>
            <pc:sldMk cId="1021172592" sldId="366"/>
            <ac:spMk id="2" creationId="{214682B0-BA3A-4E84-945E-8D9DA8148296}"/>
          </ac:spMkLst>
        </pc:spChg>
        <pc:spChg chg="mod">
          <ac:chgData name="Boban Srezovski" userId="d2c5dd452d77a740" providerId="LiveId" clId="{4B1DE18B-064C-49F4-81A0-690B8A36485C}" dt="2022-03-08T14:33:16.412" v="2429"/>
          <ac:spMkLst>
            <pc:docMk/>
            <pc:sldMk cId="1021172592" sldId="366"/>
            <ac:spMk id="3" creationId="{33BFBCF5-AF61-445E-BC3A-FF2674FBAD8F}"/>
          </ac:spMkLst>
        </pc:spChg>
        <pc:spChg chg="mod">
          <ac:chgData name="Boban Srezovski" userId="d2c5dd452d77a740" providerId="LiveId" clId="{4B1DE18B-064C-49F4-81A0-690B8A36485C}" dt="2022-03-08T14:33:38.448" v="2439" actId="20577"/>
          <ac:spMkLst>
            <pc:docMk/>
            <pc:sldMk cId="1021172592" sldId="366"/>
            <ac:spMk id="9" creationId="{C5AD7F07-10C6-4FAB-818D-59FBC6EAF555}"/>
          </ac:spMkLst>
        </pc:spChg>
      </pc:sldChg>
      <pc:sldChg chg="addSp modSp add mod">
        <pc:chgData name="Boban Srezovski" userId="d2c5dd452d77a740" providerId="LiveId" clId="{4B1DE18B-064C-49F4-81A0-690B8A36485C}" dt="2022-03-08T14:38:49.111" v="2557" actId="20577"/>
        <pc:sldMkLst>
          <pc:docMk/>
          <pc:sldMk cId="887151259" sldId="367"/>
        </pc:sldMkLst>
        <pc:spChg chg="mod">
          <ac:chgData name="Boban Srezovski" userId="d2c5dd452d77a740" providerId="LiveId" clId="{4B1DE18B-064C-49F4-81A0-690B8A36485C}" dt="2022-03-08T14:38:49.111" v="2557" actId="20577"/>
          <ac:spMkLst>
            <pc:docMk/>
            <pc:sldMk cId="887151259" sldId="367"/>
            <ac:spMk id="2" creationId="{214682B0-BA3A-4E84-945E-8D9DA8148296}"/>
          </ac:spMkLst>
        </pc:spChg>
        <pc:spChg chg="mod">
          <ac:chgData name="Boban Srezovski" userId="d2c5dd452d77a740" providerId="LiveId" clId="{4B1DE18B-064C-49F4-81A0-690B8A36485C}" dt="2022-03-08T14:36:21.152" v="2502"/>
          <ac:spMkLst>
            <pc:docMk/>
            <pc:sldMk cId="887151259" sldId="367"/>
            <ac:spMk id="3" creationId="{33BFBCF5-AF61-445E-BC3A-FF2674FBAD8F}"/>
          </ac:spMkLst>
        </pc:spChg>
        <pc:spChg chg="add mod">
          <ac:chgData name="Boban Srezovski" userId="d2c5dd452d77a740" providerId="LiveId" clId="{4B1DE18B-064C-49F4-81A0-690B8A36485C}" dt="2022-03-08T14:36:31.934" v="2508" actId="1076"/>
          <ac:spMkLst>
            <pc:docMk/>
            <pc:sldMk cId="887151259" sldId="367"/>
            <ac:spMk id="8" creationId="{9BD2BAE0-FAC8-404F-93C4-FC06CA2FB3AC}"/>
          </ac:spMkLst>
        </pc:spChg>
        <pc:picChg chg="add mod">
          <ac:chgData name="Boban Srezovski" userId="d2c5dd452d77a740" providerId="LiveId" clId="{4B1DE18B-064C-49F4-81A0-690B8A36485C}" dt="2022-03-08T14:36:01.670" v="2492" actId="1076"/>
          <ac:picMkLst>
            <pc:docMk/>
            <pc:sldMk cId="887151259" sldId="367"/>
            <ac:picMk id="5" creationId="{755B29D0-665E-4454-91D5-CB811F97FEAF}"/>
          </ac:picMkLst>
        </pc:picChg>
        <pc:picChg chg="mod modCrop">
          <ac:chgData name="Boban Srezovski" userId="d2c5dd452d77a740" providerId="LiveId" clId="{4B1DE18B-064C-49F4-81A0-690B8A36485C}" dt="2022-03-08T14:36:10.127" v="2493" actId="1076"/>
          <ac:picMkLst>
            <pc:docMk/>
            <pc:sldMk cId="887151259" sldId="367"/>
            <ac:picMk id="6" creationId="{26D76D12-2518-4591-8A28-315DFB926F0C}"/>
          </ac:picMkLst>
        </pc:picChg>
      </pc:sldChg>
      <pc:sldChg chg="delSp modSp add del mod">
        <pc:chgData name="Boban Srezovski" userId="d2c5dd452d77a740" providerId="LiveId" clId="{4B1DE18B-064C-49F4-81A0-690B8A36485C}" dt="2022-03-08T14:36:35.771" v="2509" actId="47"/>
        <pc:sldMkLst>
          <pc:docMk/>
          <pc:sldMk cId="2088301232" sldId="368"/>
        </pc:sldMkLst>
        <pc:spChg chg="mod">
          <ac:chgData name="Boban Srezovski" userId="d2c5dd452d77a740" providerId="LiveId" clId="{4B1DE18B-064C-49F4-81A0-690B8A36485C}" dt="2022-03-08T14:34:18.162" v="2453"/>
          <ac:spMkLst>
            <pc:docMk/>
            <pc:sldMk cId="2088301232" sldId="368"/>
            <ac:spMk id="3" creationId="{33BFBCF5-AF61-445E-BC3A-FF2674FBAD8F}"/>
          </ac:spMkLst>
        </pc:spChg>
        <pc:picChg chg="del">
          <ac:chgData name="Boban Srezovski" userId="d2c5dd452d77a740" providerId="LiveId" clId="{4B1DE18B-064C-49F4-81A0-690B8A36485C}" dt="2022-03-08T14:35:54.536" v="2490" actId="478"/>
          <ac:picMkLst>
            <pc:docMk/>
            <pc:sldMk cId="2088301232" sldId="368"/>
            <ac:picMk id="5" creationId="{45FD4A78-1104-45C1-8B11-49A7480E7CA6}"/>
          </ac:picMkLst>
        </pc:picChg>
      </pc:sldChg>
      <pc:sldChg chg="addSp modSp add mod">
        <pc:chgData name="Boban Srezovski" userId="d2c5dd452d77a740" providerId="LiveId" clId="{4B1DE18B-064C-49F4-81A0-690B8A36485C}" dt="2022-03-08T14:38:44.584" v="2554" actId="20577"/>
        <pc:sldMkLst>
          <pc:docMk/>
          <pc:sldMk cId="1703684347" sldId="369"/>
        </pc:sldMkLst>
        <pc:spChg chg="mod">
          <ac:chgData name="Boban Srezovski" userId="d2c5dd452d77a740" providerId="LiveId" clId="{4B1DE18B-064C-49F4-81A0-690B8A36485C}" dt="2022-03-08T14:38:44.584" v="2554" actId="20577"/>
          <ac:spMkLst>
            <pc:docMk/>
            <pc:sldMk cId="1703684347" sldId="369"/>
            <ac:spMk id="2" creationId="{214682B0-BA3A-4E84-945E-8D9DA8148296}"/>
          </ac:spMkLst>
        </pc:spChg>
        <pc:spChg chg="mod">
          <ac:chgData name="Boban Srezovski" userId="d2c5dd452d77a740" providerId="LiveId" clId="{4B1DE18B-064C-49F4-81A0-690B8A36485C}" dt="2022-03-08T14:35:08.487" v="2472" actId="20577"/>
          <ac:spMkLst>
            <pc:docMk/>
            <pc:sldMk cId="1703684347" sldId="369"/>
            <ac:spMk id="3" creationId="{33BFBCF5-AF61-445E-BC3A-FF2674FBAD8F}"/>
          </ac:spMkLst>
        </pc:spChg>
        <pc:spChg chg="add mod">
          <ac:chgData name="Boban Srezovski" userId="d2c5dd452d77a740" providerId="LiveId" clId="{4B1DE18B-064C-49F4-81A0-690B8A36485C}" dt="2022-03-08T14:35:27.966" v="2481" actId="1076"/>
          <ac:spMkLst>
            <pc:docMk/>
            <pc:sldMk cId="1703684347" sldId="369"/>
            <ac:spMk id="8" creationId="{FA8F84E9-2A4A-44FB-B8D9-EDDEC1285B80}"/>
          </ac:spMkLst>
        </pc:spChg>
        <pc:picChg chg="mod modCrop">
          <ac:chgData name="Boban Srezovski" userId="d2c5dd452d77a740" providerId="LiveId" clId="{4B1DE18B-064C-49F4-81A0-690B8A36485C}" dt="2022-03-08T14:34:51.119" v="2459" actId="1076"/>
          <ac:picMkLst>
            <pc:docMk/>
            <pc:sldMk cId="1703684347" sldId="369"/>
            <ac:picMk id="5" creationId="{47C4204A-A8D3-414B-9656-45DFAE3CFD14}"/>
          </ac:picMkLst>
        </pc:picChg>
        <pc:picChg chg="add mod">
          <ac:chgData name="Boban Srezovski" userId="d2c5dd452d77a740" providerId="LiveId" clId="{4B1DE18B-064C-49F4-81A0-690B8A36485C}" dt="2022-03-08T14:35:13.406" v="2474" actId="1076"/>
          <ac:picMkLst>
            <pc:docMk/>
            <pc:sldMk cId="1703684347" sldId="369"/>
            <ac:picMk id="6" creationId="{55729007-32AC-472F-B994-DD6A14C31554}"/>
          </ac:picMkLst>
        </pc:picChg>
      </pc:sldChg>
      <pc:sldChg chg="add del">
        <pc:chgData name="Boban Srezovski" userId="d2c5dd452d77a740" providerId="LiveId" clId="{4B1DE18B-064C-49F4-81A0-690B8A36485C}" dt="2022-03-08T14:35:33.357" v="2482" actId="47"/>
        <pc:sldMkLst>
          <pc:docMk/>
          <pc:sldMk cId="1639391252" sldId="370"/>
        </pc:sldMkLst>
      </pc:sldChg>
      <pc:sldChg chg="modSp add mod">
        <pc:chgData name="Boban Srezovski" userId="d2c5dd452d77a740" providerId="LiveId" clId="{4B1DE18B-064C-49F4-81A0-690B8A36485C}" dt="2022-03-08T14:38:38.415" v="2548" actId="20577"/>
        <pc:sldMkLst>
          <pc:docMk/>
          <pc:sldMk cId="4205107609" sldId="371"/>
        </pc:sldMkLst>
        <pc:spChg chg="mod">
          <ac:chgData name="Boban Srezovski" userId="d2c5dd452d77a740" providerId="LiveId" clId="{4B1DE18B-064C-49F4-81A0-690B8A36485C}" dt="2022-03-08T14:38:38.415" v="2548" actId="20577"/>
          <ac:spMkLst>
            <pc:docMk/>
            <pc:sldMk cId="4205107609" sldId="371"/>
            <ac:spMk id="2" creationId="{214682B0-BA3A-4E84-945E-8D9DA8148296}"/>
          </ac:spMkLst>
        </pc:spChg>
      </pc:sldChg>
      <pc:sldChg chg="modSp add mod">
        <pc:chgData name="Boban Srezovski" userId="d2c5dd452d77a740" providerId="LiveId" clId="{4B1DE18B-064C-49F4-81A0-690B8A36485C}" dt="2022-03-08T14:38:34.007" v="2545" actId="20577"/>
        <pc:sldMkLst>
          <pc:docMk/>
          <pc:sldMk cId="260993597" sldId="372"/>
        </pc:sldMkLst>
        <pc:spChg chg="mod">
          <ac:chgData name="Boban Srezovski" userId="d2c5dd452d77a740" providerId="LiveId" clId="{4B1DE18B-064C-49F4-81A0-690B8A36485C}" dt="2022-03-08T14:38:34.007" v="2545" actId="20577"/>
          <ac:spMkLst>
            <pc:docMk/>
            <pc:sldMk cId="260993597" sldId="372"/>
            <ac:spMk id="2" creationId="{214682B0-BA3A-4E84-945E-8D9DA8148296}"/>
          </ac:spMkLst>
        </pc:spChg>
      </pc:sldChg>
      <pc:sldChg chg="modSp add mod">
        <pc:chgData name="Boban Srezovski" userId="d2c5dd452d77a740" providerId="LiveId" clId="{4B1DE18B-064C-49F4-81A0-690B8A36485C}" dt="2022-03-08T14:38:31.001" v="2542" actId="20577"/>
        <pc:sldMkLst>
          <pc:docMk/>
          <pc:sldMk cId="658300613" sldId="373"/>
        </pc:sldMkLst>
        <pc:spChg chg="mod">
          <ac:chgData name="Boban Srezovski" userId="d2c5dd452d77a740" providerId="LiveId" clId="{4B1DE18B-064C-49F4-81A0-690B8A36485C}" dt="2022-03-08T14:38:31.001" v="2542" actId="20577"/>
          <ac:spMkLst>
            <pc:docMk/>
            <pc:sldMk cId="658300613" sldId="373"/>
            <ac:spMk id="2" creationId="{214682B0-BA3A-4E84-945E-8D9DA8148296}"/>
          </ac:spMkLst>
        </pc:spChg>
      </pc:sldChg>
      <pc:sldChg chg="modSp add mod">
        <pc:chgData name="Boban Srezovski" userId="d2c5dd452d77a740" providerId="LiveId" clId="{4B1DE18B-064C-49F4-81A0-690B8A36485C}" dt="2022-03-08T14:39:31.026" v="2591" actId="27636"/>
        <pc:sldMkLst>
          <pc:docMk/>
          <pc:sldMk cId="33421796" sldId="374"/>
        </pc:sldMkLst>
        <pc:spChg chg="mod">
          <ac:chgData name="Boban Srezovski" userId="d2c5dd452d77a740" providerId="LiveId" clId="{4B1DE18B-064C-49F4-81A0-690B8A36485C}" dt="2022-03-08T14:39:31.026" v="2591" actId="27636"/>
          <ac:spMkLst>
            <pc:docMk/>
            <pc:sldMk cId="33421796" sldId="374"/>
            <ac:spMk id="3" creationId="{614423E7-18B6-4201-B553-5D3DB2352E3B}"/>
          </ac:spMkLst>
        </pc:spChg>
      </pc:sldChg>
      <pc:sldChg chg="modSp add mod">
        <pc:chgData name="Boban Srezovski" userId="d2c5dd452d77a740" providerId="LiveId" clId="{4B1DE18B-064C-49F4-81A0-690B8A36485C}" dt="2022-03-08T14:40:10.103" v="2603" actId="1076"/>
        <pc:sldMkLst>
          <pc:docMk/>
          <pc:sldMk cId="2710131799" sldId="375"/>
        </pc:sldMkLst>
        <pc:spChg chg="mod">
          <ac:chgData name="Boban Srezovski" userId="d2c5dd452d77a740" providerId="LiveId" clId="{4B1DE18B-064C-49F4-81A0-690B8A36485C}" dt="2022-03-08T14:40:04.534" v="2602" actId="12"/>
          <ac:spMkLst>
            <pc:docMk/>
            <pc:sldMk cId="2710131799" sldId="375"/>
            <ac:spMk id="3" creationId="{614423E7-18B6-4201-B553-5D3DB2352E3B}"/>
          </ac:spMkLst>
        </pc:spChg>
        <pc:spChg chg="mod">
          <ac:chgData name="Boban Srezovski" userId="d2c5dd452d77a740" providerId="LiveId" clId="{4B1DE18B-064C-49F4-81A0-690B8A36485C}" dt="2022-03-08T14:40:10.103" v="2603" actId="1076"/>
          <ac:spMkLst>
            <pc:docMk/>
            <pc:sldMk cId="2710131799" sldId="375"/>
            <ac:spMk id="7" creationId="{F13E42F4-EB04-4AC9-8954-7910C59DABE4}"/>
          </ac:spMkLst>
        </pc:spChg>
      </pc:sldChg>
      <pc:sldChg chg="modSp add mod">
        <pc:chgData name="Boban Srezovski" userId="d2c5dd452d77a740" providerId="LiveId" clId="{4B1DE18B-064C-49F4-81A0-690B8A36485C}" dt="2022-03-08T14:40:45.727" v="2614" actId="6549"/>
        <pc:sldMkLst>
          <pc:docMk/>
          <pc:sldMk cId="2174134748" sldId="376"/>
        </pc:sldMkLst>
        <pc:spChg chg="mod">
          <ac:chgData name="Boban Srezovski" userId="d2c5dd452d77a740" providerId="LiveId" clId="{4B1DE18B-064C-49F4-81A0-690B8A36485C}" dt="2022-03-08T14:40:45.727" v="2614" actId="6549"/>
          <ac:spMkLst>
            <pc:docMk/>
            <pc:sldMk cId="2174134748" sldId="376"/>
            <ac:spMk id="3" creationId="{614423E7-18B6-4201-B553-5D3DB2352E3B}"/>
          </ac:spMkLst>
        </pc:spChg>
      </pc:sldChg>
      <pc:sldChg chg="modSp add mod">
        <pc:chgData name="Boban Srezovski" userId="d2c5dd452d77a740" providerId="LiveId" clId="{4B1DE18B-064C-49F4-81A0-690B8A36485C}" dt="2022-03-08T14:41:18.375" v="2632" actId="20577"/>
        <pc:sldMkLst>
          <pc:docMk/>
          <pc:sldMk cId="193563848" sldId="377"/>
        </pc:sldMkLst>
        <pc:spChg chg="mod">
          <ac:chgData name="Boban Srezovski" userId="d2c5dd452d77a740" providerId="LiveId" clId="{4B1DE18B-064C-49F4-81A0-690B8A36485C}" dt="2022-03-08T14:41:18.375" v="2632" actId="20577"/>
          <ac:spMkLst>
            <pc:docMk/>
            <pc:sldMk cId="193563848" sldId="377"/>
            <ac:spMk id="3" creationId="{F8484CF1-08FF-4D99-9D64-076B3359B4E5}"/>
          </ac:spMkLst>
        </pc:spChg>
        <pc:picChg chg="mod">
          <ac:chgData name="Boban Srezovski" userId="d2c5dd452d77a740" providerId="LiveId" clId="{4B1DE18B-064C-49F4-81A0-690B8A36485C}" dt="2022-03-08T14:41:17.350" v="2631" actId="1076"/>
          <ac:picMkLst>
            <pc:docMk/>
            <pc:sldMk cId="193563848" sldId="377"/>
            <ac:picMk id="5" creationId="{58674EBF-E948-4BE3-8506-DADE50751DD6}"/>
          </ac:picMkLst>
        </pc:picChg>
      </pc:sldChg>
      <pc:sldChg chg="modSp add mod">
        <pc:chgData name="Boban Srezovski" userId="d2c5dd452d77a740" providerId="LiveId" clId="{4B1DE18B-064C-49F4-81A0-690B8A36485C}" dt="2022-03-08T14:41:31.848" v="2639" actId="6549"/>
        <pc:sldMkLst>
          <pc:docMk/>
          <pc:sldMk cId="3926651402" sldId="378"/>
        </pc:sldMkLst>
        <pc:spChg chg="mod">
          <ac:chgData name="Boban Srezovski" userId="d2c5dd452d77a740" providerId="LiveId" clId="{4B1DE18B-064C-49F4-81A0-690B8A36485C}" dt="2022-03-08T14:41:31.848" v="2639" actId="6549"/>
          <ac:spMkLst>
            <pc:docMk/>
            <pc:sldMk cId="3926651402" sldId="378"/>
            <ac:spMk id="3" creationId="{F8484CF1-08FF-4D99-9D64-076B3359B4E5}"/>
          </ac:spMkLst>
        </pc:spChg>
      </pc:sldChg>
      <pc:sldChg chg="modSp add mod">
        <pc:chgData name="Boban Srezovski" userId="d2c5dd452d77a740" providerId="LiveId" clId="{4B1DE18B-064C-49F4-81A0-690B8A36485C}" dt="2022-03-08T14:42:37.830" v="2671" actId="1076"/>
        <pc:sldMkLst>
          <pc:docMk/>
          <pc:sldMk cId="3773488128" sldId="379"/>
        </pc:sldMkLst>
        <pc:spChg chg="mod">
          <ac:chgData name="Boban Srezovski" userId="d2c5dd452d77a740" providerId="LiveId" clId="{4B1DE18B-064C-49F4-81A0-690B8A36485C}" dt="2022-03-08T14:42:21.032" v="2666" actId="20577"/>
          <ac:spMkLst>
            <pc:docMk/>
            <pc:sldMk cId="3773488128" sldId="379"/>
            <ac:spMk id="3" creationId="{F8484CF1-08FF-4D99-9D64-076B3359B4E5}"/>
          </ac:spMkLst>
        </pc:spChg>
        <pc:picChg chg="mod modCrop">
          <ac:chgData name="Boban Srezovski" userId="d2c5dd452d77a740" providerId="LiveId" clId="{4B1DE18B-064C-49F4-81A0-690B8A36485C}" dt="2022-03-08T14:42:37.830" v="2671" actId="1076"/>
          <ac:picMkLst>
            <pc:docMk/>
            <pc:sldMk cId="3773488128" sldId="379"/>
            <ac:picMk id="5" creationId="{AB38AD0A-CFB7-44AE-8D37-3D999E5DC3C7}"/>
          </ac:picMkLst>
        </pc:picChg>
      </pc:sldChg>
      <pc:sldChg chg="modSp add mod">
        <pc:chgData name="Boban Srezovski" userId="d2c5dd452d77a740" providerId="LiveId" clId="{4B1DE18B-064C-49F4-81A0-690B8A36485C}" dt="2022-03-08T14:42:52.312" v="2677" actId="6549"/>
        <pc:sldMkLst>
          <pc:docMk/>
          <pc:sldMk cId="362084987" sldId="380"/>
        </pc:sldMkLst>
        <pc:spChg chg="mod">
          <ac:chgData name="Boban Srezovski" userId="d2c5dd452d77a740" providerId="LiveId" clId="{4B1DE18B-064C-49F4-81A0-690B8A36485C}" dt="2022-03-08T14:42:52.312" v="2677" actId="6549"/>
          <ac:spMkLst>
            <pc:docMk/>
            <pc:sldMk cId="362084987" sldId="380"/>
            <ac:spMk id="3" creationId="{0C4ACEB9-0866-42AD-BAAB-C3C9BEFF3356}"/>
          </ac:spMkLst>
        </pc:spChg>
      </pc:sldChg>
      <pc:sldChg chg="modSp add mod">
        <pc:chgData name="Boban Srezovski" userId="d2c5dd452d77a740" providerId="LiveId" clId="{4B1DE18B-064C-49F4-81A0-690B8A36485C}" dt="2022-03-08T14:43:12.553" v="2683" actId="403"/>
        <pc:sldMkLst>
          <pc:docMk/>
          <pc:sldMk cId="3708397229" sldId="381"/>
        </pc:sldMkLst>
        <pc:spChg chg="mod">
          <ac:chgData name="Boban Srezovski" userId="d2c5dd452d77a740" providerId="LiveId" clId="{4B1DE18B-064C-49F4-81A0-690B8A36485C}" dt="2022-03-08T14:43:12.553" v="2683" actId="403"/>
          <ac:spMkLst>
            <pc:docMk/>
            <pc:sldMk cId="3708397229" sldId="381"/>
            <ac:spMk id="3" creationId="{0C4ACEB9-0866-42AD-BAAB-C3C9BEFF3356}"/>
          </ac:spMkLst>
        </pc:spChg>
      </pc:sldChg>
      <pc:sldChg chg="modSp add mod">
        <pc:chgData name="Boban Srezovski" userId="d2c5dd452d77a740" providerId="LiveId" clId="{4B1DE18B-064C-49F4-81A0-690B8A36485C}" dt="2022-03-08T14:44:35.518" v="2727" actId="14100"/>
        <pc:sldMkLst>
          <pc:docMk/>
          <pc:sldMk cId="3740573025" sldId="382"/>
        </pc:sldMkLst>
        <pc:spChg chg="mod">
          <ac:chgData name="Boban Srezovski" userId="d2c5dd452d77a740" providerId="LiveId" clId="{4B1DE18B-064C-49F4-81A0-690B8A36485C}" dt="2022-03-08T14:44:35.518" v="2727" actId="14100"/>
          <ac:spMkLst>
            <pc:docMk/>
            <pc:sldMk cId="3740573025" sldId="382"/>
            <ac:spMk id="3" creationId="{0C4ACEB9-0866-42AD-BAAB-C3C9BEFF3356}"/>
          </ac:spMkLst>
        </pc:spChg>
      </pc:sldChg>
      <pc:sldChg chg="modSp add mod">
        <pc:chgData name="Boban Srezovski" userId="d2c5dd452d77a740" providerId="LiveId" clId="{4B1DE18B-064C-49F4-81A0-690B8A36485C}" dt="2022-03-08T14:44:52.409" v="2734" actId="122"/>
        <pc:sldMkLst>
          <pc:docMk/>
          <pc:sldMk cId="3088258843" sldId="383"/>
        </pc:sldMkLst>
        <pc:spChg chg="mod">
          <ac:chgData name="Boban Srezovski" userId="d2c5dd452d77a740" providerId="LiveId" clId="{4B1DE18B-064C-49F4-81A0-690B8A36485C}" dt="2022-03-08T14:44:52.409" v="2734" actId="122"/>
          <ac:spMkLst>
            <pc:docMk/>
            <pc:sldMk cId="3088258843" sldId="383"/>
            <ac:spMk id="3" creationId="{0C4ACEB9-0866-42AD-BAAB-C3C9BEFF3356}"/>
          </ac:spMkLst>
        </pc:spChg>
      </pc:sldChg>
      <pc:sldChg chg="addSp modSp add mod">
        <pc:chgData name="Boban Srezovski" userId="d2c5dd452d77a740" providerId="LiveId" clId="{4B1DE18B-064C-49F4-81A0-690B8A36485C}" dt="2022-03-08T14:47:54.936" v="2806" actId="20577"/>
        <pc:sldMkLst>
          <pc:docMk/>
          <pc:sldMk cId="3779704769" sldId="384"/>
        </pc:sldMkLst>
        <pc:spChg chg="mod">
          <ac:chgData name="Boban Srezovski" userId="d2c5dd452d77a740" providerId="LiveId" clId="{4B1DE18B-064C-49F4-81A0-690B8A36485C}" dt="2022-03-08T14:47:54.936" v="2806" actId="20577"/>
          <ac:spMkLst>
            <pc:docMk/>
            <pc:sldMk cId="3779704769" sldId="384"/>
            <ac:spMk id="3" creationId="{59B86B55-2061-4E5B-8E4A-00BC108ADE1A}"/>
          </ac:spMkLst>
        </pc:spChg>
        <pc:spChg chg="add mod">
          <ac:chgData name="Boban Srezovski" userId="d2c5dd452d77a740" providerId="LiveId" clId="{4B1DE18B-064C-49F4-81A0-690B8A36485C}" dt="2022-03-08T14:47:08.678" v="2780" actId="1076"/>
          <ac:spMkLst>
            <pc:docMk/>
            <pc:sldMk cId="3779704769" sldId="384"/>
            <ac:spMk id="7" creationId="{834C3AD4-BF8F-4E06-A7BF-902B407CC44C}"/>
          </ac:spMkLst>
        </pc:spChg>
        <pc:picChg chg="add mod">
          <ac:chgData name="Boban Srezovski" userId="d2c5dd452d77a740" providerId="LiveId" clId="{4B1DE18B-064C-49F4-81A0-690B8A36485C}" dt="2022-03-08T14:47:00.477" v="2778" actId="1076"/>
          <ac:picMkLst>
            <pc:docMk/>
            <pc:sldMk cId="3779704769" sldId="384"/>
            <ac:picMk id="5" creationId="{CBF5323A-06D5-4326-91A9-A565133D75AC}"/>
          </ac:picMkLst>
        </pc:picChg>
      </pc:sldChg>
      <pc:sldChg chg="add del">
        <pc:chgData name="Boban Srezovski" userId="d2c5dd452d77a740" providerId="LiveId" clId="{4B1DE18B-064C-49F4-81A0-690B8A36485C}" dt="2022-03-08T14:48:08.082" v="2807" actId="47"/>
        <pc:sldMkLst>
          <pc:docMk/>
          <pc:sldMk cId="2931704371" sldId="385"/>
        </pc:sldMkLst>
      </pc:sldChg>
      <pc:sldChg chg="modSp add mod">
        <pc:chgData name="Boban Srezovski" userId="d2c5dd452d77a740" providerId="LiveId" clId="{4B1DE18B-064C-49F4-81A0-690B8A36485C}" dt="2022-03-08T14:49:47.798" v="2877" actId="20577"/>
        <pc:sldMkLst>
          <pc:docMk/>
          <pc:sldMk cId="922851287" sldId="386"/>
        </pc:sldMkLst>
        <pc:spChg chg="mod">
          <ac:chgData name="Boban Srezovski" userId="d2c5dd452d77a740" providerId="LiveId" clId="{4B1DE18B-064C-49F4-81A0-690B8A36485C}" dt="2022-03-08T14:49:47.798" v="2877" actId="20577"/>
          <ac:spMkLst>
            <pc:docMk/>
            <pc:sldMk cId="922851287" sldId="386"/>
            <ac:spMk id="3" creationId="{59B86B55-2061-4E5B-8E4A-00BC108ADE1A}"/>
          </ac:spMkLst>
        </pc:spChg>
        <pc:spChg chg="mod">
          <ac:chgData name="Boban Srezovski" userId="d2c5dd452d77a740" providerId="LiveId" clId="{4B1DE18B-064C-49F4-81A0-690B8A36485C}" dt="2022-03-08T14:48:38.934" v="2822" actId="1076"/>
          <ac:spMkLst>
            <pc:docMk/>
            <pc:sldMk cId="922851287" sldId="386"/>
            <ac:spMk id="9" creationId="{8DBD6016-90E3-4542-899D-5FAFE425A94E}"/>
          </ac:spMkLst>
        </pc:spChg>
        <pc:picChg chg="mod">
          <ac:chgData name="Boban Srezovski" userId="d2c5dd452d77a740" providerId="LiveId" clId="{4B1DE18B-064C-49F4-81A0-690B8A36485C}" dt="2022-03-08T14:48:32.013" v="2819" actId="1076"/>
          <ac:picMkLst>
            <pc:docMk/>
            <pc:sldMk cId="922851287" sldId="386"/>
            <ac:picMk id="6" creationId="{2908B14C-FA23-4ECB-B25B-F181F8A8543C}"/>
          </ac:picMkLst>
        </pc:picChg>
        <pc:picChg chg="mod">
          <ac:chgData name="Boban Srezovski" userId="d2c5dd452d77a740" providerId="LiveId" clId="{4B1DE18B-064C-49F4-81A0-690B8A36485C}" dt="2022-03-08T14:49:42.855" v="2868" actId="1076"/>
          <ac:picMkLst>
            <pc:docMk/>
            <pc:sldMk cId="922851287" sldId="386"/>
            <ac:picMk id="11" creationId="{34719AA5-D175-42D3-AD6C-A00FA72BBACD}"/>
          </ac:picMkLst>
        </pc:picChg>
        <pc:picChg chg="mod">
          <ac:chgData name="Boban Srezovski" userId="d2c5dd452d77a740" providerId="LiveId" clId="{4B1DE18B-064C-49F4-81A0-690B8A36485C}" dt="2022-03-08T14:49:34.055" v="2859" actId="1076"/>
          <ac:picMkLst>
            <pc:docMk/>
            <pc:sldMk cId="922851287" sldId="386"/>
            <ac:picMk id="13" creationId="{A3DD08EE-0F1D-4190-8A78-77BCDC94E1F2}"/>
          </ac:picMkLst>
        </pc:picChg>
      </pc:sldChg>
      <pc:sldChg chg="modSp add mod">
        <pc:chgData name="Boban Srezovski" userId="d2c5dd452d77a740" providerId="LiveId" clId="{4B1DE18B-064C-49F4-81A0-690B8A36485C}" dt="2022-03-08T14:50:15.766" v="2883" actId="6549"/>
        <pc:sldMkLst>
          <pc:docMk/>
          <pc:sldMk cId="4290376979" sldId="387"/>
        </pc:sldMkLst>
        <pc:spChg chg="mod">
          <ac:chgData name="Boban Srezovski" userId="d2c5dd452d77a740" providerId="LiveId" clId="{4B1DE18B-064C-49F4-81A0-690B8A36485C}" dt="2022-03-08T14:50:15.766" v="2883" actId="6549"/>
          <ac:spMkLst>
            <pc:docMk/>
            <pc:sldMk cId="4290376979" sldId="387"/>
            <ac:spMk id="3" creationId="{3383AF59-C711-498D-B310-E47735DD858E}"/>
          </ac:spMkLst>
        </pc:spChg>
      </pc:sldChg>
      <pc:sldChg chg="modSp add mod">
        <pc:chgData name="Boban Srezovski" userId="d2c5dd452d77a740" providerId="LiveId" clId="{4B1DE18B-064C-49F4-81A0-690B8A36485C}" dt="2022-03-08T14:50:31.519" v="2889" actId="6549"/>
        <pc:sldMkLst>
          <pc:docMk/>
          <pc:sldMk cId="519325119" sldId="388"/>
        </pc:sldMkLst>
        <pc:spChg chg="mod">
          <ac:chgData name="Boban Srezovski" userId="d2c5dd452d77a740" providerId="LiveId" clId="{4B1DE18B-064C-49F4-81A0-690B8A36485C}" dt="2022-03-08T14:50:31.519" v="2889" actId="6549"/>
          <ac:spMkLst>
            <pc:docMk/>
            <pc:sldMk cId="519325119" sldId="388"/>
            <ac:spMk id="3" creationId="{3383AF59-C711-498D-B310-E47735DD858E}"/>
          </ac:spMkLst>
        </pc:spChg>
      </pc:sldChg>
      <pc:sldChg chg="modSp add mod">
        <pc:chgData name="Boban Srezovski" userId="d2c5dd452d77a740" providerId="LiveId" clId="{4B1DE18B-064C-49F4-81A0-690B8A36485C}" dt="2022-03-08T14:50:51.368" v="2906" actId="6549"/>
        <pc:sldMkLst>
          <pc:docMk/>
          <pc:sldMk cId="3742669516" sldId="389"/>
        </pc:sldMkLst>
        <pc:spChg chg="mod">
          <ac:chgData name="Boban Srezovski" userId="d2c5dd452d77a740" providerId="LiveId" clId="{4B1DE18B-064C-49F4-81A0-690B8A36485C}" dt="2022-03-08T14:50:51.368" v="2906" actId="6549"/>
          <ac:spMkLst>
            <pc:docMk/>
            <pc:sldMk cId="3742669516" sldId="389"/>
            <ac:spMk id="3" creationId="{3383AF59-C711-498D-B310-E47735DD858E}"/>
          </ac:spMkLst>
        </pc:spChg>
      </pc:sldChg>
      <pc:sldChg chg="modSp add mod">
        <pc:chgData name="Boban Srezovski" userId="d2c5dd452d77a740" providerId="LiveId" clId="{4B1DE18B-064C-49F4-81A0-690B8A36485C}" dt="2022-03-08T14:51:09.230" v="2912" actId="12"/>
        <pc:sldMkLst>
          <pc:docMk/>
          <pc:sldMk cId="337182121" sldId="390"/>
        </pc:sldMkLst>
        <pc:spChg chg="mod">
          <ac:chgData name="Boban Srezovski" userId="d2c5dd452d77a740" providerId="LiveId" clId="{4B1DE18B-064C-49F4-81A0-690B8A36485C}" dt="2022-03-08T14:51:09.230" v="2912" actId="12"/>
          <ac:spMkLst>
            <pc:docMk/>
            <pc:sldMk cId="337182121" sldId="390"/>
            <ac:spMk id="3" creationId="{BC210D0D-C5CF-4691-A432-C0C9D3ADAB4B}"/>
          </ac:spMkLst>
        </pc:spChg>
      </pc:sldChg>
      <pc:sldChg chg="modSp add mod">
        <pc:chgData name="Boban Srezovski" userId="d2c5dd452d77a740" providerId="LiveId" clId="{4B1DE18B-064C-49F4-81A0-690B8A36485C}" dt="2022-03-08T14:51:35.751" v="2927" actId="6549"/>
        <pc:sldMkLst>
          <pc:docMk/>
          <pc:sldMk cId="607538164" sldId="391"/>
        </pc:sldMkLst>
        <pc:spChg chg="mod">
          <ac:chgData name="Boban Srezovski" userId="d2c5dd452d77a740" providerId="LiveId" clId="{4B1DE18B-064C-49F4-81A0-690B8A36485C}" dt="2022-03-08T14:51:35.751" v="2927" actId="6549"/>
          <ac:spMkLst>
            <pc:docMk/>
            <pc:sldMk cId="607538164" sldId="391"/>
            <ac:spMk id="3" creationId="{BC210D0D-C5CF-4691-A432-C0C9D3ADAB4B}"/>
          </ac:spMkLst>
        </pc:spChg>
      </pc:sldChg>
      <pc:sldChg chg="modSp add mod">
        <pc:chgData name="Boban Srezovski" userId="d2c5dd452d77a740" providerId="LiveId" clId="{4B1DE18B-064C-49F4-81A0-690B8A36485C}" dt="2022-03-08T14:52:23.968" v="2953" actId="255"/>
        <pc:sldMkLst>
          <pc:docMk/>
          <pc:sldMk cId="81257855" sldId="392"/>
        </pc:sldMkLst>
        <pc:spChg chg="mod">
          <ac:chgData name="Boban Srezovski" userId="d2c5dd452d77a740" providerId="LiveId" clId="{4B1DE18B-064C-49F4-81A0-690B8A36485C}" dt="2022-03-08T14:52:23.968" v="2953" actId="255"/>
          <ac:spMkLst>
            <pc:docMk/>
            <pc:sldMk cId="81257855" sldId="392"/>
            <ac:spMk id="3" creationId="{BC210D0D-C5CF-4691-A432-C0C9D3ADAB4B}"/>
          </ac:spMkLst>
        </pc:spChg>
      </pc:sldChg>
      <pc:sldChg chg="add del">
        <pc:chgData name="Boban Srezovski" userId="d2c5dd452d77a740" providerId="LiveId" clId="{4B1DE18B-064C-49F4-81A0-690B8A36485C}" dt="2022-03-08T14:53:37.724" v="2991" actId="47"/>
        <pc:sldMkLst>
          <pc:docMk/>
          <pc:sldMk cId="423338807" sldId="393"/>
        </pc:sldMkLst>
      </pc:sldChg>
      <pc:sldChg chg="add del">
        <pc:chgData name="Boban Srezovski" userId="d2c5dd452d77a740" providerId="LiveId" clId="{4B1DE18B-064C-49F4-81A0-690B8A36485C}" dt="2022-03-08T14:53:39.219" v="2992" actId="47"/>
        <pc:sldMkLst>
          <pc:docMk/>
          <pc:sldMk cId="1249418839" sldId="394"/>
        </pc:sldMkLst>
      </pc:sldChg>
      <pc:sldChg chg="modSp add mod">
        <pc:chgData name="Boban Srezovski" userId="d2c5dd452d77a740" providerId="LiveId" clId="{4B1DE18B-064C-49F4-81A0-690B8A36485C}" dt="2022-03-08T14:53:59.207" v="3005" actId="14100"/>
        <pc:sldMkLst>
          <pc:docMk/>
          <pc:sldMk cId="2658416209" sldId="395"/>
        </pc:sldMkLst>
        <pc:spChg chg="mod">
          <ac:chgData name="Boban Srezovski" userId="d2c5dd452d77a740" providerId="LiveId" clId="{4B1DE18B-064C-49F4-81A0-690B8A36485C}" dt="2022-03-08T14:53:59.207" v="3005" actId="14100"/>
          <ac:spMkLst>
            <pc:docMk/>
            <pc:sldMk cId="2658416209" sldId="395"/>
            <ac:spMk id="3" creationId="{BC210D0D-C5CF-4691-A432-C0C9D3ADAB4B}"/>
          </ac:spMkLst>
        </pc:spChg>
      </pc:sldChg>
      <pc:sldChg chg="modSp add mod">
        <pc:chgData name="Boban Srezovski" userId="d2c5dd452d77a740" providerId="LiveId" clId="{4B1DE18B-064C-49F4-81A0-690B8A36485C}" dt="2022-03-08T14:54:21.893" v="3021" actId="14100"/>
        <pc:sldMkLst>
          <pc:docMk/>
          <pc:sldMk cId="694927411" sldId="396"/>
        </pc:sldMkLst>
        <pc:spChg chg="mod">
          <ac:chgData name="Boban Srezovski" userId="d2c5dd452d77a740" providerId="LiveId" clId="{4B1DE18B-064C-49F4-81A0-690B8A36485C}" dt="2022-03-08T14:54:21.893" v="3021" actId="14100"/>
          <ac:spMkLst>
            <pc:docMk/>
            <pc:sldMk cId="694927411" sldId="396"/>
            <ac:spMk id="3" creationId="{7106CDAC-8D05-41FE-BA32-A7D942AF277E}"/>
          </ac:spMkLst>
        </pc:spChg>
      </pc:sldChg>
      <pc:sldChg chg="add del">
        <pc:chgData name="Boban Srezovski" userId="d2c5dd452d77a740" providerId="LiveId" clId="{4B1DE18B-064C-49F4-81A0-690B8A36485C}" dt="2022-03-08T13:14:41.493" v="584"/>
        <pc:sldMkLst>
          <pc:docMk/>
          <pc:sldMk cId="155575025" sldId="397"/>
        </pc:sldMkLst>
      </pc:sldChg>
      <pc:sldChg chg="addSp delSp modSp add mod ord">
        <pc:chgData name="Boban Srezovski" userId="d2c5dd452d77a740" providerId="LiveId" clId="{4B1DE18B-064C-49F4-81A0-690B8A36485C}" dt="2022-03-08T13:15:55.810" v="631" actId="1076"/>
        <pc:sldMkLst>
          <pc:docMk/>
          <pc:sldMk cId="2823797248" sldId="397"/>
        </pc:sldMkLst>
        <pc:spChg chg="mod">
          <ac:chgData name="Boban Srezovski" userId="d2c5dd452d77a740" providerId="LiveId" clId="{4B1DE18B-064C-49F4-81A0-690B8A36485C}" dt="2022-03-08T13:15:50.175" v="629" actId="27636"/>
          <ac:spMkLst>
            <pc:docMk/>
            <pc:sldMk cId="2823797248" sldId="397"/>
            <ac:spMk id="3" creationId="{5AD7EC2F-DA59-4B18-84F6-D4A42DD22F1B}"/>
          </ac:spMkLst>
        </pc:spChg>
        <pc:spChg chg="add mod">
          <ac:chgData name="Boban Srezovski" userId="d2c5dd452d77a740" providerId="LiveId" clId="{4B1DE18B-064C-49F4-81A0-690B8A36485C}" dt="2022-03-08T13:15:55.810" v="631" actId="1076"/>
          <ac:spMkLst>
            <pc:docMk/>
            <pc:sldMk cId="2823797248" sldId="397"/>
            <ac:spMk id="8" creationId="{43189257-5F27-4A66-915F-2A9E744F69F9}"/>
          </ac:spMkLst>
        </pc:spChg>
        <pc:picChg chg="del">
          <ac:chgData name="Boban Srezovski" userId="d2c5dd452d77a740" providerId="LiveId" clId="{4B1DE18B-064C-49F4-81A0-690B8A36485C}" dt="2022-03-08T13:14:50.859" v="589" actId="478"/>
          <ac:picMkLst>
            <pc:docMk/>
            <pc:sldMk cId="2823797248" sldId="397"/>
            <ac:picMk id="5" creationId="{78AD98A1-17F2-4C69-AF7D-588C6FD49FFD}"/>
          </ac:picMkLst>
        </pc:picChg>
        <pc:picChg chg="add mod">
          <ac:chgData name="Boban Srezovski" userId="d2c5dd452d77a740" providerId="LiveId" clId="{4B1DE18B-064C-49F4-81A0-690B8A36485C}" dt="2022-03-08T13:15:53.043" v="630" actId="1076"/>
          <ac:picMkLst>
            <pc:docMk/>
            <pc:sldMk cId="2823797248" sldId="397"/>
            <ac:picMk id="6" creationId="{AD888C5C-95BA-4D06-998A-C0F8E5DE42C9}"/>
          </ac:picMkLst>
        </pc:picChg>
      </pc:sldChg>
      <pc:sldChg chg="addSp delSp modSp add del mod">
        <pc:chgData name="Boban Srezovski" userId="d2c5dd452d77a740" providerId="LiveId" clId="{4B1DE18B-064C-49F4-81A0-690B8A36485C}" dt="2022-03-08T14:05:14.867" v="1835" actId="47"/>
        <pc:sldMkLst>
          <pc:docMk/>
          <pc:sldMk cId="1139338108" sldId="398"/>
        </pc:sldMkLst>
        <pc:spChg chg="mod">
          <ac:chgData name="Boban Srezovski" userId="d2c5dd452d77a740" providerId="LiveId" clId="{4B1DE18B-064C-49F4-81A0-690B8A36485C}" dt="2022-03-08T14:02:49.953" v="1802" actId="20577"/>
          <ac:spMkLst>
            <pc:docMk/>
            <pc:sldMk cId="1139338108" sldId="398"/>
            <ac:spMk id="3" creationId="{B3318D4F-D685-4914-A6AE-0DAD8D2DE5AA}"/>
          </ac:spMkLst>
        </pc:spChg>
        <pc:spChg chg="mod">
          <ac:chgData name="Boban Srezovski" userId="d2c5dd452d77a740" providerId="LiveId" clId="{4B1DE18B-064C-49F4-81A0-690B8A36485C}" dt="2022-03-08T14:02:58.728" v="1805" actId="14100"/>
          <ac:spMkLst>
            <pc:docMk/>
            <pc:sldMk cId="1139338108" sldId="398"/>
            <ac:spMk id="15" creationId="{D508E5D5-9945-46CF-A499-F4D414F5323D}"/>
          </ac:spMkLst>
        </pc:spChg>
        <pc:picChg chg="add mod">
          <ac:chgData name="Boban Srezovski" userId="d2c5dd452d77a740" providerId="LiveId" clId="{4B1DE18B-064C-49F4-81A0-690B8A36485C}" dt="2022-03-08T14:02:53.057" v="1803" actId="14100"/>
          <ac:picMkLst>
            <pc:docMk/>
            <pc:sldMk cId="1139338108" sldId="398"/>
            <ac:picMk id="5" creationId="{269D6A0E-9BB7-4692-A832-EBC81E3641B7}"/>
          </ac:picMkLst>
        </pc:picChg>
        <pc:picChg chg="del">
          <ac:chgData name="Boban Srezovski" userId="d2c5dd452d77a740" providerId="LiveId" clId="{4B1DE18B-064C-49F4-81A0-690B8A36485C}" dt="2022-03-08T14:02:14.941" v="1784" actId="478"/>
          <ac:picMkLst>
            <pc:docMk/>
            <pc:sldMk cId="1139338108" sldId="398"/>
            <ac:picMk id="13" creationId="{F457B634-FA30-4B29-8985-D174B5FC925D}"/>
          </ac:picMkLst>
        </pc:picChg>
      </pc:sldChg>
      <pc:sldChg chg="addSp delSp new del mod">
        <pc:chgData name="Boban Srezovski" userId="d2c5dd452d77a740" providerId="LiveId" clId="{4B1DE18B-064C-49F4-81A0-690B8A36485C}" dt="2022-03-08T13:21:35.900" v="820" actId="680"/>
        <pc:sldMkLst>
          <pc:docMk/>
          <pc:sldMk cId="1584587169" sldId="398"/>
        </pc:sldMkLst>
        <pc:spChg chg="add del">
          <ac:chgData name="Boban Srezovski" userId="d2c5dd452d77a740" providerId="LiveId" clId="{4B1DE18B-064C-49F4-81A0-690B8A36485C}" dt="2022-03-08T13:21:35.342" v="819" actId="22"/>
          <ac:spMkLst>
            <pc:docMk/>
            <pc:sldMk cId="1584587169" sldId="398"/>
            <ac:spMk id="5" creationId="{4DAF9979-3ED7-49FF-9E60-63AD221C887C}"/>
          </ac:spMkLst>
        </pc:spChg>
      </pc:sldChg>
      <pc:sldChg chg="add del">
        <pc:chgData name="Boban Srezovski" userId="d2c5dd452d77a740" providerId="LiveId" clId="{4B1DE18B-064C-49F4-81A0-690B8A36485C}" dt="2022-03-08T14:01:30.222" v="1772"/>
        <pc:sldMkLst>
          <pc:docMk/>
          <pc:sldMk cId="2214922466" sldId="399"/>
        </pc:sldMkLst>
      </pc:sldChg>
      <pc:sldChg chg="addSp delSp modSp add mod">
        <pc:chgData name="Boban Srezovski" userId="d2c5dd452d77a740" providerId="LiveId" clId="{4B1DE18B-064C-49F4-81A0-690B8A36485C}" dt="2022-03-08T14:06:07.144" v="1859" actId="1076"/>
        <pc:sldMkLst>
          <pc:docMk/>
          <pc:sldMk cId="3111043908" sldId="399"/>
        </pc:sldMkLst>
        <pc:spChg chg="mod">
          <ac:chgData name="Boban Srezovski" userId="d2c5dd452d77a740" providerId="LiveId" clId="{4B1DE18B-064C-49F4-81A0-690B8A36485C}" dt="2022-03-08T14:05:29.178" v="1845" actId="20577"/>
          <ac:spMkLst>
            <pc:docMk/>
            <pc:sldMk cId="3111043908" sldId="399"/>
            <ac:spMk id="3" creationId="{B3318D4F-D685-4914-A6AE-0DAD8D2DE5AA}"/>
          </ac:spMkLst>
        </pc:spChg>
        <pc:spChg chg="mod">
          <ac:chgData name="Boban Srezovski" userId="d2c5dd452d77a740" providerId="LiveId" clId="{4B1DE18B-064C-49F4-81A0-690B8A36485C}" dt="2022-03-08T14:06:07.144" v="1859" actId="1076"/>
          <ac:spMkLst>
            <pc:docMk/>
            <pc:sldMk cId="3111043908" sldId="399"/>
            <ac:spMk id="15" creationId="{D508E5D5-9945-46CF-A499-F4D414F5323D}"/>
          </ac:spMkLst>
        </pc:spChg>
        <pc:picChg chg="del">
          <ac:chgData name="Boban Srezovski" userId="d2c5dd452d77a740" providerId="LiveId" clId="{4B1DE18B-064C-49F4-81A0-690B8A36485C}" dt="2022-03-08T14:05:47.224" v="1851" actId="478"/>
          <ac:picMkLst>
            <pc:docMk/>
            <pc:sldMk cId="3111043908" sldId="399"/>
            <ac:picMk id="5" creationId="{594B0EF3-2C6D-4C93-A613-56203FB21790}"/>
          </ac:picMkLst>
        </pc:picChg>
        <pc:picChg chg="add mod modCrop">
          <ac:chgData name="Boban Srezovski" userId="d2c5dd452d77a740" providerId="LiveId" clId="{4B1DE18B-064C-49F4-81A0-690B8A36485C}" dt="2022-03-08T14:05:43.671" v="1850" actId="1076"/>
          <ac:picMkLst>
            <pc:docMk/>
            <pc:sldMk cId="3111043908" sldId="399"/>
            <ac:picMk id="6" creationId="{04B19CEC-D95F-46B5-987B-791B237495FF}"/>
          </ac:picMkLst>
        </pc:picChg>
        <pc:picChg chg="add mod">
          <ac:chgData name="Boban Srezovski" userId="d2c5dd452d77a740" providerId="LiveId" clId="{4B1DE18B-064C-49F4-81A0-690B8A36485C}" dt="2022-03-08T14:05:54.551" v="1855" actId="1076"/>
          <ac:picMkLst>
            <pc:docMk/>
            <pc:sldMk cId="3111043908" sldId="399"/>
            <ac:picMk id="8" creationId="{7F9A6329-64E8-44FB-8239-4AB928BDF5A3}"/>
          </ac:picMkLst>
        </pc:picChg>
        <pc:picChg chg="del">
          <ac:chgData name="Boban Srezovski" userId="d2c5dd452d77a740" providerId="LiveId" clId="{4B1DE18B-064C-49F4-81A0-690B8A36485C}" dt="2022-03-08T14:05:35.219" v="1846" actId="478"/>
          <ac:picMkLst>
            <pc:docMk/>
            <pc:sldMk cId="3111043908" sldId="399"/>
            <ac:picMk id="9" creationId="{4003B18D-83B1-4DBD-8AB2-A72541BCEB41}"/>
          </ac:picMkLst>
        </pc:picChg>
      </pc:sldChg>
      <pc:sldChg chg="addSp delSp modSp add mod">
        <pc:chgData name="Boban Srezovski" userId="d2c5dd452d77a740" providerId="LiveId" clId="{4B1DE18B-064C-49F4-81A0-690B8A36485C}" dt="2022-03-08T14:38:41.559" v="2551" actId="20577"/>
        <pc:sldMkLst>
          <pc:docMk/>
          <pc:sldMk cId="2112090116" sldId="400"/>
        </pc:sldMkLst>
        <pc:spChg chg="mod">
          <ac:chgData name="Boban Srezovski" userId="d2c5dd452d77a740" providerId="LiveId" clId="{4B1DE18B-064C-49F4-81A0-690B8A36485C}" dt="2022-03-08T14:38:41.559" v="2551" actId="20577"/>
          <ac:spMkLst>
            <pc:docMk/>
            <pc:sldMk cId="2112090116" sldId="400"/>
            <ac:spMk id="2" creationId="{214682B0-BA3A-4E84-945E-8D9DA8148296}"/>
          </ac:spMkLst>
        </pc:spChg>
        <pc:spChg chg="mod">
          <ac:chgData name="Boban Srezovski" userId="d2c5dd452d77a740" providerId="LiveId" clId="{4B1DE18B-064C-49F4-81A0-690B8A36485C}" dt="2022-03-08T14:37:43.631" v="2526" actId="6549"/>
          <ac:spMkLst>
            <pc:docMk/>
            <pc:sldMk cId="2112090116" sldId="400"/>
            <ac:spMk id="3" creationId="{33BFBCF5-AF61-445E-BC3A-FF2674FBAD8F}"/>
          </ac:spMkLst>
        </pc:spChg>
        <pc:spChg chg="mod">
          <ac:chgData name="Boban Srezovski" userId="d2c5dd452d77a740" providerId="LiveId" clId="{4B1DE18B-064C-49F4-81A0-690B8A36485C}" dt="2022-03-08T14:38:16.927" v="2539" actId="1076"/>
          <ac:spMkLst>
            <pc:docMk/>
            <pc:sldMk cId="2112090116" sldId="400"/>
            <ac:spMk id="8" creationId="{FA8F84E9-2A4A-44FB-B8D9-EDDEC1285B80}"/>
          </ac:spMkLst>
        </pc:spChg>
        <pc:picChg chg="del">
          <ac:chgData name="Boban Srezovski" userId="d2c5dd452d77a740" providerId="LiveId" clId="{4B1DE18B-064C-49F4-81A0-690B8A36485C}" dt="2022-03-08T14:37:11.887" v="2517" actId="478"/>
          <ac:picMkLst>
            <pc:docMk/>
            <pc:sldMk cId="2112090116" sldId="400"/>
            <ac:picMk id="5" creationId="{47C4204A-A8D3-414B-9656-45DFAE3CFD14}"/>
          </ac:picMkLst>
        </pc:picChg>
        <pc:picChg chg="del">
          <ac:chgData name="Boban Srezovski" userId="d2c5dd452d77a740" providerId="LiveId" clId="{4B1DE18B-064C-49F4-81A0-690B8A36485C}" dt="2022-03-08T14:37:42.255" v="2524" actId="478"/>
          <ac:picMkLst>
            <pc:docMk/>
            <pc:sldMk cId="2112090116" sldId="400"/>
            <ac:picMk id="6" creationId="{55729007-32AC-472F-B994-DD6A14C31554}"/>
          </ac:picMkLst>
        </pc:picChg>
        <pc:picChg chg="add mod">
          <ac:chgData name="Boban Srezovski" userId="d2c5dd452d77a740" providerId="LiveId" clId="{4B1DE18B-064C-49F4-81A0-690B8A36485C}" dt="2022-03-08T14:37:17.927" v="2519" actId="1076"/>
          <ac:picMkLst>
            <pc:docMk/>
            <pc:sldMk cId="2112090116" sldId="400"/>
            <ac:picMk id="7" creationId="{F58576E3-28B3-44AC-BBB1-F3E1CB2615E8}"/>
          </ac:picMkLst>
        </pc:picChg>
        <pc:picChg chg="add mod">
          <ac:chgData name="Boban Srezovski" userId="d2c5dd452d77a740" providerId="LiveId" clId="{4B1DE18B-064C-49F4-81A0-690B8A36485C}" dt="2022-03-08T14:38:03.943" v="2534" actId="1076"/>
          <ac:picMkLst>
            <pc:docMk/>
            <pc:sldMk cId="2112090116" sldId="400"/>
            <ac:picMk id="10" creationId="{A1457E42-ECD6-4080-A0AE-4D8F8B57A47B}"/>
          </ac:picMkLst>
        </pc:picChg>
      </pc:sldChg>
      <pc:sldChg chg="modSp add mod">
        <pc:chgData name="Boban Srezovski" userId="d2c5dd452d77a740" providerId="LiveId" clId="{4B1DE18B-064C-49F4-81A0-690B8A36485C}" dt="2022-03-08T14:53:07.071" v="2968" actId="6549"/>
        <pc:sldMkLst>
          <pc:docMk/>
          <pc:sldMk cId="4280074028" sldId="401"/>
        </pc:sldMkLst>
        <pc:spChg chg="mod">
          <ac:chgData name="Boban Srezovski" userId="d2c5dd452d77a740" providerId="LiveId" clId="{4B1DE18B-064C-49F4-81A0-690B8A36485C}" dt="2022-03-08T14:53:07.071" v="2968" actId="6549"/>
          <ac:spMkLst>
            <pc:docMk/>
            <pc:sldMk cId="4280074028" sldId="401"/>
            <ac:spMk id="3" creationId="{BC210D0D-C5CF-4691-A432-C0C9D3ADAB4B}"/>
          </ac:spMkLst>
        </pc:spChg>
      </pc:sldChg>
      <pc:sldChg chg="modSp add mod">
        <pc:chgData name="Boban Srezovski" userId="d2c5dd452d77a740" providerId="LiveId" clId="{4B1DE18B-064C-49F4-81A0-690B8A36485C}" dt="2022-03-08T14:53:29.847" v="2990" actId="6549"/>
        <pc:sldMkLst>
          <pc:docMk/>
          <pc:sldMk cId="2203303433" sldId="402"/>
        </pc:sldMkLst>
        <pc:spChg chg="mod">
          <ac:chgData name="Boban Srezovski" userId="d2c5dd452d77a740" providerId="LiveId" clId="{4B1DE18B-064C-49F4-81A0-690B8A36485C}" dt="2022-03-08T14:53:29.847" v="2990" actId="6549"/>
          <ac:spMkLst>
            <pc:docMk/>
            <pc:sldMk cId="2203303433" sldId="402"/>
            <ac:spMk id="3" creationId="{BC210D0D-C5CF-4691-A432-C0C9D3ADAB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3/14/2022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28</a:t>
            </a:fld>
            <a:endParaRPr lang="en-US"/>
          </a:p>
        </p:txBody>
      </p:sp>
    </p:spTree>
    <p:extLst>
      <p:ext uri="{BB962C8B-B14F-4D97-AF65-F5344CB8AC3E}">
        <p14:creationId xmlns:p14="http://schemas.microsoft.com/office/powerpoint/2010/main" val="393818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90</a:t>
            </a:fld>
            <a:endParaRPr lang="en-US"/>
          </a:p>
        </p:txBody>
      </p:sp>
    </p:spTree>
    <p:extLst>
      <p:ext uri="{BB962C8B-B14F-4D97-AF65-F5344CB8AC3E}">
        <p14:creationId xmlns:p14="http://schemas.microsoft.com/office/powerpoint/2010/main" val="393818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3/14/2022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emf"/><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113.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org/TR/html5/dom.html#kindsof-cont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example.com/style.cs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ackt.live/35fRZ0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example.co.uk/" TargetMode="External"/><Relationship Id="rId2" Type="http://schemas.openxmlformats.org/officeDocument/2006/relationships/hyperlink" Target="http://www.example.co.uk/?test=tru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HTML and CSS</a:t>
            </a:r>
            <a:br>
              <a:rPr lang="en-US" sz="4000" dirty="0"/>
            </a:br>
            <a:r>
              <a:rPr lang="en-US" sz="2800" dirty="0"/>
              <a:t>Chapter 1: Introduction to HTML and CSS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p:txBody>
          <a:bodyPr>
            <a:normAutofit/>
          </a:bodyPr>
          <a:lstStyle/>
          <a:p>
            <a:r>
              <a:rPr lang="en-US" dirty="0"/>
              <a:t>By the end of this presentation, you will be able to describe the roles of HTML and CSS in a web page</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ctr">
            <a:normAutofit fontScale="92500" lnSpcReduction="10000"/>
          </a:bodyPr>
          <a:lstStyle/>
          <a:p>
            <a:pPr marL="0" indent="0" algn="l">
              <a:buNone/>
            </a:pPr>
            <a:r>
              <a:rPr lang="en-US" sz="1800" b="0" i="0" u="none" strike="noStrike" baseline="0" dirty="0">
                <a:latin typeface="Lora-Regular"/>
              </a:rPr>
              <a:t>The first line shows the text content "HTML" with a start tag, </a:t>
            </a:r>
            <a:r>
              <a:rPr lang="en-US" sz="1800" b="1" i="0" u="none" strike="noStrike" baseline="0" dirty="0">
                <a:latin typeface="Inconsolata-Bold"/>
              </a:rPr>
              <a:t>&lt;h1&gt;</a:t>
            </a:r>
            <a:r>
              <a:rPr lang="en-US" sz="1800" b="0" i="0" u="none" strike="noStrike" baseline="0" dirty="0">
                <a:latin typeface="Lora-Regular"/>
              </a:rPr>
              <a:t>, and an end tag, </a:t>
            </a:r>
            <a:r>
              <a:rPr lang="en-US" sz="1800" b="1" i="0" u="none" strike="noStrike" baseline="0" dirty="0">
                <a:latin typeface="Inconsolata-Bold"/>
              </a:rPr>
              <a:t>&lt;/h1&gt;</a:t>
            </a:r>
            <a:r>
              <a:rPr lang="en-US" sz="1800" b="0" i="0" u="none" strike="noStrike" baseline="0" dirty="0">
                <a:latin typeface="Lora-Regular"/>
              </a:rPr>
              <a:t>. This tells the browser to treat the text content as an </a:t>
            </a:r>
            <a:r>
              <a:rPr lang="en-US" sz="1800" b="1" i="0" u="none" strike="noStrike" baseline="0" dirty="0">
                <a:latin typeface="Inconsolata-Bold"/>
              </a:rPr>
              <a:t>h1 </a:t>
            </a:r>
            <a:r>
              <a:rPr lang="en-US" sz="1800" b="0" i="0" u="none" strike="noStrike" baseline="0" dirty="0">
                <a:latin typeface="Lora-Regular"/>
              </a:rPr>
              <a:t>heading element.</a:t>
            </a:r>
          </a:p>
          <a:p>
            <a:pPr marL="0" indent="0" algn="l">
              <a:buNone/>
            </a:pPr>
            <a:r>
              <a:rPr lang="en-US" sz="1800" b="0" i="0" u="none" strike="noStrike" baseline="0" dirty="0">
                <a:latin typeface="Lora-Regular"/>
              </a:rPr>
              <a:t>The next line of our code snippet has a </a:t>
            </a:r>
            <a:r>
              <a:rPr lang="en-US" sz="1800" b="1" i="0" u="none" strike="noStrike" baseline="0" dirty="0">
                <a:latin typeface="Inconsolata-Bold"/>
              </a:rPr>
              <a:t>&lt;p&gt; </a:t>
            </a:r>
            <a:r>
              <a:rPr lang="en-US" sz="1800" b="0" i="0" u="none" strike="noStrike" baseline="0" dirty="0">
                <a:latin typeface="Lora-Regular"/>
              </a:rPr>
              <a:t>start tag, which means the content until the corresponding end tag, </a:t>
            </a:r>
            <a:r>
              <a:rPr lang="en-US" sz="1800" b="1" i="0" u="none" strike="noStrike" baseline="0" dirty="0">
                <a:latin typeface="Inconsolata-Bold"/>
              </a:rPr>
              <a:t>&lt;/p&gt; </a:t>
            </a:r>
            <a:r>
              <a:rPr lang="en-US" sz="1800" b="0" i="0" u="none" strike="noStrike" baseline="0" dirty="0">
                <a:latin typeface="Lora-Regular"/>
              </a:rPr>
              <a:t>(on the last line), will be treated as a paragraph element. We then have another paragraph and then an unordered list element that starts with the </a:t>
            </a:r>
            <a:r>
              <a:rPr lang="en-US" sz="1800" b="1" i="0" u="none" strike="noStrike" baseline="0" dirty="0">
                <a:latin typeface="Inconsolata-Bold"/>
              </a:rPr>
              <a:t>&lt;ul&gt; </a:t>
            </a:r>
            <a:r>
              <a:rPr lang="en-US" sz="1800" b="0" i="0" u="none" strike="noStrike" baseline="0" dirty="0">
                <a:latin typeface="Lora-Regular"/>
              </a:rPr>
              <a:t>start tag and ends with the </a:t>
            </a:r>
            <a:r>
              <a:rPr lang="en-US" sz="1800" b="1" i="0" u="none" strike="noStrike" baseline="0" dirty="0">
                <a:latin typeface="Inconsolata-Bold"/>
              </a:rPr>
              <a:t>&lt;/ul&gt; </a:t>
            </a:r>
            <a:r>
              <a:rPr lang="en-US" sz="1800" b="0" i="0" u="none" strike="noStrike" baseline="0" dirty="0">
                <a:latin typeface="Lora-Regular"/>
              </a:rPr>
              <a:t>end tag. The unordered list has four child elements, which are all list item elements (from the </a:t>
            </a:r>
            <a:r>
              <a:rPr lang="en-US" sz="1800" b="1" i="0" u="none" strike="noStrike" baseline="0" dirty="0">
                <a:latin typeface="Inconsolata-Bold"/>
              </a:rPr>
              <a:t>&lt;li&gt; </a:t>
            </a:r>
            <a:r>
              <a:rPr lang="en-US" sz="1800" b="0" i="0" u="none" strike="noStrike" baseline="0" dirty="0">
                <a:latin typeface="Lora-Regular"/>
              </a:rPr>
              <a:t>start tag to the </a:t>
            </a:r>
            <a:r>
              <a:rPr lang="en-US" sz="1800" b="1" i="0" u="none" strike="noStrike" baseline="0" dirty="0">
                <a:latin typeface="Inconsolata-Bold"/>
              </a:rPr>
              <a:t>&lt;/li&gt; </a:t>
            </a:r>
            <a:r>
              <a:rPr lang="en-US" sz="1800" b="0" i="0" u="none" strike="noStrike" baseline="0" dirty="0">
                <a:latin typeface="Lora-Regular"/>
              </a:rPr>
              <a:t>end tag).</a:t>
            </a:r>
          </a:p>
          <a:p>
            <a:pPr marL="0" indent="0" algn="l">
              <a:buNone/>
            </a:pPr>
            <a:r>
              <a:rPr lang="en-US" sz="1800" b="0" i="0" u="none" strike="noStrike" baseline="0" dirty="0">
                <a:latin typeface="Lora-Regular"/>
              </a:rPr>
              <a:t>The last element in the example is another paragraph element, which combines text content and an anchor element. The anchor element, starting from the </a:t>
            </a:r>
            <a:r>
              <a:rPr lang="en-US" sz="1800" b="1" i="0" u="none" strike="noStrike" baseline="0" dirty="0">
                <a:latin typeface="Inconsolata-Bold"/>
              </a:rPr>
              <a:t>&lt;a&gt; </a:t>
            </a:r>
            <a:r>
              <a:rPr lang="en-US" sz="1800" b="0" i="0" u="none" strike="noStrike" baseline="0" dirty="0">
                <a:latin typeface="Lora-Regular"/>
              </a:rPr>
              <a:t>start tag and ending at the </a:t>
            </a:r>
            <a:r>
              <a:rPr lang="en-US" sz="1800" b="1" i="0" u="none" strike="noStrike" baseline="0" dirty="0">
                <a:latin typeface="Inconsolata-Bold"/>
              </a:rPr>
              <a:t>&lt;/a&gt; </a:t>
            </a:r>
            <a:r>
              <a:rPr lang="en-US" sz="1800" b="0" i="0" u="none" strike="noStrike" baseline="0" dirty="0">
                <a:latin typeface="Lora-Regular"/>
              </a:rPr>
              <a:t>end tag, has the text content </a:t>
            </a:r>
            <a:r>
              <a:rPr lang="en-US" sz="1800" b="1" i="0" u="none" strike="noStrike" baseline="0" dirty="0">
                <a:latin typeface="Inconsolata-Bold"/>
              </a:rPr>
              <a:t>learn more about web development? </a:t>
            </a:r>
            <a:r>
              <a:rPr lang="en-US" sz="1800" b="0" i="0" u="none" strike="noStrike" baseline="0" dirty="0">
                <a:latin typeface="Lora-Regular"/>
              </a:rPr>
              <a:t>And an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The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turns the anchor element into a hyperlink, which a user can click to navigate to the URL given as the value of the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a:t>
            </a:r>
          </a:p>
          <a:p>
            <a:pPr marL="0" indent="0" algn="l">
              <a:buNone/>
            </a:pPr>
            <a:r>
              <a:rPr lang="en-US" sz="1800" b="0" i="0" u="none" strike="noStrike" baseline="0" dirty="0">
                <a:latin typeface="Lora-Regular"/>
              </a:rPr>
              <a:t>As with our example, the contents of a paragraph element might be text but can also be other HTML elements, such as an anchor tag, </a:t>
            </a:r>
            <a:r>
              <a:rPr lang="en-US" sz="1800" b="1" i="0" u="none" strike="noStrike" baseline="0" dirty="0">
                <a:latin typeface="Inconsolata-Bold"/>
              </a:rPr>
              <a:t>&lt;a&gt;</a:t>
            </a:r>
            <a:r>
              <a:rPr lang="en-US" sz="1800" b="0" i="0" u="none" strike="noStrike" baseline="0" dirty="0">
                <a:latin typeface="Lora-Regular"/>
              </a:rPr>
              <a:t>. The relationship between the anchor and paragraph elements is a parent-child relationship.</a:t>
            </a:r>
            <a:endParaRPr lang="en-US" dirty="0"/>
          </a:p>
        </p:txBody>
      </p:sp>
    </p:spTree>
    <p:extLst>
      <p:ext uri="{BB962C8B-B14F-4D97-AF65-F5344CB8AC3E}">
        <p14:creationId xmlns:p14="http://schemas.microsoft.com/office/powerpoint/2010/main" val="25326196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3020349" y="2124635"/>
            <a:ext cx="6151302" cy="4374777"/>
          </a:xfrm>
        </p:spPr>
        <p:txBody>
          <a:bodyPr anchor="ctr">
            <a:normAutofit/>
          </a:bodyPr>
          <a:lstStyle/>
          <a:p>
            <a:pPr marL="0" indent="0" algn="ctr">
              <a:buNone/>
            </a:pPr>
            <a:r>
              <a:rPr lang="en-US" b="0" i="0" u="none" strike="noStrike" baseline="0" dirty="0">
                <a:latin typeface="OpenSans-Semibold"/>
              </a:rPr>
              <a:t>Style sheets can have a large number of style rules and combinations of selectors. It is good to understand why one rule takes precedence over another one. This is where CSS specificity comes in</a:t>
            </a:r>
            <a:endParaRPr lang="en-US" dirty="0"/>
          </a:p>
        </p:txBody>
      </p:sp>
    </p:spTree>
    <p:extLst>
      <p:ext uri="{BB962C8B-B14F-4D97-AF65-F5344CB8AC3E}">
        <p14:creationId xmlns:p14="http://schemas.microsoft.com/office/powerpoint/2010/main" val="6583006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CSS Specificity</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ormAutofit/>
          </a:bodyPr>
          <a:lstStyle/>
          <a:p>
            <a:pPr marL="0" indent="0" algn="l">
              <a:buNone/>
            </a:pPr>
            <a:r>
              <a:rPr lang="en-US" sz="1800" b="0" i="0" u="none" strike="noStrike" baseline="0" dirty="0">
                <a:latin typeface="Lora-Regular"/>
              </a:rPr>
              <a:t>If we have two CSS declarations that have an effect on the same style property of an element, how do we know which of those declarations will take precedent?</a:t>
            </a:r>
          </a:p>
          <a:p>
            <a:pPr marL="0" indent="0" algn="l">
              <a:buNone/>
            </a:pPr>
            <a:r>
              <a:rPr lang="en-US" sz="1800" b="0" i="0" u="none" strike="noStrike" baseline="0" dirty="0">
                <a:latin typeface="Lora-Regular"/>
              </a:rPr>
              <a:t>There are several factors that decide the ranking of a CSS declaration and whether it is the style the browser will apply. The term for these factors is specificity. An ID selector has a greater specificity value than a class selector and a class selector or attribute selector has a greater specificity value than an element type. We can calculate the specificity value by giving points to each of these specificity values.</a:t>
            </a:r>
          </a:p>
          <a:p>
            <a:pPr marL="0" indent="0" algn="l">
              <a:buNone/>
            </a:pPr>
            <a:r>
              <a:rPr lang="en-US" sz="1800" b="0" i="0" u="none" strike="noStrike" baseline="0" dirty="0">
                <a:latin typeface="Lora-Regular"/>
              </a:rPr>
              <a:t>The most common way of representing this is as a comma-separated list of integers, where the leftmost integer represents the highest specificity. In other words, the leftmost value is the inline style attribute; next is an ID selector; next is a class selector, pseudo-class, or attribute selector; and the rightmost value is an element.</a:t>
            </a:r>
          </a:p>
          <a:p>
            <a:pPr marL="0" indent="0" algn="l">
              <a:buNone/>
            </a:pPr>
            <a:r>
              <a:rPr lang="en-US" sz="1800" b="0" i="0" u="none" strike="noStrike" baseline="0" dirty="0">
                <a:latin typeface="Lora-Regular"/>
              </a:rPr>
              <a:t>An inline style would have the value 1, 0, 0, 0. An ID selector would have the value 0, 1, 0, 0. A class selector would have the value 0, 0, 1, 0, and an </a:t>
            </a:r>
            <a:r>
              <a:rPr lang="en-US" sz="1800" b="1" i="0" u="none" strike="noStrike" baseline="0" dirty="0">
                <a:latin typeface="Inconsolata-Bold"/>
              </a:rPr>
              <a:t>h1 </a:t>
            </a:r>
            <a:r>
              <a:rPr lang="en-US" sz="1800" b="0" i="0" u="none" strike="noStrike" baseline="0" dirty="0">
                <a:latin typeface="Lora-Regular"/>
              </a:rPr>
              <a:t>element selector would have the value 0, 0, 0, 1.</a:t>
            </a:r>
            <a:endParaRPr lang="en-US" dirty="0"/>
          </a:p>
        </p:txBody>
      </p:sp>
    </p:spTree>
    <p:extLst>
      <p:ext uri="{BB962C8B-B14F-4D97-AF65-F5344CB8AC3E}">
        <p14:creationId xmlns:p14="http://schemas.microsoft.com/office/powerpoint/2010/main" val="334217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CSS Specificity</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chor="t">
            <a:normAutofit/>
          </a:bodyPr>
          <a:lstStyle/>
          <a:p>
            <a:pPr marL="0" indent="0" algn="l">
              <a:buNone/>
            </a:pPr>
            <a:r>
              <a:rPr lang="en-US" sz="1800" b="0" i="0" u="none" strike="noStrike" baseline="0" dirty="0">
                <a:latin typeface="Lora-Regular"/>
              </a:rPr>
              <a:t>Let's look at a few examples with more complex selectors:</a:t>
            </a:r>
          </a:p>
          <a:p>
            <a:pPr lvl="1">
              <a:buFont typeface="Arial" panose="020B0604020202020204" pitchFamily="34" charset="0"/>
              <a:buChar char="•"/>
            </a:pPr>
            <a:r>
              <a:rPr lang="en-US" sz="1800" b="1" i="0" u="none" strike="noStrike" baseline="0" dirty="0" err="1">
                <a:latin typeface="Inconsolata-Bold"/>
              </a:rPr>
              <a:t>li.selected</a:t>
            </a:r>
            <a:r>
              <a:rPr lang="en-US" sz="1800" b="1" i="0" u="none" strike="noStrike" baseline="0" dirty="0">
                <a:latin typeface="Inconsolata-Bold"/>
              </a:rPr>
              <a:t> a[</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has two element selectors (</a:t>
            </a:r>
            <a:r>
              <a:rPr lang="en-US" sz="1800" b="1" i="0" u="none" strike="noStrike" baseline="0" dirty="0">
                <a:latin typeface="Inconsolata-Bold"/>
              </a:rPr>
              <a:t>li </a:t>
            </a:r>
            <a:r>
              <a:rPr lang="en-US" sz="1800" b="0" i="0" u="none" strike="noStrike" baseline="0" dirty="0">
                <a:latin typeface="Lora-Regular"/>
              </a:rPr>
              <a:t>and </a:t>
            </a:r>
            <a:r>
              <a:rPr lang="en-US" sz="1800" b="1" i="0" u="none" strike="noStrike" baseline="0" dirty="0">
                <a:latin typeface="Inconsolata-Bold"/>
              </a:rPr>
              <a:t>a</a:t>
            </a:r>
            <a:r>
              <a:rPr lang="en-US" sz="1800" b="0" i="0" u="none" strike="noStrike" baseline="0" dirty="0">
                <a:latin typeface="Lora-Regular"/>
              </a:rPr>
              <a:t>), a class selector (</a:t>
            </a:r>
            <a:r>
              <a:rPr lang="en-US" sz="1800" b="1" i="0" u="none" strike="noStrike" baseline="0" dirty="0">
                <a:latin typeface="Inconsolata-Bold"/>
              </a:rPr>
              <a:t>.selected</a:t>
            </a:r>
            <a:r>
              <a:rPr lang="en-US" sz="1800" b="0" i="0" u="none" strike="noStrike" baseline="0" dirty="0">
                <a:latin typeface="Lora-Regular"/>
              </a:rPr>
              <a:t>) and an attribute selector ([</a:t>
            </a:r>
            <a:r>
              <a:rPr lang="en-US" sz="1800" b="1" i="0" u="none" strike="noStrike" baseline="0" dirty="0" err="1">
                <a:latin typeface="Inconsolata-Bold"/>
              </a:rPr>
              <a:t>href</a:t>
            </a:r>
            <a:r>
              <a:rPr lang="en-US" sz="1800" b="0" i="0" u="none" strike="noStrike" baseline="0" dirty="0">
                <a:latin typeface="Lora-Regular"/>
              </a:rPr>
              <a:t>]), so its specificity value would be 0, 0, 2, 2:</a:t>
            </a:r>
            <a:endParaRPr lang="en-US" sz="1800" dirty="0"/>
          </a:p>
        </p:txBody>
      </p:sp>
      <p:pic>
        <p:nvPicPr>
          <p:cNvPr id="5" name="Picture 4">
            <a:extLst>
              <a:ext uri="{FF2B5EF4-FFF2-40B4-BE49-F238E27FC236}">
                <a16:creationId xmlns:a16="http://schemas.microsoft.com/office/drawing/2014/main" id="{F953C3B7-CDCD-4848-8B45-A5C29D70C54F}"/>
              </a:ext>
            </a:extLst>
          </p:cNvPr>
          <p:cNvPicPr>
            <a:picLocks noChangeAspect="1"/>
          </p:cNvPicPr>
          <p:nvPr/>
        </p:nvPicPr>
        <p:blipFill>
          <a:blip r:embed="rId2"/>
          <a:stretch>
            <a:fillRect/>
          </a:stretch>
        </p:blipFill>
        <p:spPr>
          <a:xfrm>
            <a:off x="4759926" y="3548197"/>
            <a:ext cx="2528711" cy="2020711"/>
          </a:xfrm>
          <a:prstGeom prst="rect">
            <a:avLst/>
          </a:prstGeom>
        </p:spPr>
      </p:pic>
      <p:sp>
        <p:nvSpPr>
          <p:cNvPr id="7" name="TextBox 6">
            <a:extLst>
              <a:ext uri="{FF2B5EF4-FFF2-40B4-BE49-F238E27FC236}">
                <a16:creationId xmlns:a16="http://schemas.microsoft.com/office/drawing/2014/main" id="{F13E42F4-EB04-4AC9-8954-7910C59DABE4}"/>
              </a:ext>
            </a:extLst>
          </p:cNvPr>
          <p:cNvSpPr txBox="1"/>
          <p:nvPr/>
        </p:nvSpPr>
        <p:spPr>
          <a:xfrm>
            <a:off x="3792069" y="5879559"/>
            <a:ext cx="4607859" cy="307777"/>
          </a:xfrm>
          <a:prstGeom prst="rect">
            <a:avLst/>
          </a:prstGeom>
          <a:noFill/>
        </p:spPr>
        <p:txBody>
          <a:bodyPr wrap="square">
            <a:spAutoFit/>
          </a:bodyPr>
          <a:lstStyle/>
          <a:p>
            <a:r>
              <a:rPr lang="en-US" sz="1400" b="1" i="0" u="none" strike="noStrike" baseline="0" dirty="0">
                <a:latin typeface="OpenSans-Semibold"/>
              </a:rPr>
              <a:t>Figure 1.30: Calculating the specificity of </a:t>
            </a:r>
            <a:r>
              <a:rPr lang="en-US" sz="1400" b="1" i="0" u="none" strike="noStrike" baseline="0" dirty="0" err="1">
                <a:latin typeface="OpenSans-Semibold"/>
              </a:rPr>
              <a:t>li.selected</a:t>
            </a:r>
            <a:r>
              <a:rPr lang="en-US" sz="1400" b="1" i="0" u="none" strike="noStrike" baseline="0" dirty="0">
                <a:latin typeface="OpenSans-Semibold"/>
              </a:rPr>
              <a:t> a[</a:t>
            </a:r>
            <a:r>
              <a:rPr lang="en-US" sz="1400" b="1" i="0" u="none" strike="noStrike" baseline="0" dirty="0" err="1">
                <a:latin typeface="OpenSans-Semibold"/>
              </a:rPr>
              <a:t>href</a:t>
            </a:r>
            <a:r>
              <a:rPr lang="en-US" sz="1400" b="1" i="0" u="none" strike="noStrike" baseline="0" dirty="0">
                <a:latin typeface="OpenSans-Semibold"/>
              </a:rPr>
              <a:t>]</a:t>
            </a:r>
            <a:endParaRPr lang="en-US" sz="1400" b="1" dirty="0"/>
          </a:p>
        </p:txBody>
      </p:sp>
    </p:spTree>
    <p:extLst>
      <p:ext uri="{BB962C8B-B14F-4D97-AF65-F5344CB8AC3E}">
        <p14:creationId xmlns:p14="http://schemas.microsoft.com/office/powerpoint/2010/main" val="27101317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CSS Specificity</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chor="t">
            <a:normAutofit/>
          </a:bodyPr>
          <a:lstStyle/>
          <a:p>
            <a:pPr lvl="1">
              <a:buFont typeface="Arial" panose="020B0604020202020204" pitchFamily="34" charset="0"/>
              <a:buChar char="•"/>
            </a:pPr>
            <a:r>
              <a:rPr lang="en-US" sz="1800" b="1" i="0" u="none" strike="noStrike" baseline="0" dirty="0">
                <a:latin typeface="Inconsolata-Bold"/>
              </a:rPr>
              <a:t>#newItem #mainHeading </a:t>
            </a:r>
            <a:r>
              <a:rPr lang="en-US" sz="1800" b="1" i="0" u="none" strike="noStrike" baseline="0" dirty="0" err="1">
                <a:latin typeface="Inconsolata-Bold"/>
              </a:rPr>
              <a:t>span.smallPrint</a:t>
            </a:r>
            <a:r>
              <a:rPr lang="en-US" sz="1800" b="1" i="0" u="none" strike="noStrike" baseline="0" dirty="0">
                <a:latin typeface="Inconsolata-Bold"/>
              </a:rPr>
              <a:t> </a:t>
            </a:r>
            <a:r>
              <a:rPr lang="en-US" sz="1800" b="0" i="0" u="none" strike="noStrike" baseline="0" dirty="0">
                <a:latin typeface="Lora-Regular"/>
              </a:rPr>
              <a:t>has two ID selectors, a class selector (</a:t>
            </a:r>
            <a:r>
              <a:rPr lang="en-US" sz="1800" b="1" i="0" u="none" strike="noStrike" baseline="0" dirty="0">
                <a:latin typeface="Inconsolata-Bold"/>
              </a:rPr>
              <a:t>.</a:t>
            </a:r>
            <a:r>
              <a:rPr lang="en-US" sz="1800" b="1" i="0" u="none" strike="noStrike" baseline="0" dirty="0" err="1">
                <a:latin typeface="Inconsolata-Bold"/>
              </a:rPr>
              <a:t>smallPrint</a:t>
            </a:r>
            <a:r>
              <a:rPr lang="en-US" sz="1800" b="0" i="0" u="none" strike="noStrike" baseline="0" dirty="0">
                <a:latin typeface="Lora-Regular"/>
              </a:rPr>
              <a:t>), and a span element, so its specificity value would be 0, 2, 1, 1:</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marL="0" indent="0" algn="l">
              <a:buNone/>
            </a:pPr>
            <a:r>
              <a:rPr lang="en-US" sz="1800" b="0" i="0" u="none" strike="noStrike" baseline="0" dirty="0">
                <a:latin typeface="Lora-Regular"/>
              </a:rPr>
              <a:t>Comparing the two selectors, we can see that the selector in the second example is more specific than the selector in the first example.</a:t>
            </a:r>
            <a:endParaRPr lang="en-US" dirty="0"/>
          </a:p>
        </p:txBody>
      </p:sp>
      <p:sp>
        <p:nvSpPr>
          <p:cNvPr id="7" name="TextBox 6">
            <a:extLst>
              <a:ext uri="{FF2B5EF4-FFF2-40B4-BE49-F238E27FC236}">
                <a16:creationId xmlns:a16="http://schemas.microsoft.com/office/drawing/2014/main" id="{F13E42F4-EB04-4AC9-8954-7910C59DABE4}"/>
              </a:ext>
            </a:extLst>
          </p:cNvPr>
          <p:cNvSpPr txBox="1"/>
          <p:nvPr/>
        </p:nvSpPr>
        <p:spPr>
          <a:xfrm>
            <a:off x="3119717" y="5271213"/>
            <a:ext cx="6382871" cy="307777"/>
          </a:xfrm>
          <a:prstGeom prst="rect">
            <a:avLst/>
          </a:prstGeom>
          <a:noFill/>
        </p:spPr>
        <p:txBody>
          <a:bodyPr wrap="square">
            <a:spAutoFit/>
          </a:bodyPr>
          <a:lstStyle/>
          <a:p>
            <a:r>
              <a:rPr lang="en-US" sz="1400" b="1" i="0" u="none" strike="noStrike" baseline="0" dirty="0">
                <a:latin typeface="OpenSans-Semibold"/>
              </a:rPr>
              <a:t>Figure 1.31: Calculating the specificity of #newItem #mainHeading </a:t>
            </a:r>
            <a:r>
              <a:rPr lang="en-US" sz="1400" b="1" i="0" u="none" strike="noStrike" baseline="0" dirty="0" err="1">
                <a:latin typeface="OpenSans-Semibold"/>
              </a:rPr>
              <a:t>span.smallPrint</a:t>
            </a:r>
            <a:endParaRPr lang="en-US" sz="1400" b="1" dirty="0"/>
          </a:p>
        </p:txBody>
      </p:sp>
      <p:pic>
        <p:nvPicPr>
          <p:cNvPr id="6" name="Picture 5">
            <a:extLst>
              <a:ext uri="{FF2B5EF4-FFF2-40B4-BE49-F238E27FC236}">
                <a16:creationId xmlns:a16="http://schemas.microsoft.com/office/drawing/2014/main" id="{4A4F6A4F-342D-4CC6-AC85-4FB3B17E9A9D}"/>
              </a:ext>
            </a:extLst>
          </p:cNvPr>
          <p:cNvPicPr>
            <a:picLocks noChangeAspect="1"/>
          </p:cNvPicPr>
          <p:nvPr/>
        </p:nvPicPr>
        <p:blipFill>
          <a:blip r:embed="rId2"/>
          <a:stretch>
            <a:fillRect/>
          </a:stretch>
        </p:blipFill>
        <p:spPr>
          <a:xfrm>
            <a:off x="3792071" y="2946452"/>
            <a:ext cx="4607858" cy="2239931"/>
          </a:xfrm>
          <a:prstGeom prst="rect">
            <a:avLst/>
          </a:prstGeom>
        </p:spPr>
      </p:pic>
    </p:spTree>
    <p:extLst>
      <p:ext uri="{BB962C8B-B14F-4D97-AF65-F5344CB8AC3E}">
        <p14:creationId xmlns:p14="http://schemas.microsoft.com/office/powerpoint/2010/main" val="21741347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The Special Case of !important</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p:txBody>
          <a:bodyPr anchor="t"/>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!important </a:t>
            </a:r>
            <a:r>
              <a:rPr lang="en-US" sz="1800" b="0" i="0" u="none" strike="noStrike" baseline="0" dirty="0">
                <a:latin typeface="Lora-Regular"/>
              </a:rPr>
              <a:t>value can be appended to the value of any CSS declaration. It is a special keyword that can be applied to selectors to override the specificity value. It trumps any other specificity value. In terms of specificity value, it would add another column to become the value 1, 0, 0, 0, 0. It would even take precedence over an inline style. </a:t>
            </a:r>
          </a:p>
          <a:p>
            <a:pPr marL="0" indent="0" algn="l">
              <a:buNone/>
            </a:pPr>
            <a:r>
              <a:rPr lang="en-US" sz="1800" b="0" i="0" u="none" strike="noStrike" baseline="0" dirty="0">
                <a:latin typeface="Lora-Regular"/>
              </a:rPr>
              <a:t>For example, we might want to create a style rule that is reusable and lets us hide content on a web page. Something like this:</a:t>
            </a:r>
            <a:endParaRPr lang="en-US" dirty="0"/>
          </a:p>
        </p:txBody>
      </p:sp>
      <p:pic>
        <p:nvPicPr>
          <p:cNvPr id="5" name="Picture 4">
            <a:extLst>
              <a:ext uri="{FF2B5EF4-FFF2-40B4-BE49-F238E27FC236}">
                <a16:creationId xmlns:a16="http://schemas.microsoft.com/office/drawing/2014/main" id="{58674EBF-E948-4BE3-8506-DADE50751DD6}"/>
              </a:ext>
            </a:extLst>
          </p:cNvPr>
          <p:cNvPicPr>
            <a:picLocks noChangeAspect="1"/>
          </p:cNvPicPr>
          <p:nvPr/>
        </p:nvPicPr>
        <p:blipFill>
          <a:blip r:embed="rId2"/>
          <a:stretch>
            <a:fillRect/>
          </a:stretch>
        </p:blipFill>
        <p:spPr>
          <a:xfrm>
            <a:off x="2157411" y="4736824"/>
            <a:ext cx="7877175" cy="904875"/>
          </a:xfrm>
          <a:prstGeom prst="rect">
            <a:avLst/>
          </a:prstGeom>
        </p:spPr>
      </p:pic>
    </p:spTree>
    <p:extLst>
      <p:ext uri="{BB962C8B-B14F-4D97-AF65-F5344CB8AC3E}">
        <p14:creationId xmlns:p14="http://schemas.microsoft.com/office/powerpoint/2010/main" val="1935638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The Special Case of !important</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2" y="2153602"/>
            <a:ext cx="11029615" cy="3678303"/>
          </a:xfrm>
        </p:spPr>
        <p:txBody>
          <a:bodyPr anchor="t"/>
          <a:lstStyle/>
          <a:p>
            <a:pPr marL="0" indent="0" algn="l">
              <a:buNone/>
            </a:pPr>
            <a:r>
              <a:rPr lang="en-US" sz="1800" b="0" i="0" u="none" strike="noStrike" baseline="0" dirty="0">
                <a:latin typeface="Lora-Regular"/>
              </a:rPr>
              <a:t>If we apply this class to an element, we want that element to be hidden and to not be rendered on the web page. We might use this to later reveal the element using JavaScript. However, consider the following example:</a:t>
            </a:r>
            <a:endParaRPr lang="en-US" dirty="0"/>
          </a:p>
        </p:txBody>
      </p:sp>
      <p:pic>
        <p:nvPicPr>
          <p:cNvPr id="6" name="Picture 5">
            <a:extLst>
              <a:ext uri="{FF2B5EF4-FFF2-40B4-BE49-F238E27FC236}">
                <a16:creationId xmlns:a16="http://schemas.microsoft.com/office/drawing/2014/main" id="{6BAF012B-4C90-4A2F-B9C5-7192910CB3FC}"/>
              </a:ext>
            </a:extLst>
          </p:cNvPr>
          <p:cNvPicPr>
            <a:picLocks noChangeAspect="1"/>
          </p:cNvPicPr>
          <p:nvPr/>
        </p:nvPicPr>
        <p:blipFill>
          <a:blip r:embed="rId2"/>
          <a:stretch>
            <a:fillRect/>
          </a:stretch>
        </p:blipFill>
        <p:spPr>
          <a:xfrm>
            <a:off x="2274513" y="3285565"/>
            <a:ext cx="7858125" cy="3343275"/>
          </a:xfrm>
          <a:prstGeom prst="rect">
            <a:avLst/>
          </a:prstGeom>
        </p:spPr>
      </p:pic>
    </p:spTree>
    <p:extLst>
      <p:ext uri="{BB962C8B-B14F-4D97-AF65-F5344CB8AC3E}">
        <p14:creationId xmlns:p14="http://schemas.microsoft.com/office/powerpoint/2010/main" val="39266514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The Special Case of !important</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2" y="2153602"/>
            <a:ext cx="11029615" cy="4417527"/>
          </a:xfrm>
        </p:spPr>
        <p:txBody>
          <a:bodyPr>
            <a:normAutofit/>
          </a:bodyPr>
          <a:lstStyle/>
          <a:p>
            <a:pPr marL="0" indent="0" algn="l">
              <a:buNone/>
            </a:pPr>
            <a:r>
              <a:rPr lang="en-US" sz="1800" b="0" i="0" u="none" strike="noStrike" baseline="0" dirty="0">
                <a:latin typeface="Lora-Regular"/>
              </a:rPr>
              <a:t>We might expect our </a:t>
            </a:r>
            <a:r>
              <a:rPr lang="en-US" sz="1800" b="1" i="0" u="none" strike="noStrike" baseline="0" dirty="0">
                <a:latin typeface="Inconsolata-Bold"/>
              </a:rPr>
              <a:t>div </a:t>
            </a:r>
            <a:r>
              <a:rPr lang="en-US" sz="1800" b="0" i="0" u="none" strike="noStrike" baseline="0" dirty="0">
                <a:latin typeface="Lora-Regular"/>
              </a:rPr>
              <a:t>element to be hidden because the </a:t>
            </a:r>
            <a:r>
              <a:rPr lang="en-US" sz="1800" b="1" i="0" u="none" strike="noStrike" baseline="0" dirty="0">
                <a:latin typeface="Inconsolata-Bold"/>
              </a:rPr>
              <a:t>.hide </a:t>
            </a:r>
            <a:r>
              <a:rPr lang="en-US" sz="1800" b="0" i="0" u="none" strike="noStrike" baseline="0" dirty="0">
                <a:latin typeface="Lora-Regular"/>
              </a:rPr>
              <a:t>class appears second in the style sheet. However, if we apply the specificity calculations we've learned about, we can see that </a:t>
            </a:r>
            <a:r>
              <a:rPr lang="en-US" sz="1800" b="1" i="0" u="none" strike="noStrike" baseline="0" dirty="0" err="1">
                <a:latin typeface="Inconsolata-Bold"/>
              </a:rPr>
              <a:t>div.media</a:t>
            </a:r>
            <a:r>
              <a:rPr lang="en-US" sz="1800" b="1" i="0" u="none" strike="noStrike" baseline="0" dirty="0">
                <a:latin typeface="Inconsolata-Bold"/>
              </a:rPr>
              <a:t> </a:t>
            </a:r>
            <a:r>
              <a:rPr lang="en-US" sz="1800" b="0" i="0" u="none" strike="noStrike" baseline="0" dirty="0">
                <a:latin typeface="Lora-Regular"/>
              </a:rPr>
              <a:t>scores 0, 0, 1, 1 and </a:t>
            </a:r>
            <a:r>
              <a:rPr lang="en-US" sz="1800" b="1" i="0" u="none" strike="noStrike" baseline="0" dirty="0">
                <a:latin typeface="Inconsolata-Bold"/>
              </a:rPr>
              <a:t>.hide </a:t>
            </a:r>
            <a:r>
              <a:rPr lang="en-US" sz="1800" b="0" i="0" u="none" strike="noStrike" baseline="0" dirty="0">
                <a:latin typeface="Lora-Regular"/>
              </a:rPr>
              <a:t>only scores 0, 0, 1, 0. The </a:t>
            </a:r>
            <a:r>
              <a:rPr lang="en-US" sz="1800" b="1" i="0" u="none" strike="noStrike" baseline="0" dirty="0" err="1">
                <a:latin typeface="Inconsolata-Bold"/>
              </a:rPr>
              <a:t>div.media</a:t>
            </a:r>
            <a:r>
              <a:rPr lang="en-US" sz="1800" b="1" i="0" u="none" strike="noStrike" baseline="0" dirty="0">
                <a:latin typeface="Inconsolata-Bold"/>
              </a:rPr>
              <a:t> </a:t>
            </a:r>
            <a:r>
              <a:rPr lang="en-US" sz="1800" b="0" i="0" u="none" strike="noStrike" baseline="0" dirty="0">
                <a:latin typeface="Lora-Regular"/>
              </a:rPr>
              <a:t>rule for the </a:t>
            </a:r>
            <a:r>
              <a:rPr lang="en-US" sz="1800" b="1" i="0" u="none" strike="noStrike" baseline="0" dirty="0">
                <a:latin typeface="Inconsolata-Bold"/>
              </a:rPr>
              <a:t>display </a:t>
            </a:r>
            <a:r>
              <a:rPr lang="en-US" sz="1800" b="0" i="0" u="none" strike="noStrike" baseline="0" dirty="0">
                <a:latin typeface="Lora-Regular"/>
              </a:rPr>
              <a:t>property with </a:t>
            </a:r>
            <a:r>
              <a:rPr lang="en-US" sz="1800" b="1" i="0" u="none" strike="noStrike" baseline="0" dirty="0">
                <a:latin typeface="Inconsolata-Bold"/>
              </a:rPr>
              <a:t>block </a:t>
            </a:r>
            <a:r>
              <a:rPr lang="en-US" sz="1800" b="0" i="0" u="none" strike="noStrike" baseline="0" dirty="0">
                <a:latin typeface="Lora-Regular"/>
              </a:rPr>
              <a:t>value will override the </a:t>
            </a:r>
            <a:r>
              <a:rPr lang="en-US" sz="1800" b="1" i="0" u="none" strike="noStrike" baseline="0" dirty="0">
                <a:latin typeface="Inconsolata-Bold"/>
              </a:rPr>
              <a:t>none </a:t>
            </a:r>
            <a:r>
              <a:rPr lang="en-US" sz="1800" b="0" i="0" u="none" strike="noStrike" baseline="0" dirty="0">
                <a:latin typeface="Lora-Regular"/>
              </a:rPr>
              <a:t>value of the </a:t>
            </a:r>
            <a:r>
              <a:rPr lang="en-US" sz="1800" b="1" i="0" u="none" strike="noStrike" baseline="0" dirty="0">
                <a:latin typeface="Inconsolata-Bold"/>
              </a:rPr>
              <a:t>.hide </a:t>
            </a:r>
            <a:r>
              <a:rPr lang="en-US" sz="1800" b="0" i="0" u="none" strike="noStrike" baseline="0" dirty="0">
                <a:latin typeface="Lora-Regular"/>
              </a:rPr>
              <a:t>class. We can't really use this instance of the </a:t>
            </a:r>
            <a:r>
              <a:rPr lang="en-US" sz="1800" b="1" i="0" u="none" strike="noStrike" baseline="0" dirty="0">
                <a:latin typeface="Inconsolata-Bold"/>
              </a:rPr>
              <a:t>.hide </a:t>
            </a:r>
            <a:r>
              <a:rPr lang="en-US" sz="1800" b="0" i="0" u="none" strike="noStrike" baseline="0" dirty="0">
                <a:latin typeface="Lora-Regular"/>
              </a:rPr>
              <a:t>class as we don't know whether it will have any effect.</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Adding the </a:t>
            </a:r>
            <a:r>
              <a:rPr lang="en-US" sz="1800" b="1" i="0" u="none" strike="noStrike" baseline="0" dirty="0">
                <a:latin typeface="Inconsolata-Bold"/>
              </a:rPr>
              <a:t>!important </a:t>
            </a:r>
            <a:r>
              <a:rPr lang="en-US" sz="1800" b="0" i="0" u="none" strike="noStrike" baseline="0" dirty="0">
                <a:latin typeface="Lora-Regular"/>
              </a:rPr>
              <a:t>keyword will make this </a:t>
            </a:r>
            <a:r>
              <a:rPr lang="en-US" sz="1800" b="1" i="0" u="none" strike="noStrike" baseline="0" dirty="0">
                <a:latin typeface="Inconsolata-Bold"/>
              </a:rPr>
              <a:t>.hide </a:t>
            </a:r>
            <a:r>
              <a:rPr lang="en-US" sz="1800" b="0" i="0" u="none" strike="noStrike" baseline="0" dirty="0">
                <a:latin typeface="Lora-Regular"/>
              </a:rPr>
              <a:t>class much more reusable and useful as we can pretty much guarantee that it will hide content as we desire.</a:t>
            </a:r>
          </a:p>
          <a:p>
            <a:pPr marL="0" indent="0" algn="l">
              <a:buNone/>
            </a:pPr>
            <a:r>
              <a:rPr lang="en-US" sz="1800" b="0" i="0" u="none" strike="noStrike" baseline="0" dirty="0">
                <a:latin typeface="Lora-Regular"/>
              </a:rPr>
              <a:t>We've learned a lot about CSS in this part of the chapter. Let's apply some of this knowledge to an activity.</a:t>
            </a:r>
            <a:endParaRPr lang="en-US" dirty="0"/>
          </a:p>
        </p:txBody>
      </p:sp>
      <p:pic>
        <p:nvPicPr>
          <p:cNvPr id="5" name="Picture 4">
            <a:extLst>
              <a:ext uri="{FF2B5EF4-FFF2-40B4-BE49-F238E27FC236}">
                <a16:creationId xmlns:a16="http://schemas.microsoft.com/office/drawing/2014/main" id="{AB38AD0A-CFB7-44AE-8D37-3D999E5DC3C7}"/>
              </a:ext>
            </a:extLst>
          </p:cNvPr>
          <p:cNvPicPr>
            <a:picLocks noChangeAspect="1"/>
          </p:cNvPicPr>
          <p:nvPr/>
        </p:nvPicPr>
        <p:blipFill rotWithShape="1">
          <a:blip r:embed="rId2"/>
          <a:srcRect r="24569"/>
          <a:stretch/>
        </p:blipFill>
        <p:spPr>
          <a:xfrm>
            <a:off x="2972638" y="3923654"/>
            <a:ext cx="6698507" cy="1006934"/>
          </a:xfrm>
          <a:prstGeom prst="rect">
            <a:avLst/>
          </a:prstGeom>
        </p:spPr>
      </p:pic>
    </p:spTree>
    <p:extLst>
      <p:ext uri="{BB962C8B-B14F-4D97-AF65-F5344CB8AC3E}">
        <p14:creationId xmlns:p14="http://schemas.microsoft.com/office/powerpoint/2010/main" val="37734881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3" y="2180496"/>
            <a:ext cx="5514808" cy="4184445"/>
          </a:xfrm>
        </p:spPr>
        <p:txBody>
          <a:bodyPr anchor="ctr"/>
          <a:lstStyle/>
          <a:p>
            <a:pPr marL="0" indent="0" algn="l">
              <a:buNone/>
            </a:pPr>
            <a:r>
              <a:rPr lang="en-US" sz="1800" b="0" i="0" u="none" strike="noStrike" baseline="0" dirty="0">
                <a:latin typeface="Lora-Regular"/>
              </a:rPr>
              <a:t>In the previous activity, we were tasked with creating boilerplate HTML for a web page for the </a:t>
            </a:r>
            <a:r>
              <a:rPr lang="en-US" sz="1800" b="0" i="1" u="none" strike="noStrike" baseline="0" dirty="0">
                <a:latin typeface="Lora-Italic"/>
              </a:rPr>
              <a:t>Films On Demand </a:t>
            </a:r>
            <a:r>
              <a:rPr lang="en-US" sz="1800" b="0" i="0" u="none" strike="noStrike" baseline="0" dirty="0">
                <a:latin typeface="Lora-Regular"/>
              </a:rPr>
              <a:t>website. In this activity, we are going to add some style to that template page.</a:t>
            </a:r>
          </a:p>
          <a:p>
            <a:pPr marL="0" indent="0" algn="l">
              <a:buNone/>
            </a:pPr>
            <a:r>
              <a:rPr lang="en-US" sz="1800" b="0" i="0" u="none" strike="noStrike" baseline="0" dirty="0">
                <a:latin typeface="Lora-Regular"/>
              </a:rPr>
              <a:t>The following figure shows the expected output for this activity:</a:t>
            </a:r>
            <a:endParaRPr lang="en-US" dirty="0"/>
          </a:p>
        </p:txBody>
      </p:sp>
      <p:pic>
        <p:nvPicPr>
          <p:cNvPr id="5" name="Picture 4">
            <a:extLst>
              <a:ext uri="{FF2B5EF4-FFF2-40B4-BE49-F238E27FC236}">
                <a16:creationId xmlns:a16="http://schemas.microsoft.com/office/drawing/2014/main" id="{96C2EA0C-F282-457B-8DD9-542BDAE96413}"/>
              </a:ext>
            </a:extLst>
          </p:cNvPr>
          <p:cNvPicPr>
            <a:picLocks noChangeAspect="1"/>
          </p:cNvPicPr>
          <p:nvPr/>
        </p:nvPicPr>
        <p:blipFill>
          <a:blip r:embed="rId2"/>
          <a:stretch>
            <a:fillRect/>
          </a:stretch>
        </p:blipFill>
        <p:spPr>
          <a:xfrm>
            <a:off x="6304844" y="1917948"/>
            <a:ext cx="5373511" cy="4707467"/>
          </a:xfrm>
          <a:prstGeom prst="rect">
            <a:avLst/>
          </a:prstGeom>
        </p:spPr>
      </p:pic>
      <p:sp>
        <p:nvSpPr>
          <p:cNvPr id="7" name="TextBox 6">
            <a:extLst>
              <a:ext uri="{FF2B5EF4-FFF2-40B4-BE49-F238E27FC236}">
                <a16:creationId xmlns:a16="http://schemas.microsoft.com/office/drawing/2014/main" id="{B4A6C67C-E486-4335-99FF-8AFA6DC9EA3E}"/>
              </a:ext>
            </a:extLst>
          </p:cNvPr>
          <p:cNvSpPr txBox="1"/>
          <p:nvPr/>
        </p:nvSpPr>
        <p:spPr>
          <a:xfrm>
            <a:off x="959223" y="6317638"/>
            <a:ext cx="6096000" cy="307777"/>
          </a:xfrm>
          <a:prstGeom prst="rect">
            <a:avLst/>
          </a:prstGeom>
          <a:noFill/>
        </p:spPr>
        <p:txBody>
          <a:bodyPr wrap="square">
            <a:spAutoFit/>
          </a:bodyPr>
          <a:lstStyle/>
          <a:p>
            <a:r>
              <a:rPr lang="en-US" sz="1400" b="1" i="0" u="none" strike="noStrike" baseline="0" dirty="0">
                <a:latin typeface="OpenSans-Semibold"/>
              </a:rPr>
              <a:t>Figure 1.32: Expected output for styling the video store template page</a:t>
            </a:r>
            <a:endParaRPr lang="en-US" sz="1400" b="1" dirty="0"/>
          </a:p>
        </p:txBody>
      </p:sp>
    </p:spTree>
    <p:extLst>
      <p:ext uri="{BB962C8B-B14F-4D97-AF65-F5344CB8AC3E}">
        <p14:creationId xmlns:p14="http://schemas.microsoft.com/office/powerpoint/2010/main" val="3620849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180496"/>
            <a:ext cx="4331467" cy="4184445"/>
          </a:xfrm>
        </p:spPr>
        <p:txBody>
          <a:bodyPr anchor="ctr"/>
          <a:lstStyle/>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We will start with the template from </a:t>
            </a:r>
            <a:r>
              <a:rPr lang="en-US" sz="1800" b="0" i="1" u="none" strike="noStrike" baseline="0" dirty="0">
                <a:latin typeface="Lora-Italic"/>
              </a:rPr>
              <a:t>Activity 1.01</a:t>
            </a:r>
            <a:r>
              <a:rPr lang="en-US" sz="1800" b="0" i="0" u="none" strike="noStrike" baseline="0" dirty="0">
                <a:latin typeface="Lora-Regular"/>
              </a:rPr>
              <a:t>, </a:t>
            </a:r>
            <a:r>
              <a:rPr lang="en-US" sz="1800" b="0" i="1" u="none" strike="noStrike" baseline="0" dirty="0">
                <a:latin typeface="Lora-Italic"/>
              </a:rPr>
              <a:t>Video Store Page Template</a:t>
            </a:r>
            <a:r>
              <a:rPr lang="en-US" sz="1800" b="0" i="0" u="none" strike="noStrike" baseline="0" dirty="0">
                <a:latin typeface="Lora-Regular"/>
              </a:rPr>
              <a:t>, which we will save as </a:t>
            </a:r>
            <a:r>
              <a:rPr lang="en-US" sz="1800" b="1" i="0" u="none" strike="noStrike" baseline="0" dirty="0">
                <a:latin typeface="Inconsolata-Bold"/>
              </a:rPr>
              <a:t>template.html</a:t>
            </a:r>
            <a:r>
              <a:rPr lang="en-US" sz="1800" b="0" i="0" u="none" strike="noStrike" baseline="0" dirty="0">
                <a:latin typeface="Lora-Regular"/>
              </a:rPr>
              <a:t>:</a:t>
            </a:r>
            <a:endParaRPr lang="en-US" sz="1800" dirty="0"/>
          </a:p>
        </p:txBody>
      </p:sp>
      <p:pic>
        <p:nvPicPr>
          <p:cNvPr id="6" name="Picture 5">
            <a:extLst>
              <a:ext uri="{FF2B5EF4-FFF2-40B4-BE49-F238E27FC236}">
                <a16:creationId xmlns:a16="http://schemas.microsoft.com/office/drawing/2014/main" id="{B7403C82-830D-43DF-A05D-E1E37C65DB02}"/>
              </a:ext>
            </a:extLst>
          </p:cNvPr>
          <p:cNvPicPr>
            <a:picLocks noChangeAspect="1"/>
          </p:cNvPicPr>
          <p:nvPr/>
        </p:nvPicPr>
        <p:blipFill>
          <a:blip r:embed="rId2"/>
          <a:stretch>
            <a:fillRect/>
          </a:stretch>
        </p:blipFill>
        <p:spPr>
          <a:xfrm>
            <a:off x="4891807" y="1936376"/>
            <a:ext cx="6719002" cy="4813249"/>
          </a:xfrm>
          <a:prstGeom prst="rect">
            <a:avLst/>
          </a:prstGeom>
        </p:spPr>
      </p:pic>
    </p:spTree>
    <p:extLst>
      <p:ext uri="{BB962C8B-B14F-4D97-AF65-F5344CB8AC3E}">
        <p14:creationId xmlns:p14="http://schemas.microsoft.com/office/powerpoint/2010/main" val="37083972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043953"/>
            <a:ext cx="11029616" cy="4616823"/>
          </a:xfrm>
        </p:spPr>
        <p:txBody>
          <a:bodyPr anchor="ctr">
            <a:normAutofit fontScale="92500"/>
          </a:bodyPr>
          <a:lstStyle/>
          <a:p>
            <a:pPr marL="0" indent="0" algn="l">
              <a:buNone/>
            </a:pPr>
            <a:r>
              <a:rPr lang="en-US" sz="1800" b="0" i="0" u="none" strike="noStrike" baseline="0" dirty="0">
                <a:solidFill>
                  <a:srgbClr val="000000"/>
                </a:solidFill>
                <a:latin typeface="Lora-Regular"/>
              </a:rPr>
              <a:t>2. We are going to link to an external CSS file. One of the difficulties with styling web pages is handling differences between browsers. We are going to do this by adding a file to normalize our default styles. We will use the open source </a:t>
            </a:r>
            <a:r>
              <a:rPr lang="en-US" sz="1800" b="1" i="0" u="none" strike="noStrike" baseline="0" dirty="0">
                <a:solidFill>
                  <a:srgbClr val="000000"/>
                </a:solidFill>
                <a:latin typeface="Inconsolata-Bold"/>
              </a:rPr>
              <a:t>normalize.css </a:t>
            </a:r>
            <a:r>
              <a:rPr lang="en-US" sz="1800" b="0" i="0" u="none" strike="noStrike" baseline="0" dirty="0">
                <a:solidFill>
                  <a:srgbClr val="000000"/>
                </a:solidFill>
                <a:latin typeface="Lora-Regular"/>
              </a:rPr>
              <a:t>for this. Download the file from </a:t>
            </a:r>
            <a:r>
              <a:rPr lang="en-US" sz="1800" b="0" i="0" u="none" strike="noStrike" baseline="0" dirty="0">
                <a:solidFill>
                  <a:srgbClr val="275B9C"/>
                </a:solidFill>
                <a:latin typeface="Lora-Regular"/>
              </a:rPr>
              <a:t>https://packt.live/34zqxty</a:t>
            </a:r>
            <a:r>
              <a:rPr lang="en-US" sz="1800" b="0" i="0" u="none" strike="noStrike" baseline="0" dirty="0">
                <a:solidFill>
                  <a:srgbClr val="000000"/>
                </a:solidFill>
                <a:latin typeface="Lora-Regular"/>
              </a:rPr>
              <a:t>. Add the file to a styles folder and link to it from the </a:t>
            </a:r>
            <a:r>
              <a:rPr lang="en-US" sz="1800" b="1" i="0" u="none" strike="noStrike" baseline="0" dirty="0">
                <a:solidFill>
                  <a:srgbClr val="000000"/>
                </a:solidFill>
                <a:latin typeface="Inconsolata-Bold"/>
              </a:rPr>
              <a:t>template.html </a:t>
            </a:r>
            <a:r>
              <a:rPr lang="en-US" sz="1800" b="0" i="0" u="none" strike="noStrike" baseline="0" dirty="0">
                <a:solidFill>
                  <a:srgbClr val="000000"/>
                </a:solidFill>
                <a:latin typeface="Lora-Regular"/>
              </a:rPr>
              <a:t>web page.</a:t>
            </a:r>
          </a:p>
          <a:p>
            <a:pPr marL="0" indent="0" algn="l">
              <a:buNone/>
            </a:pPr>
            <a:r>
              <a:rPr lang="en-US" sz="1800" b="0" i="0" u="none" strike="noStrike" baseline="0" dirty="0">
                <a:latin typeface="Lora-Regular"/>
              </a:rPr>
              <a:t>3. We are going to add a </a:t>
            </a:r>
            <a:r>
              <a:rPr lang="en-US" sz="1800" b="1" i="0" u="none" strike="noStrike" baseline="0" dirty="0">
                <a:latin typeface="Inconsolata-Bold"/>
              </a:rPr>
              <a:t>style </a:t>
            </a:r>
            <a:r>
              <a:rPr lang="en-US" sz="1800" b="0" i="0" u="none" strike="noStrike" baseline="0" dirty="0">
                <a:latin typeface="Lora-Regular"/>
              </a:rPr>
              <a:t>element to the </a:t>
            </a:r>
            <a:r>
              <a:rPr lang="en-US" sz="1800" b="1" i="0" u="none" strike="noStrike" baseline="0" dirty="0">
                <a:latin typeface="Inconsolata-Bold"/>
              </a:rPr>
              <a:t>head </a:t>
            </a:r>
            <a:r>
              <a:rPr lang="en-US" sz="1800" b="0" i="0" u="none" strike="noStrike" baseline="0" dirty="0">
                <a:latin typeface="Lora-Regular"/>
              </a:rPr>
              <a:t>element of </a:t>
            </a:r>
            <a:r>
              <a:rPr lang="en-US" sz="1800" b="1" i="0" u="none" strike="noStrike" baseline="0" dirty="0">
                <a:latin typeface="Inconsolata-Bold"/>
              </a:rPr>
              <a:t>template.html</a:t>
            </a:r>
            <a:r>
              <a:rPr lang="en-US" sz="1800" b="0" i="0" u="none" strike="noStrike" baseline="0" dirty="0">
                <a:latin typeface="Lora-Regular"/>
              </a:rPr>
              <a:t>. In the </a:t>
            </a:r>
            <a:r>
              <a:rPr lang="en-US" sz="1800" b="1" i="0" u="none" strike="noStrike" baseline="0" dirty="0">
                <a:latin typeface="Inconsolata-Bold"/>
              </a:rPr>
              <a:t>style </a:t>
            </a:r>
            <a:r>
              <a:rPr lang="en-US" sz="1800" b="0" i="0" u="none" strike="noStrike" baseline="0" dirty="0">
                <a:latin typeface="Lora-Regular"/>
              </a:rPr>
              <a:t>element, we want to set some styles used across all pages. We want to do the following:</a:t>
            </a:r>
          </a:p>
          <a:p>
            <a:pPr lvl="1">
              <a:buFont typeface="Arial" panose="020B0604020202020204" pitchFamily="34" charset="0"/>
              <a:buChar char="•"/>
            </a:pPr>
            <a:r>
              <a:rPr lang="en-US" sz="1800" b="0" i="0" u="none" strike="noStrike" baseline="0" dirty="0">
                <a:latin typeface="Lora-Regular"/>
              </a:rPr>
              <a:t>Set </a:t>
            </a:r>
            <a:r>
              <a:rPr lang="en-US" sz="1800" b="1" i="0" u="none" strike="noStrike" baseline="0" dirty="0">
                <a:latin typeface="Inconsolata-Bold"/>
              </a:rPr>
              <a:t>box-sizing </a:t>
            </a:r>
            <a:r>
              <a:rPr lang="en-US" sz="1800" b="0" i="0" u="none" strike="noStrike" baseline="0" dirty="0">
                <a:latin typeface="Lora-Regular"/>
              </a:rPr>
              <a:t>to </a:t>
            </a:r>
            <a:r>
              <a:rPr lang="en-US" sz="1800" b="1" i="0" u="none" strike="noStrike" baseline="0" dirty="0">
                <a:latin typeface="Inconsolata-Bold"/>
              </a:rPr>
              <a:t>border-box </a:t>
            </a:r>
            <a:r>
              <a:rPr lang="en-US" sz="1800" b="0" i="0" u="none" strike="noStrike" baseline="0" dirty="0">
                <a:latin typeface="Lora-Regular"/>
              </a:rPr>
              <a:t>for all elements using the universal selector (</a:t>
            </a:r>
            <a:r>
              <a:rPr lang="en-US" sz="1800" b="1" i="0" u="none" strike="noStrike" baseline="0" dirty="0">
                <a:latin typeface="Inconsolata-Bold"/>
              </a:rPr>
              <a:t>*</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Add a font family with the </a:t>
            </a:r>
            <a:r>
              <a:rPr lang="en-US" sz="1800" b="1" i="0" u="none" strike="noStrike" baseline="0" dirty="0">
                <a:latin typeface="Inconsolata-Bold"/>
              </a:rPr>
              <a:t>Arial</a:t>
            </a:r>
            <a:r>
              <a:rPr lang="en-US" sz="1800" b="0" i="0" u="none" strike="noStrike" baseline="0" dirty="0">
                <a:latin typeface="Lora-Regular"/>
              </a:rPr>
              <a:t>, </a:t>
            </a:r>
            <a:r>
              <a:rPr lang="en-US" sz="1800" b="1" i="0" u="none" strike="noStrike" baseline="0" dirty="0">
                <a:latin typeface="Inconsolata-Bold"/>
              </a:rPr>
              <a:t>Helvetica</a:t>
            </a:r>
            <a:r>
              <a:rPr lang="en-US" sz="1800" b="0" i="0" u="none" strike="noStrike" baseline="0" dirty="0">
                <a:latin typeface="Lora-Regular"/>
              </a:rPr>
              <a:t>, </a:t>
            </a:r>
            <a:r>
              <a:rPr lang="en-US" sz="1800" b="1" i="0" u="none" strike="noStrike" baseline="0" dirty="0">
                <a:latin typeface="Inconsolata-Bold"/>
              </a:rPr>
              <a:t>sans-serif </a:t>
            </a:r>
            <a:r>
              <a:rPr lang="en-US" sz="1800" b="0" i="0" u="none" strike="noStrike" baseline="0" dirty="0">
                <a:latin typeface="Lora-Regular"/>
              </a:rPr>
              <a:t>values and a font size of 16px to the whole page.</a:t>
            </a:r>
          </a:p>
          <a:p>
            <a:pPr lvl="1">
              <a:buFont typeface="Arial" panose="020B0604020202020204" pitchFamily="34" charset="0"/>
              <a:buChar char="•"/>
            </a:pPr>
            <a:r>
              <a:rPr lang="en-US" sz="1800" b="0" i="0" u="none" strike="noStrike" baseline="0" dirty="0">
                <a:latin typeface="Lora-Regular"/>
              </a:rPr>
              <a:t>Add the background color </a:t>
            </a:r>
            <a:r>
              <a:rPr lang="en-US" sz="1800" b="1" i="0" u="none" strike="noStrike" baseline="0" dirty="0">
                <a:latin typeface="Inconsolata-Bold"/>
              </a:rPr>
              <a:t>#eeeae4 </a:t>
            </a:r>
            <a:r>
              <a:rPr lang="en-US" sz="1800" b="0" i="0" u="none" strike="noStrike" baseline="0" dirty="0">
                <a:latin typeface="Lora-Regular"/>
              </a:rPr>
              <a:t>for the whole page. To do this, we will add a </a:t>
            </a:r>
            <a:r>
              <a:rPr lang="en-US" sz="1800" b="1" i="0" u="none" strike="noStrike" baseline="0" dirty="0">
                <a:latin typeface="Inconsolata-Bold"/>
              </a:rPr>
              <a:t>div </a:t>
            </a:r>
            <a:r>
              <a:rPr lang="en-US" sz="1800" b="0" i="0" u="none" strike="noStrike" baseline="0" dirty="0">
                <a:latin typeface="Lora-Regular"/>
              </a:rPr>
              <a:t>element wrapper with the </a:t>
            </a:r>
            <a:r>
              <a:rPr lang="en-US" sz="1800" b="1" i="0" u="none" strike="noStrike" baseline="0" dirty="0" err="1">
                <a:latin typeface="Inconsolata-Bold"/>
              </a:rPr>
              <a:t>pageWrapper</a:t>
            </a:r>
            <a:r>
              <a:rPr lang="en-US" sz="1800" b="1" i="0" u="none" strike="noStrike" baseline="0" dirty="0">
                <a:latin typeface="Inconsolata-Bold"/>
              </a:rPr>
              <a:t> </a:t>
            </a:r>
            <a:r>
              <a:rPr lang="en-US" sz="1800" b="0" i="0" u="none" strike="noStrike" baseline="0" dirty="0">
                <a:latin typeface="Lora-Regular"/>
              </a:rPr>
              <a:t>ID, where we will set the background color and padding of 16px, and a </a:t>
            </a:r>
            <a:r>
              <a:rPr lang="en-US" sz="1800" b="1" i="0" u="none" strike="noStrike" baseline="0" dirty="0">
                <a:latin typeface="Inconsolata-Bold"/>
              </a:rPr>
              <a:t>full-page </a:t>
            </a:r>
            <a:r>
              <a:rPr lang="en-US" sz="1800" b="0" i="0" u="none" strike="noStrike" baseline="0" dirty="0">
                <a:latin typeface="Lora-Regular"/>
              </a:rPr>
              <a:t>class, where we will set the minimum height to </a:t>
            </a:r>
            <a:r>
              <a:rPr lang="en-US" sz="1800" b="1" i="0" u="none" strike="noStrike" baseline="0" dirty="0">
                <a:latin typeface="Inconsolata-Bold"/>
              </a:rPr>
              <a:t>100vh </a:t>
            </a:r>
            <a:r>
              <a:rPr lang="en-US" sz="1800" b="0" i="0" u="none" strike="noStrike" baseline="0" dirty="0">
                <a:latin typeface="Lora-Regular"/>
              </a:rPr>
              <a:t>(100% of the viewport height).</a:t>
            </a:r>
          </a:p>
          <a:p>
            <a:pPr lvl="1">
              <a:buFont typeface="Arial" panose="020B0604020202020204" pitchFamily="34" charset="0"/>
              <a:buChar char="•"/>
            </a:pPr>
            <a:r>
              <a:rPr lang="en-US" sz="1800" b="0" i="0" u="none" strike="noStrike" baseline="0" dirty="0">
                <a:latin typeface="Lora-Regular"/>
              </a:rPr>
              <a:t>Add an </a:t>
            </a:r>
            <a:r>
              <a:rPr lang="en-US" sz="1800" b="1" i="0" u="none" strike="noStrike" baseline="0" dirty="0">
                <a:latin typeface="Inconsolata-Bold"/>
              </a:rPr>
              <a:t>h1 </a:t>
            </a:r>
            <a:r>
              <a:rPr lang="en-US" sz="1800" b="0" i="0" u="none" strike="noStrike" baseline="0" dirty="0">
                <a:latin typeface="Lora-Regular"/>
              </a:rPr>
              <a:t>element selector that sets the </a:t>
            </a:r>
            <a:r>
              <a:rPr lang="en-US" sz="1800" b="1" i="0" u="none" strike="noStrike" baseline="0" dirty="0">
                <a:latin typeface="Inconsolata-Bold"/>
              </a:rPr>
              <a:t>margin </a:t>
            </a:r>
            <a:r>
              <a:rPr lang="en-US" sz="1800" b="0" i="0" u="none" strike="noStrike" baseline="0" dirty="0">
                <a:latin typeface="Lora-Regular"/>
              </a:rPr>
              <a:t>to </a:t>
            </a:r>
            <a:r>
              <a:rPr lang="en-US" sz="1800" b="1" i="0" u="none" strike="noStrike" baseline="0" dirty="0">
                <a:latin typeface="Inconsolata-Bold"/>
              </a:rPr>
              <a:t>0 </a:t>
            </a:r>
            <a:r>
              <a:rPr lang="en-US" sz="1800" b="0" i="0" u="none" strike="noStrike" baseline="0" dirty="0">
                <a:latin typeface="Lora-Regular"/>
              </a:rPr>
              <a:t>and adds </a:t>
            </a:r>
            <a:r>
              <a:rPr lang="en-US" sz="1800" b="1" i="0" u="none" strike="noStrike" baseline="0" dirty="0">
                <a:latin typeface="Inconsolata-Bold"/>
              </a:rPr>
              <a:t>padding </a:t>
            </a:r>
            <a:r>
              <a:rPr lang="en-US" sz="1800" b="0" i="0" u="none" strike="noStrike" baseline="0" dirty="0">
                <a:latin typeface="Lora-Regular"/>
              </a:rPr>
              <a:t>of </a:t>
            </a:r>
            <a:r>
              <a:rPr lang="en-US" sz="1800" b="1" i="0" u="none" strike="noStrike" baseline="0" dirty="0">
                <a:latin typeface="Inconsolata-Bold"/>
              </a:rPr>
              <a:t>16px </a:t>
            </a:r>
            <a:r>
              <a:rPr lang="en-US" sz="1800" b="0" i="0" u="none" strike="noStrike" baseline="0" dirty="0">
                <a:latin typeface="Lora-Regular"/>
              </a:rPr>
              <a:t>to the bottom of the </a:t>
            </a:r>
            <a:r>
              <a:rPr lang="en-US" sz="1800" b="1" i="0" u="none" strike="noStrike" baseline="0" dirty="0">
                <a:latin typeface="Inconsolata-Bold"/>
              </a:rPr>
              <a:t>h1 </a:t>
            </a:r>
            <a:r>
              <a:rPr lang="en-US" sz="1800" b="0" i="0" u="none" strike="noStrike" baseline="0" dirty="0">
                <a:latin typeface="Lora-Regular"/>
              </a:rPr>
              <a:t>element.</a:t>
            </a:r>
            <a:endParaRPr lang="en-US" sz="1800" dirty="0"/>
          </a:p>
        </p:txBody>
      </p:sp>
      <p:sp>
        <p:nvSpPr>
          <p:cNvPr id="4" name="Rectangle 1">
            <a:extLst>
              <a:ext uri="{FF2B5EF4-FFF2-40B4-BE49-F238E27FC236}">
                <a16:creationId xmlns:a16="http://schemas.microsoft.com/office/drawing/2014/main" id="{62BA39DF-064D-427B-935E-E3D17DE881E5}"/>
              </a:ext>
            </a:extLst>
          </p:cNvPr>
          <p:cNvSpPr>
            <a:spLocks noChangeArrowheads="1"/>
          </p:cNvSpPr>
          <p:nvPr/>
        </p:nvSpPr>
        <p:spPr bwMode="auto">
          <a:xfrm>
            <a:off x="0" y="0"/>
            <a:ext cx="12192000" cy="457200"/>
          </a:xfrm>
          <a:prstGeom prst="rect">
            <a:avLst/>
          </a:prstGeom>
          <a:solidFill>
            <a:srgbClr val="FC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800"/>
                </a:solidFill>
                <a:effectLst/>
                <a:latin typeface="Menlo"/>
              </a:rPr>
              <a:t>http://yui.yahooapis.com/3.11.0/build/cssnormalize/cssnormalize-min.css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57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Lora-Regular"/>
              </a:rPr>
              <a:t>HTML5 provides many elements for describing the metadata, content, and structure of an HTML document, and you will learn more about the meaning of specific elements throughout the following chapters.</a:t>
            </a:r>
          </a:p>
          <a:p>
            <a:pPr marL="0" indent="0" algn="l">
              <a:buNone/>
            </a:pPr>
            <a:r>
              <a:rPr lang="en-US" sz="1800" b="0" i="0" u="none" strike="noStrike" baseline="0" dirty="0">
                <a:latin typeface="Lora-Regular"/>
              </a:rPr>
              <a:t>When starting out with HTML, it can be easy to find the number and variety of elements overwhelming. That is why it may be helpful to think about HTML in terms of content types. We can categorize HTML elements as one of the following content types:</a:t>
            </a:r>
          </a:p>
          <a:p>
            <a:pPr marL="936000" lvl="3" indent="0">
              <a:buNone/>
            </a:pPr>
            <a:r>
              <a:rPr lang="en-US" sz="1800" b="0" i="0" u="none" strike="noStrike" baseline="0" dirty="0">
                <a:latin typeface="Lora-Regular"/>
              </a:rPr>
              <a:t>• Metadata</a:t>
            </a:r>
          </a:p>
          <a:p>
            <a:pPr marL="936000" lvl="3" indent="0">
              <a:buNone/>
            </a:pPr>
            <a:r>
              <a:rPr lang="en-US" sz="1800" b="0" i="0" u="none" strike="noStrike" baseline="0" dirty="0">
                <a:latin typeface="Lora-Regular"/>
              </a:rPr>
              <a:t>• Flow</a:t>
            </a:r>
          </a:p>
          <a:p>
            <a:pPr marL="936000" lvl="3" indent="0">
              <a:buNone/>
            </a:pPr>
            <a:r>
              <a:rPr lang="en-US" sz="1800" b="0" i="0" u="none" strike="noStrike" baseline="0" dirty="0">
                <a:latin typeface="Lora-Regular"/>
              </a:rPr>
              <a:t>• Sectioning</a:t>
            </a:r>
          </a:p>
          <a:p>
            <a:pPr marL="936000" lvl="3" indent="0">
              <a:buNone/>
            </a:pPr>
            <a:r>
              <a:rPr lang="en-US" sz="1800" b="0" i="0" u="none" strike="noStrike" baseline="0" dirty="0">
                <a:latin typeface="Lora-Regular"/>
              </a:rPr>
              <a:t>• Phrasing</a:t>
            </a:r>
          </a:p>
          <a:p>
            <a:pPr marL="936000" lvl="3" indent="0">
              <a:buNone/>
            </a:pPr>
            <a:r>
              <a:rPr lang="en-US" sz="1800" b="0" i="0" u="none" strike="noStrike" baseline="0" dirty="0">
                <a:latin typeface="Lora-Regular"/>
              </a:rPr>
              <a:t>• Heading</a:t>
            </a:r>
          </a:p>
          <a:p>
            <a:pPr marL="936000" lvl="3" indent="0">
              <a:buNone/>
            </a:pPr>
            <a:r>
              <a:rPr lang="en-US" sz="1800" b="0" i="0" u="none" strike="noStrike" baseline="0" dirty="0">
                <a:latin typeface="Lora-Regular"/>
              </a:rPr>
              <a:t>• Embedded</a:t>
            </a:r>
          </a:p>
          <a:p>
            <a:pPr marL="936000" lvl="3" indent="0">
              <a:buNone/>
            </a:pPr>
            <a:r>
              <a:rPr lang="en-US" sz="1800" b="0" i="0" u="none" strike="noStrike" baseline="0" dirty="0">
                <a:latin typeface="Lora-Regular"/>
              </a:rPr>
              <a:t>• Interactive</a:t>
            </a:r>
            <a:endParaRPr lang="en-US" sz="1800" dirty="0"/>
          </a:p>
        </p:txBody>
      </p:sp>
    </p:spTree>
    <p:extLst>
      <p:ext uri="{BB962C8B-B14F-4D97-AF65-F5344CB8AC3E}">
        <p14:creationId xmlns:p14="http://schemas.microsoft.com/office/powerpoint/2010/main" val="8170983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2698376" y="2180496"/>
            <a:ext cx="6284259" cy="4318916"/>
          </a:xfrm>
        </p:spPr>
        <p:txBody>
          <a:bodyPr anchor="ctr">
            <a:normAutofit/>
          </a:bodyPr>
          <a:lstStyle/>
          <a:p>
            <a:pPr marL="0" indent="0" algn="ctr">
              <a:buNone/>
            </a:pPr>
            <a:r>
              <a:rPr lang="en-US" sz="1800" b="0" i="0" u="none" strike="noStrike" baseline="0" dirty="0">
                <a:latin typeface="Lora-Regular"/>
              </a:rPr>
              <a:t>We've learned a lot about HTML and CSS in this chapter. In the next section, we will learn a little bit about the Chrome developer tools and how we can use them to better understand our web page.</a:t>
            </a:r>
            <a:endParaRPr lang="en-US" sz="1800" dirty="0"/>
          </a:p>
        </p:txBody>
      </p:sp>
    </p:spTree>
    <p:extLst>
      <p:ext uri="{BB962C8B-B14F-4D97-AF65-F5344CB8AC3E}">
        <p14:creationId xmlns:p14="http://schemas.microsoft.com/office/powerpoint/2010/main" val="30882588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Dev Tools</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412376" y="1999129"/>
            <a:ext cx="11198431" cy="4500283"/>
          </a:xfrm>
        </p:spPr>
        <p:txBody>
          <a:bodyPr numCol="1" anchor="t">
            <a:normAutofit/>
          </a:bodyPr>
          <a:lstStyle/>
          <a:p>
            <a:pPr marL="0" indent="0" algn="l">
              <a:buNone/>
            </a:pPr>
            <a:r>
              <a:rPr lang="en-US" sz="1800" b="0" i="0" u="none" strike="noStrike" baseline="0" dirty="0">
                <a:latin typeface="Lora-Regular"/>
              </a:rPr>
              <a:t>Most browsers come with some tools to help web developers create and change web pages. One of the most useful of these tools is the built-in developer tools that come with the Chrome browser.</a:t>
            </a:r>
          </a:p>
          <a:p>
            <a:pPr marL="0" indent="0" algn="l">
              <a:buNone/>
            </a:pPr>
            <a:r>
              <a:rPr lang="en-US" sz="1800" b="0" i="0" u="none" strike="noStrike" baseline="0" dirty="0">
                <a:latin typeface="Lora-Regular"/>
              </a:rPr>
              <a:t>You can access the developer tools on any web page with the </a:t>
            </a:r>
            <a:r>
              <a:rPr lang="en-US" sz="1800" b="0" i="1" u="none" strike="noStrike" baseline="0" dirty="0">
                <a:latin typeface="Lora-Italic"/>
              </a:rPr>
              <a:t>Command </a:t>
            </a:r>
            <a:r>
              <a:rPr lang="en-US" sz="1800" b="0" i="0" u="none" strike="noStrike" baseline="0" dirty="0">
                <a:latin typeface="Lora-Regular"/>
              </a:rPr>
              <a:t>+ </a:t>
            </a:r>
            <a:r>
              <a:rPr lang="en-US" sz="1800" b="0" i="1" u="none" strike="noStrike" baseline="0" dirty="0">
                <a:latin typeface="Lora-Italic"/>
              </a:rPr>
              <a:t>Option </a:t>
            </a:r>
            <a:r>
              <a:rPr lang="en-US" sz="1800" b="0" i="0" u="none" strike="noStrike" baseline="0" dirty="0">
                <a:latin typeface="Lora-Regular"/>
              </a:rPr>
              <a:t>+ </a:t>
            </a:r>
            <a:r>
              <a:rPr lang="en-US" sz="1800" b="0" i="1" u="none" strike="noStrike" baseline="0" dirty="0">
                <a:latin typeface="Lora-Italic"/>
              </a:rPr>
              <a:t>I </a:t>
            </a:r>
            <a:r>
              <a:rPr lang="en-US" sz="1800" b="0" i="0" u="none" strike="noStrike" baseline="0" dirty="0">
                <a:latin typeface="Lora-Regular"/>
              </a:rPr>
              <a:t>keyboard shortcut (on Mac) and </a:t>
            </a:r>
            <a:r>
              <a:rPr lang="en-US" sz="1800" b="0" i="1" u="none" strike="noStrike" baseline="0" dirty="0">
                <a:latin typeface="Lora-Italic"/>
              </a:rPr>
              <a:t>F12 </a:t>
            </a:r>
            <a:r>
              <a:rPr lang="en-US" sz="1800" b="0" i="0" u="none" strike="noStrike" baseline="0" dirty="0">
                <a:latin typeface="Lora-Regular"/>
              </a:rPr>
              <a:t>or </a:t>
            </a:r>
            <a:r>
              <a:rPr lang="en-US" sz="1800" b="0" i="1" u="none" strike="noStrike" baseline="0" dirty="0">
                <a:latin typeface="Lora-Italic"/>
              </a:rPr>
              <a:t>Control </a:t>
            </a:r>
            <a:r>
              <a:rPr lang="en-US" sz="1800" b="0" i="0" u="none" strike="noStrike" baseline="0" dirty="0">
                <a:latin typeface="Lora-Regular"/>
              </a:rPr>
              <a:t>+ </a:t>
            </a:r>
            <a:r>
              <a:rPr lang="en-US" sz="1800" b="0" i="1" u="none" strike="noStrike" baseline="0" dirty="0">
                <a:latin typeface="Lora-Italic"/>
              </a:rPr>
              <a:t>Shift </a:t>
            </a:r>
            <a:r>
              <a:rPr lang="en-US" sz="1800" b="0" i="0" u="none" strike="noStrike" baseline="0" dirty="0">
                <a:latin typeface="Lora-Regular"/>
              </a:rPr>
              <a:t>+ </a:t>
            </a:r>
            <a:r>
              <a:rPr lang="en-US" sz="1800" b="0" i="1" u="none" strike="noStrike" baseline="0" dirty="0">
                <a:latin typeface="Lora-Italic"/>
              </a:rPr>
              <a:t>I </a:t>
            </a:r>
            <a:r>
              <a:rPr lang="en-US" sz="1800" b="0" i="0" u="none" strike="noStrike" baseline="0" dirty="0">
                <a:latin typeface="Lora-Regular"/>
              </a:rPr>
              <a:t>(on Linux and Windows).</a:t>
            </a: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On opening the developer </a:t>
            </a:r>
            <a:br>
              <a:rPr lang="en-US" sz="1800" b="0" i="0" u="none" strike="noStrike" baseline="0" dirty="0">
                <a:latin typeface="Lora-Regular"/>
              </a:rPr>
            </a:br>
            <a:r>
              <a:rPr lang="en-US" sz="1800" b="0" i="0" u="none" strike="noStrike" baseline="0" dirty="0">
                <a:latin typeface="Lora-Regular"/>
              </a:rPr>
              <a:t>tools, you should see something</a:t>
            </a:r>
            <a:br>
              <a:rPr lang="en-US" sz="1800" b="0" i="0" u="none" strike="noStrike" baseline="0" dirty="0">
                <a:latin typeface="Lora-Regular"/>
              </a:rPr>
            </a:br>
            <a:r>
              <a:rPr lang="en-US" sz="1800" b="0" i="0" u="none" strike="noStrike" baseline="0" dirty="0">
                <a:latin typeface="Lora-Regular"/>
              </a:rPr>
              <a:t> similar to the following figure:</a:t>
            </a:r>
            <a:endParaRPr lang="en-US" dirty="0">
              <a:latin typeface="Lora-Regular"/>
            </a:endParaRPr>
          </a:p>
          <a:p>
            <a:pPr marL="0" indent="0" algn="l">
              <a:buNone/>
            </a:pPr>
            <a:r>
              <a:rPr lang="en-US" sz="1800" b="0" i="0" u="none" strike="noStrike" baseline="0" dirty="0">
                <a:latin typeface="Lora-Regular"/>
              </a:rPr>
              <a:t>There are a lot of options </a:t>
            </a:r>
            <a:br>
              <a:rPr lang="en-US" sz="1800" b="0" i="0" u="none" strike="noStrike" baseline="0" dirty="0">
                <a:latin typeface="Lora-Regular"/>
              </a:rPr>
            </a:br>
            <a:r>
              <a:rPr lang="en-US" sz="1800" b="0" i="0" u="none" strike="noStrike" baseline="0" dirty="0">
                <a:latin typeface="Lora-Regular"/>
              </a:rPr>
              <a:t>available in the developer tools. </a:t>
            </a:r>
            <a:br>
              <a:rPr lang="en-US" sz="1800" b="0" i="0" u="none" strike="noStrike" baseline="0" dirty="0">
                <a:latin typeface="Lora-Regular"/>
              </a:rPr>
            </a:br>
            <a:r>
              <a:rPr lang="en-US" sz="1800" b="0" i="0" u="none" strike="noStrike" baseline="0" dirty="0">
                <a:latin typeface="Lora-Regular"/>
              </a:rPr>
              <a:t>We will not cover all of them </a:t>
            </a:r>
            <a:br>
              <a:rPr lang="en-US" sz="1800" b="0" i="0" u="none" strike="noStrike" baseline="0" dirty="0">
                <a:latin typeface="Lora-Regular"/>
              </a:rPr>
            </a:br>
            <a:r>
              <a:rPr lang="en-US" sz="1800" b="0" i="0" u="none" strike="noStrike" baseline="0" dirty="0">
                <a:latin typeface="Lora-Regular"/>
              </a:rPr>
              <a:t>here but will focus on the top </a:t>
            </a:r>
            <a:br>
              <a:rPr lang="en-US" sz="1800" b="0" i="0" u="none" strike="noStrike" baseline="0" dirty="0">
                <a:latin typeface="Lora-Regular"/>
              </a:rPr>
            </a:br>
            <a:r>
              <a:rPr lang="en-US" sz="1800" b="0" i="0" u="none" strike="noStrike" baseline="0" dirty="0">
                <a:latin typeface="Lora-Regular"/>
              </a:rPr>
              <a:t>bar and the </a:t>
            </a:r>
            <a:r>
              <a:rPr lang="en-US" sz="1800" b="1" i="0" u="none" strike="noStrike" baseline="0" dirty="0">
                <a:latin typeface="Inconsolata-Bold"/>
              </a:rPr>
              <a:t>Elements </a:t>
            </a:r>
            <a:r>
              <a:rPr lang="en-US" sz="1800" b="0" i="0" u="none" strike="noStrike" baseline="0" dirty="0">
                <a:latin typeface="Lora-Regular"/>
              </a:rPr>
              <a:t>tab in this </a:t>
            </a:r>
            <a:br>
              <a:rPr lang="en-US" sz="1800" b="0" i="0" u="none" strike="noStrike" baseline="0" dirty="0">
                <a:latin typeface="Lora-Regular"/>
              </a:rPr>
            </a:br>
            <a:r>
              <a:rPr lang="en-US" sz="1800" b="0" i="0" u="none" strike="noStrike" baseline="0" dirty="0">
                <a:latin typeface="Lora-Regular"/>
              </a:rPr>
              <a:t>chapter.</a:t>
            </a:r>
            <a:endParaRPr lang="en-US" dirty="0"/>
          </a:p>
        </p:txBody>
      </p:sp>
      <p:pic>
        <p:nvPicPr>
          <p:cNvPr id="5" name="Picture 4">
            <a:extLst>
              <a:ext uri="{FF2B5EF4-FFF2-40B4-BE49-F238E27FC236}">
                <a16:creationId xmlns:a16="http://schemas.microsoft.com/office/drawing/2014/main" id="{CBF5323A-06D5-4326-91A9-A565133D75AC}"/>
              </a:ext>
            </a:extLst>
          </p:cNvPr>
          <p:cNvPicPr>
            <a:picLocks noChangeAspect="1"/>
          </p:cNvPicPr>
          <p:nvPr/>
        </p:nvPicPr>
        <p:blipFill>
          <a:blip r:embed="rId2"/>
          <a:stretch>
            <a:fillRect/>
          </a:stretch>
        </p:blipFill>
        <p:spPr>
          <a:xfrm>
            <a:off x="4069977" y="3507309"/>
            <a:ext cx="7540830" cy="2992103"/>
          </a:xfrm>
          <a:prstGeom prst="rect">
            <a:avLst/>
          </a:prstGeom>
        </p:spPr>
      </p:pic>
      <p:sp>
        <p:nvSpPr>
          <p:cNvPr id="7" name="TextBox 6">
            <a:extLst>
              <a:ext uri="{FF2B5EF4-FFF2-40B4-BE49-F238E27FC236}">
                <a16:creationId xmlns:a16="http://schemas.microsoft.com/office/drawing/2014/main" id="{834C3AD4-BF8F-4E06-A7BF-902B407CC44C}"/>
              </a:ext>
            </a:extLst>
          </p:cNvPr>
          <p:cNvSpPr txBox="1"/>
          <p:nvPr/>
        </p:nvSpPr>
        <p:spPr>
          <a:xfrm>
            <a:off x="5747133" y="6492738"/>
            <a:ext cx="4186518" cy="307777"/>
          </a:xfrm>
          <a:prstGeom prst="rect">
            <a:avLst/>
          </a:prstGeom>
          <a:noFill/>
        </p:spPr>
        <p:txBody>
          <a:bodyPr wrap="square">
            <a:spAutoFit/>
          </a:bodyPr>
          <a:lstStyle/>
          <a:p>
            <a:r>
              <a:rPr lang="en-US" sz="1400" b="1" i="0" u="none" strike="noStrike" baseline="0" dirty="0">
                <a:latin typeface="OpenSans-Semibold"/>
              </a:rPr>
              <a:t>Figure 1.33: Chrome developer tools (Elements tab)</a:t>
            </a:r>
            <a:endParaRPr lang="en-US" sz="1400" b="1" dirty="0"/>
          </a:p>
        </p:txBody>
      </p:sp>
    </p:spTree>
    <p:extLst>
      <p:ext uri="{BB962C8B-B14F-4D97-AF65-F5344CB8AC3E}">
        <p14:creationId xmlns:p14="http://schemas.microsoft.com/office/powerpoint/2010/main" val="37797047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Dev Tools</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2" y="2079812"/>
            <a:ext cx="11029615" cy="4643717"/>
          </a:xfrm>
        </p:spPr>
        <p:txBody>
          <a:bodyPr anchor="t">
            <a:normAutofit/>
          </a:bodyPr>
          <a:lstStyle/>
          <a:p>
            <a:pPr marL="0" indent="0" algn="l">
              <a:buNone/>
            </a:pPr>
            <a:r>
              <a:rPr lang="en-US" sz="1800" b="0" i="0" u="none" strike="noStrike" baseline="0" dirty="0">
                <a:latin typeface="Lora-Regular"/>
              </a:rPr>
              <a:t>The top bar gives you access to several options and tools, including access to all the other sections of the developer tools via the tabs:</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top bar has the following tools and options:</a:t>
            </a:r>
          </a:p>
          <a:p>
            <a:pPr marL="879750" lvl="2" indent="-285750">
              <a:buFont typeface="Arial" panose="020B0604020202020204" pitchFamily="34" charset="0"/>
              <a:buChar char="•"/>
            </a:pPr>
            <a:r>
              <a:rPr lang="en-US" sz="1600" b="0" i="0" u="none" strike="noStrike" baseline="0" dirty="0">
                <a:latin typeface="Lora-Regular"/>
              </a:rPr>
              <a:t>Select tool – You can use this tool to select an element from within the web page.</a:t>
            </a:r>
          </a:p>
          <a:p>
            <a:pPr marL="879750" lvl="2" indent="-285750">
              <a:buFont typeface="Arial" panose="020B0604020202020204" pitchFamily="34" charset="0"/>
              <a:buChar char="•"/>
            </a:pPr>
            <a:r>
              <a:rPr lang="en-US" sz="1600" b="0" i="0" u="none" strike="noStrike" baseline="0" dirty="0">
                <a:latin typeface="Lora-Regular"/>
              </a:rPr>
              <a:t>       Devices toolbar – Changes the view so you can select the view size of various devices.</a:t>
            </a:r>
          </a:p>
          <a:p>
            <a:pPr marL="879750" lvl="2" indent="-285750">
              <a:buFont typeface="Arial" panose="020B0604020202020204" pitchFamily="34" charset="0"/>
              <a:buChar char="•"/>
            </a:pPr>
            <a:r>
              <a:rPr lang="en-US" sz="1600" b="0" i="0" u="none" strike="noStrike" baseline="0" dirty="0">
                <a:latin typeface="Lora-Regular"/>
              </a:rPr>
              <a:t>Tabs – We can access various tools from the top bar menu such as </a:t>
            </a:r>
            <a:r>
              <a:rPr lang="en-US" sz="1600" b="1" i="0" u="none" strike="noStrike" baseline="0" dirty="0">
                <a:latin typeface="Inconsolata-Bold"/>
              </a:rPr>
              <a:t>Console</a:t>
            </a:r>
            <a:r>
              <a:rPr lang="en-US" sz="1600" b="0" i="0" u="none" strike="noStrike" baseline="0" dirty="0">
                <a:latin typeface="Lora-Regular"/>
              </a:rPr>
              <a:t>, </a:t>
            </a:r>
            <a:r>
              <a:rPr lang="en-US" sz="1600" b="1" i="0" u="none" strike="noStrike" baseline="0" dirty="0">
                <a:latin typeface="Inconsolata-Bold"/>
              </a:rPr>
              <a:t>Elements</a:t>
            </a:r>
            <a:r>
              <a:rPr lang="en-US" sz="1600" b="0" i="0" u="none" strike="noStrike" baseline="0" dirty="0">
                <a:latin typeface="Lora-Regular"/>
              </a:rPr>
              <a:t>, </a:t>
            </a:r>
            <a:r>
              <a:rPr lang="en-US" sz="1600" b="1" i="0" u="none" strike="noStrike" baseline="0" dirty="0">
                <a:latin typeface="Inconsolata-Bold"/>
              </a:rPr>
              <a:t>Sources</a:t>
            </a:r>
            <a:r>
              <a:rPr lang="en-US" sz="1600" b="0" i="0" u="none" strike="noStrike" baseline="0" dirty="0">
                <a:latin typeface="Lora-Regular"/>
              </a:rPr>
              <a:t>, </a:t>
            </a:r>
            <a:r>
              <a:rPr lang="en-US" sz="1600" b="1" i="0" u="none" strike="noStrike" baseline="0" dirty="0">
                <a:latin typeface="Inconsolata-Bold"/>
              </a:rPr>
              <a:t>Network</a:t>
            </a:r>
            <a:r>
              <a:rPr lang="en-US" sz="1600" b="0" i="0" u="none" strike="noStrike" baseline="0" dirty="0">
                <a:latin typeface="Lora-Regular"/>
              </a:rPr>
              <a:t>, and </a:t>
            </a:r>
            <a:r>
              <a:rPr lang="en-US" sz="1600" b="1" i="0" u="none" strike="noStrike" baseline="0" dirty="0">
                <a:latin typeface="Inconsolata-Bold"/>
              </a:rPr>
              <a:t>Performance</a:t>
            </a:r>
            <a:r>
              <a:rPr lang="en-US" sz="1600" b="0" i="0" u="none" strike="noStrike" baseline="0" dirty="0">
                <a:latin typeface="Lora-Regular"/>
              </a:rPr>
              <a:t>. We will focus on the </a:t>
            </a:r>
            <a:r>
              <a:rPr lang="en-US" sz="1600" b="1" i="0" u="none" strike="noStrike" baseline="0" dirty="0">
                <a:latin typeface="Inconsolata-Bold"/>
              </a:rPr>
              <a:t>Elements </a:t>
            </a:r>
            <a:r>
              <a:rPr lang="en-US" sz="1600" b="0" i="0" u="none" strike="noStrike" baseline="0" dirty="0">
                <a:latin typeface="Lora-Regular"/>
              </a:rPr>
              <a:t>tab.</a:t>
            </a:r>
          </a:p>
          <a:p>
            <a:pPr marL="879750" lvl="2" indent="-285750">
              <a:buFont typeface="Arial" panose="020B0604020202020204" pitchFamily="34" charset="0"/>
              <a:buChar char="•"/>
            </a:pPr>
            <a:r>
              <a:rPr lang="en-US" sz="1600" b="0" i="0" u="none" strike="noStrike" baseline="0" dirty="0">
                <a:latin typeface="Lora-Regular"/>
              </a:rPr>
              <a:t>       Configuration – Gives you access to various settings for the developer tools.</a:t>
            </a:r>
          </a:p>
          <a:p>
            <a:pPr marL="879750" lvl="2" indent="-285750">
              <a:buFont typeface="Arial" panose="020B0604020202020204" pitchFamily="34" charset="0"/>
              <a:buChar char="•"/>
            </a:pPr>
            <a:r>
              <a:rPr lang="en-US" sz="1600" b="0" i="0" u="none" strike="noStrike" baseline="0" dirty="0">
                <a:latin typeface="Lora-Regular"/>
              </a:rPr>
              <a:t>       Close – Closes the developer tools. </a:t>
            </a:r>
          </a:p>
          <a:p>
            <a:pPr marL="0" indent="0" algn="l">
              <a:buNone/>
            </a:pPr>
            <a:r>
              <a:rPr lang="en-US" sz="1800" b="0" i="0" u="none" strike="noStrike" baseline="0" dirty="0">
                <a:latin typeface="Lora-Regular"/>
              </a:rPr>
              <a:t>While developing the HTML and CSS for a web page, one of the tabs we use the most is the Elements tab.</a:t>
            </a:r>
            <a:endParaRPr lang="en-US" dirty="0"/>
          </a:p>
        </p:txBody>
      </p:sp>
      <p:pic>
        <p:nvPicPr>
          <p:cNvPr id="6" name="Picture 5">
            <a:extLst>
              <a:ext uri="{FF2B5EF4-FFF2-40B4-BE49-F238E27FC236}">
                <a16:creationId xmlns:a16="http://schemas.microsoft.com/office/drawing/2014/main" id="{2908B14C-FA23-4ECB-B25B-F181F8A8543C}"/>
              </a:ext>
            </a:extLst>
          </p:cNvPr>
          <p:cNvPicPr>
            <a:picLocks noChangeAspect="1"/>
          </p:cNvPicPr>
          <p:nvPr/>
        </p:nvPicPr>
        <p:blipFill>
          <a:blip r:embed="rId2"/>
          <a:stretch>
            <a:fillRect/>
          </a:stretch>
        </p:blipFill>
        <p:spPr>
          <a:xfrm>
            <a:off x="667111" y="2722010"/>
            <a:ext cx="10857773" cy="213865"/>
          </a:xfrm>
          <a:prstGeom prst="rect">
            <a:avLst/>
          </a:prstGeom>
        </p:spPr>
      </p:pic>
      <p:sp>
        <p:nvSpPr>
          <p:cNvPr id="9" name="TextBox 8">
            <a:extLst>
              <a:ext uri="{FF2B5EF4-FFF2-40B4-BE49-F238E27FC236}">
                <a16:creationId xmlns:a16="http://schemas.microsoft.com/office/drawing/2014/main" id="{8DBD6016-90E3-4542-899D-5FAFE425A94E}"/>
              </a:ext>
            </a:extLst>
          </p:cNvPr>
          <p:cNvSpPr txBox="1"/>
          <p:nvPr/>
        </p:nvSpPr>
        <p:spPr>
          <a:xfrm>
            <a:off x="4571997" y="3019567"/>
            <a:ext cx="3048000" cy="307777"/>
          </a:xfrm>
          <a:prstGeom prst="rect">
            <a:avLst/>
          </a:prstGeom>
          <a:noFill/>
        </p:spPr>
        <p:txBody>
          <a:bodyPr wrap="square">
            <a:spAutoFit/>
          </a:bodyPr>
          <a:lstStyle/>
          <a:p>
            <a:r>
              <a:rPr lang="en-US" sz="1400" b="1" i="0" u="none" strike="noStrike" baseline="0" dirty="0">
                <a:latin typeface="OpenSans-Semibold"/>
              </a:rPr>
              <a:t>Figure 1.34: Chrome </a:t>
            </a:r>
            <a:r>
              <a:rPr lang="en-US" sz="1400" b="1" i="0" u="none" strike="noStrike" baseline="0" dirty="0" err="1">
                <a:latin typeface="OpenSans-Semibold"/>
              </a:rPr>
              <a:t>DevTools</a:t>
            </a:r>
            <a:r>
              <a:rPr lang="en-US" sz="1400" b="1" i="0" u="none" strike="noStrike" baseline="0" dirty="0">
                <a:latin typeface="OpenSans-Semibold"/>
              </a:rPr>
              <a:t> top bar</a:t>
            </a:r>
            <a:endParaRPr lang="en-US" sz="1400" b="1" dirty="0"/>
          </a:p>
        </p:txBody>
      </p:sp>
      <p:pic>
        <p:nvPicPr>
          <p:cNvPr id="11" name="Picture 10">
            <a:extLst>
              <a:ext uri="{FF2B5EF4-FFF2-40B4-BE49-F238E27FC236}">
                <a16:creationId xmlns:a16="http://schemas.microsoft.com/office/drawing/2014/main" id="{34719AA5-D175-42D3-AD6C-A00FA72BBACD}"/>
              </a:ext>
            </a:extLst>
          </p:cNvPr>
          <p:cNvPicPr>
            <a:picLocks noChangeAspect="1"/>
          </p:cNvPicPr>
          <p:nvPr/>
        </p:nvPicPr>
        <p:blipFill rotWithShape="1">
          <a:blip r:embed="rId3"/>
          <a:srcRect r="11863"/>
          <a:stretch/>
        </p:blipFill>
        <p:spPr>
          <a:xfrm>
            <a:off x="1492735" y="5302079"/>
            <a:ext cx="380887" cy="819984"/>
          </a:xfrm>
          <a:prstGeom prst="rect">
            <a:avLst/>
          </a:prstGeom>
        </p:spPr>
      </p:pic>
      <p:pic>
        <p:nvPicPr>
          <p:cNvPr id="13" name="Picture 12">
            <a:extLst>
              <a:ext uri="{FF2B5EF4-FFF2-40B4-BE49-F238E27FC236}">
                <a16:creationId xmlns:a16="http://schemas.microsoft.com/office/drawing/2014/main" id="{A3DD08EE-0F1D-4190-8A78-77BCDC94E1F2}"/>
              </a:ext>
            </a:extLst>
          </p:cNvPr>
          <p:cNvPicPr>
            <a:picLocks noChangeAspect="1"/>
          </p:cNvPicPr>
          <p:nvPr/>
        </p:nvPicPr>
        <p:blipFill>
          <a:blip r:embed="rId4"/>
          <a:stretch>
            <a:fillRect/>
          </a:stretch>
        </p:blipFill>
        <p:spPr>
          <a:xfrm>
            <a:off x="1447316" y="4333539"/>
            <a:ext cx="471727" cy="390860"/>
          </a:xfrm>
          <a:prstGeom prst="rect">
            <a:avLst/>
          </a:prstGeom>
        </p:spPr>
      </p:pic>
    </p:spTree>
    <p:extLst>
      <p:ext uri="{BB962C8B-B14F-4D97-AF65-F5344CB8AC3E}">
        <p14:creationId xmlns:p14="http://schemas.microsoft.com/office/powerpoint/2010/main" val="922851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Elements Tab</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180496"/>
            <a:ext cx="7038807" cy="4329952"/>
          </a:xfrm>
        </p:spPr>
        <p:txBody>
          <a:bodyPr/>
          <a:lstStyle/>
          <a:p>
            <a:pPr marL="0" indent="0" algn="l">
              <a:buNone/>
            </a:pPr>
            <a:r>
              <a:rPr lang="en-US" sz="1800" b="0" i="0" u="none" strike="noStrike" baseline="0" dirty="0">
                <a:latin typeface="Lora-Regular"/>
              </a:rPr>
              <a:t>The Elements tab has two areas – the left-hand panel shows the current HTML DOM and the right-hand panel shows details about the selected element.</a:t>
            </a:r>
          </a:p>
          <a:p>
            <a:pPr marL="0" indent="0" algn="l">
              <a:buNone/>
            </a:pPr>
            <a:r>
              <a:rPr lang="en-US" sz="1800" b="0" i="0" u="none" strike="noStrike" baseline="0" dirty="0">
                <a:latin typeface="Lora-Regular"/>
              </a:rPr>
              <a:t>You can use the left-hand panel to select an element from the HTML DOM and you can also edit an element to change its attributes:</a:t>
            </a:r>
            <a:endParaRPr lang="en-US" dirty="0"/>
          </a:p>
        </p:txBody>
      </p:sp>
      <p:pic>
        <p:nvPicPr>
          <p:cNvPr id="5" name="Picture 4">
            <a:extLst>
              <a:ext uri="{FF2B5EF4-FFF2-40B4-BE49-F238E27FC236}">
                <a16:creationId xmlns:a16="http://schemas.microsoft.com/office/drawing/2014/main" id="{0DFC002E-04E5-48BC-BC0B-329C6A65C356}"/>
              </a:ext>
            </a:extLst>
          </p:cNvPr>
          <p:cNvPicPr>
            <a:picLocks noChangeAspect="1"/>
          </p:cNvPicPr>
          <p:nvPr/>
        </p:nvPicPr>
        <p:blipFill>
          <a:blip r:embed="rId2"/>
          <a:stretch>
            <a:fillRect/>
          </a:stretch>
        </p:blipFill>
        <p:spPr>
          <a:xfrm>
            <a:off x="7768799" y="2010166"/>
            <a:ext cx="3479773" cy="4500282"/>
          </a:xfrm>
          <a:prstGeom prst="rect">
            <a:avLst/>
          </a:prstGeom>
        </p:spPr>
      </p:pic>
      <p:sp>
        <p:nvSpPr>
          <p:cNvPr id="7" name="TextBox 6">
            <a:extLst>
              <a:ext uri="{FF2B5EF4-FFF2-40B4-BE49-F238E27FC236}">
                <a16:creationId xmlns:a16="http://schemas.microsoft.com/office/drawing/2014/main" id="{E9ED93C8-D1EC-417C-9C2C-C5EB336CB8D1}"/>
              </a:ext>
            </a:extLst>
          </p:cNvPr>
          <p:cNvSpPr txBox="1"/>
          <p:nvPr/>
        </p:nvSpPr>
        <p:spPr>
          <a:xfrm>
            <a:off x="6096000" y="6510448"/>
            <a:ext cx="6096000" cy="307777"/>
          </a:xfrm>
          <a:prstGeom prst="rect">
            <a:avLst/>
          </a:prstGeom>
          <a:noFill/>
        </p:spPr>
        <p:txBody>
          <a:bodyPr wrap="square">
            <a:spAutoFit/>
          </a:bodyPr>
          <a:lstStyle/>
          <a:p>
            <a:r>
              <a:rPr lang="en-US" sz="1400" b="1" i="0" u="none" strike="noStrike" baseline="0" dirty="0">
                <a:latin typeface="OpenSans-Semibold"/>
              </a:rPr>
              <a:t>Figure 1.35: Selectable HTML DOM in the left-hand panel of the Elements tab</a:t>
            </a:r>
            <a:endParaRPr lang="en-US" sz="1400" b="1" dirty="0"/>
          </a:p>
        </p:txBody>
      </p:sp>
    </p:spTree>
    <p:extLst>
      <p:ext uri="{BB962C8B-B14F-4D97-AF65-F5344CB8AC3E}">
        <p14:creationId xmlns:p14="http://schemas.microsoft.com/office/powerpoint/2010/main" val="42903769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Elements Tab</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3" y="2180496"/>
            <a:ext cx="3309490" cy="4329952"/>
          </a:xfrm>
        </p:spPr>
        <p:txBody>
          <a:bodyPr/>
          <a:lstStyle/>
          <a:p>
            <a:pPr marL="0" indent="0" algn="l">
              <a:buNone/>
            </a:pPr>
            <a:r>
              <a:rPr lang="en-US" sz="1800" b="0" i="0" u="none" strike="noStrike" baseline="0" dirty="0">
                <a:latin typeface="Lora-Regular"/>
              </a:rPr>
              <a:t>Once you have an element selected, you can see a lot of information about the element in the right-hand panel. This information is divided into tabs and the first tab shows the styles:</a:t>
            </a:r>
            <a:endParaRPr lang="en-US" dirty="0"/>
          </a:p>
        </p:txBody>
      </p:sp>
      <p:sp>
        <p:nvSpPr>
          <p:cNvPr id="7" name="TextBox 6">
            <a:extLst>
              <a:ext uri="{FF2B5EF4-FFF2-40B4-BE49-F238E27FC236}">
                <a16:creationId xmlns:a16="http://schemas.microsoft.com/office/drawing/2014/main" id="{E9ED93C8-D1EC-417C-9C2C-C5EB336CB8D1}"/>
              </a:ext>
            </a:extLst>
          </p:cNvPr>
          <p:cNvSpPr txBox="1"/>
          <p:nvPr/>
        </p:nvSpPr>
        <p:spPr>
          <a:xfrm>
            <a:off x="5307105" y="6272474"/>
            <a:ext cx="6096000" cy="307777"/>
          </a:xfrm>
          <a:prstGeom prst="rect">
            <a:avLst/>
          </a:prstGeom>
          <a:noFill/>
        </p:spPr>
        <p:txBody>
          <a:bodyPr wrap="square">
            <a:spAutoFit/>
          </a:bodyPr>
          <a:lstStyle/>
          <a:p>
            <a:r>
              <a:rPr lang="en-US" sz="1400" b="1" i="0" u="none" strike="noStrike" baseline="0" dirty="0">
                <a:latin typeface="OpenSans-Semibold"/>
              </a:rPr>
              <a:t>Figure 1.36: The Styles tab of the right-hand panel of the Elements tab</a:t>
            </a:r>
            <a:endParaRPr lang="en-US" sz="1400" b="1" dirty="0"/>
          </a:p>
        </p:txBody>
      </p:sp>
      <p:pic>
        <p:nvPicPr>
          <p:cNvPr id="6" name="Picture 5">
            <a:extLst>
              <a:ext uri="{FF2B5EF4-FFF2-40B4-BE49-F238E27FC236}">
                <a16:creationId xmlns:a16="http://schemas.microsoft.com/office/drawing/2014/main" id="{FE57EFF7-2323-432A-9EEF-0967E9424582}"/>
              </a:ext>
            </a:extLst>
          </p:cNvPr>
          <p:cNvPicPr>
            <a:picLocks noChangeAspect="1"/>
          </p:cNvPicPr>
          <p:nvPr/>
        </p:nvPicPr>
        <p:blipFill>
          <a:blip r:embed="rId2"/>
          <a:stretch>
            <a:fillRect/>
          </a:stretch>
        </p:blipFill>
        <p:spPr>
          <a:xfrm>
            <a:off x="4199984" y="2203404"/>
            <a:ext cx="7410824" cy="3952440"/>
          </a:xfrm>
          <a:prstGeom prst="rect">
            <a:avLst/>
          </a:prstGeom>
        </p:spPr>
      </p:pic>
    </p:spTree>
    <p:extLst>
      <p:ext uri="{BB962C8B-B14F-4D97-AF65-F5344CB8AC3E}">
        <p14:creationId xmlns:p14="http://schemas.microsoft.com/office/powerpoint/2010/main" val="5193251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Elements Tab</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180496"/>
            <a:ext cx="11029615" cy="4329952"/>
          </a:xfrm>
        </p:spPr>
        <p:txBody>
          <a:bodyPr>
            <a:normAutofit/>
          </a:bodyPr>
          <a:lstStyle/>
          <a:p>
            <a:pPr marL="0" indent="0" algn="l">
              <a:buNone/>
            </a:pPr>
            <a:r>
              <a:rPr lang="en-US" sz="1800" b="0" i="0" u="none" strike="noStrike" baseline="0" dirty="0">
                <a:latin typeface="Lora-Regular"/>
              </a:rPr>
              <a:t>Essentially, the </a:t>
            </a:r>
            <a:r>
              <a:rPr lang="en-US" sz="1800" b="1" i="0" u="none" strike="noStrike" baseline="0" dirty="0">
                <a:latin typeface="Inconsolata-Bold"/>
              </a:rPr>
              <a:t>Styles </a:t>
            </a:r>
            <a:r>
              <a:rPr lang="en-US" sz="1800" b="0" i="0" u="none" strike="noStrike" baseline="0" dirty="0">
                <a:latin typeface="Lora-Regular"/>
              </a:rPr>
              <a:t>tab shows a representation of the CSSOM. You can look at the styles associated with the element, including the cascade of styles, showing you where a style is inherited from and where it has been set but overridden. The topmost element is the most specific. You can also use this tab to edit the styles of an element and to check different states, such as the hover state.</a:t>
            </a:r>
          </a:p>
          <a:p>
            <a:pPr marL="0" indent="0" algn="l">
              <a:buNone/>
            </a:pPr>
            <a:r>
              <a:rPr lang="en-US" sz="1800" b="0" i="0" u="none" strike="noStrike" baseline="0" dirty="0">
                <a:latin typeface="Lora-Regular"/>
              </a:rPr>
              <a:t>The </a:t>
            </a:r>
            <a:r>
              <a:rPr lang="en-US" sz="1800" b="1" i="0" u="none" strike="noStrike" baseline="0" dirty="0">
                <a:latin typeface="Inconsolata-Bold"/>
              </a:rPr>
              <a:t>Computed </a:t>
            </a:r>
            <a:r>
              <a:rPr lang="en-US" sz="1800" b="0" i="0" u="none" strike="noStrike" baseline="0" dirty="0">
                <a:latin typeface="Lora-Regular"/>
              </a:rPr>
              <a:t>tab shows styles as they have been computed for the element. </a:t>
            </a:r>
          </a:p>
          <a:p>
            <a:pPr marL="0" indent="0" algn="l">
              <a:buNone/>
            </a:pPr>
            <a:r>
              <a:rPr lang="en-US" sz="1800" b="0" i="0" u="none" strike="noStrike" baseline="0" dirty="0">
                <a:latin typeface="Lora-Regular"/>
              </a:rPr>
              <a:t>There are also tabs to show you the event listeners and properties associated with an element.</a:t>
            </a:r>
          </a:p>
          <a:p>
            <a:pPr marL="0" indent="0" algn="l">
              <a:buNone/>
            </a:pPr>
            <a:r>
              <a:rPr lang="en-US" sz="1800" b="0" i="0" u="none" strike="noStrike" baseline="0" dirty="0">
                <a:latin typeface="Lora-Regular"/>
              </a:rPr>
              <a:t>Having had a glimpse at the power of Chrome's developer tools, let's finally consider how the browser works with HTML and CSS technologies to render a web page.</a:t>
            </a:r>
            <a:endParaRPr lang="en-US" dirty="0"/>
          </a:p>
        </p:txBody>
      </p:sp>
    </p:spTree>
    <p:extLst>
      <p:ext uri="{BB962C8B-B14F-4D97-AF65-F5344CB8AC3E}">
        <p14:creationId xmlns:p14="http://schemas.microsoft.com/office/powerpoint/2010/main" val="37426695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2180496"/>
            <a:ext cx="5514807" cy="4435457"/>
          </a:xfrm>
        </p:spPr>
        <p:txBody>
          <a:bodyPr anchor="ctr"/>
          <a:lstStyle/>
          <a:p>
            <a:pPr marL="0" indent="0" algn="l">
              <a:buNone/>
            </a:pPr>
            <a:r>
              <a:rPr lang="en-US" sz="1800" b="0" i="0" u="none" strike="noStrike" baseline="0" dirty="0">
                <a:latin typeface="Lora-Regular"/>
              </a:rPr>
              <a:t>How does a web page render in the browser? We've learned a lot about HTML and CSS in this chapter, but let's see how these technologies are put together by the browser to render our web page.</a:t>
            </a:r>
            <a:endParaRPr lang="en-US"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3371821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2180496"/>
            <a:ext cx="5514807" cy="4435457"/>
          </a:xfrm>
        </p:spPr>
        <p:txBody>
          <a:bodyPr anchor="ctr">
            <a:normAutofit/>
          </a:bodyPr>
          <a:lstStyle/>
          <a:p>
            <a:pPr marL="0" indent="0" algn="l">
              <a:buNone/>
            </a:pPr>
            <a:r>
              <a:rPr lang="en-US" sz="1800" b="0" i="0" u="none" strike="noStrike" baseline="0" dirty="0">
                <a:latin typeface="Lora-Regular"/>
              </a:rPr>
              <a:t>To summarize the process:</a:t>
            </a:r>
          </a:p>
          <a:p>
            <a:pPr marL="324000" lvl="1" indent="0">
              <a:buNone/>
            </a:pPr>
            <a:r>
              <a:rPr lang="en-US" sz="1800" b="0" i="0" u="none" strike="noStrike" baseline="0" dirty="0">
                <a:latin typeface="Lora-Regular"/>
              </a:rPr>
              <a:t>1. The user starts by navigating to a URL, possibly via a hyperlink or by typing the URL into the address bar of their browser.</a:t>
            </a:r>
          </a:p>
          <a:p>
            <a:pPr marL="324000" lvl="1" indent="0">
              <a:buNone/>
            </a:pPr>
            <a:r>
              <a:rPr lang="en-US" sz="1800" b="0" i="0" u="none" strike="noStrike" baseline="0" dirty="0">
                <a:latin typeface="Lora-Regular"/>
              </a:rPr>
              <a:t>2. The browser will make a </a:t>
            </a:r>
            <a:r>
              <a:rPr lang="en-US" sz="1800" b="1" i="0" u="none" strike="noStrike" baseline="0" dirty="0">
                <a:latin typeface="Inconsolata-Bold"/>
              </a:rPr>
              <a:t>GET </a:t>
            </a:r>
            <a:r>
              <a:rPr lang="en-US" sz="1800" b="0" i="0" u="none" strike="noStrike" baseline="0" dirty="0">
                <a:latin typeface="Lora-Regular"/>
              </a:rPr>
              <a:t>request to the disk or a network. It will read the </a:t>
            </a:r>
            <a:r>
              <a:rPr lang="en-US" sz="1800" b="0" i="0" u="none" strike="noStrike" baseline="0" dirty="0" err="1">
                <a:latin typeface="Lora-Regular"/>
              </a:rPr>
              <a:t>rawbytes</a:t>
            </a:r>
            <a:r>
              <a:rPr lang="en-US" sz="1800" b="0" i="0" u="none" strike="noStrike" baseline="0" dirty="0">
                <a:latin typeface="Lora-Regular"/>
              </a:rPr>
              <a:t> from that location and convert them to characters (based on character encoding such as UTF-8).</a:t>
            </a:r>
          </a:p>
          <a:p>
            <a:pPr marL="324000" lvl="1" indent="0">
              <a:buNone/>
            </a:pPr>
            <a:r>
              <a:rPr lang="en-US" sz="1800" b="0" i="0" u="none" strike="noStrike" baseline="0" dirty="0">
                <a:latin typeface="Lora-Regular"/>
              </a:rPr>
              <a:t>3. The browser then parses these characters according to the HTML standard to find the tokens that are familiar as HTML elements, such as </a:t>
            </a:r>
            <a:r>
              <a:rPr lang="en-US" sz="1800" b="1" i="0" u="none" strike="noStrike" baseline="0" dirty="0">
                <a:latin typeface="Inconsolata-Bold"/>
              </a:rPr>
              <a:t>&lt;html&gt; </a:t>
            </a:r>
            <a:r>
              <a:rPr lang="en-US" sz="1800" b="0" i="0" u="none" strike="noStrike" baseline="0" dirty="0">
                <a:latin typeface="Lora-Regular"/>
              </a:rPr>
              <a:t>and </a:t>
            </a:r>
            <a:r>
              <a:rPr lang="en-US" sz="1800" b="1" i="0" u="none" strike="noStrike" baseline="0" dirty="0">
                <a:latin typeface="Inconsolata-Bold"/>
              </a:rPr>
              <a:t>&lt;body&gt;</a:t>
            </a:r>
            <a:r>
              <a:rPr lang="en-US" sz="1800" b="0" i="0" u="none" strike="noStrike" baseline="0" dirty="0">
                <a:latin typeface="Lora-Regular"/>
              </a:rPr>
              <a:t>.</a:t>
            </a:r>
            <a:endParaRPr lang="en-US" sz="18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6075381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1990164"/>
            <a:ext cx="5514807" cy="4625789"/>
          </a:xfrm>
        </p:spPr>
        <p:txBody>
          <a:bodyPr anchor="ctr">
            <a:normAutofit fontScale="92500" lnSpcReduction="20000"/>
          </a:bodyPr>
          <a:lstStyle/>
          <a:p>
            <a:pPr marL="0" indent="0" algn="l">
              <a:buNone/>
            </a:pPr>
            <a:r>
              <a:rPr lang="en-US" sz="1900" b="0" i="0" u="none" strike="noStrike" baseline="0" dirty="0">
                <a:latin typeface="Lora-Regular"/>
              </a:rPr>
              <a:t>To summarize the process:</a:t>
            </a:r>
          </a:p>
          <a:p>
            <a:pPr marL="324000" lvl="1" indent="0">
              <a:buNone/>
            </a:pPr>
            <a:r>
              <a:rPr lang="en-US" sz="1900" b="0" i="0" u="none" strike="noStrike" baseline="0" dirty="0">
                <a:latin typeface="Lora-Regular"/>
              </a:rPr>
              <a:t>4. Another parse is then made to take these tokens and construct objects with their properties and based on the rules appropriate to that token. At this point, the objects are defined.</a:t>
            </a:r>
          </a:p>
          <a:p>
            <a:pPr marL="324000" lvl="1" indent="0">
              <a:buNone/>
            </a:pPr>
            <a:r>
              <a:rPr lang="en-US" sz="1900" b="0" i="0" u="none" strike="noStrike" baseline="0" dirty="0">
                <a:latin typeface="Lora-Regular"/>
              </a:rPr>
              <a:t>5. Finally, the browser can define the relationships between these objects and construct the HTML DOM for the web page.</a:t>
            </a:r>
          </a:p>
          <a:p>
            <a:pPr marL="324000" lvl="1" indent="0">
              <a:buNone/>
            </a:pPr>
            <a:r>
              <a:rPr lang="en-US" sz="1900" b="0" i="0" u="none" strike="noStrike" baseline="0" dirty="0">
                <a:latin typeface="Lora-Regular"/>
              </a:rPr>
              <a:t>6. At this point, we have a DOM but not a rendered web page. The next task is to construct the CSSOM. Again the browser will load any style sheet resources it needs to, which were found while parsing the document. It will then construct the styles associated with nodes in the tree structure, which gives us the CSSOM.</a:t>
            </a:r>
            <a:endParaRPr lang="en-US" sz="19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812578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1990164"/>
            <a:ext cx="5514807" cy="4625789"/>
          </a:xfrm>
        </p:spPr>
        <p:txBody>
          <a:bodyPr anchor="ctr">
            <a:normAutofit/>
          </a:bodyPr>
          <a:lstStyle/>
          <a:p>
            <a:pPr marL="0" indent="0" algn="l">
              <a:buNone/>
            </a:pPr>
            <a:r>
              <a:rPr lang="en-US" sz="1900" b="0" i="0" u="none" strike="noStrike" baseline="0" dirty="0">
                <a:latin typeface="Lora-Regular"/>
              </a:rPr>
              <a:t>To summarize the process:</a:t>
            </a:r>
          </a:p>
          <a:p>
            <a:pPr marL="324000" lvl="1" indent="0">
              <a:buNone/>
            </a:pPr>
            <a:r>
              <a:rPr lang="en-US" sz="1800" b="0" i="0" u="none" strike="noStrike" baseline="0" dirty="0">
                <a:latin typeface="Lora-Regular"/>
              </a:rPr>
              <a:t>7. With the information gathered in the DOM and the CSSOM, the browser can create a render tree. The render tree is constructed by combining information from the CSSOM and the HTML DOM. Nodes in the HTML DOM that will not be rendered (for instance, those with the </a:t>
            </a:r>
            <a:r>
              <a:rPr lang="en-US" sz="1800" b="1" i="0" u="none" strike="noStrike" baseline="0" dirty="0">
                <a:latin typeface="Inconsolata-Bold"/>
              </a:rPr>
              <a:t>display: none; </a:t>
            </a:r>
            <a:r>
              <a:rPr lang="en-US" sz="1800" b="0" i="0" u="none" strike="noStrike" baseline="0" dirty="0">
                <a:latin typeface="Lora-Regular"/>
              </a:rPr>
              <a:t>style) are excluded from the render tree. Those that are rendered are enriched with their computed style rules.</a:t>
            </a:r>
            <a:endParaRPr lang="en-US" sz="18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428007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1972235"/>
            <a:ext cx="5389302" cy="4715435"/>
          </a:xfrm>
        </p:spPr>
        <p:txBody>
          <a:bodyPr anchor="ctr">
            <a:normAutofit/>
          </a:bodyPr>
          <a:lstStyle/>
          <a:p>
            <a:pPr marL="0" indent="0">
              <a:buNone/>
            </a:pPr>
            <a:r>
              <a:rPr lang="en-US" sz="1800" b="0" i="0" u="none" strike="noStrike" baseline="0" dirty="0">
                <a:latin typeface="Lora-Regular"/>
              </a:rPr>
              <a:t>The following table has the description and example of different content types:</a:t>
            </a:r>
            <a:endParaRPr lang="en-US" sz="1400" dirty="0"/>
          </a:p>
        </p:txBody>
      </p:sp>
      <p:pic>
        <p:nvPicPr>
          <p:cNvPr id="5" name="Picture 4">
            <a:extLst>
              <a:ext uri="{FF2B5EF4-FFF2-40B4-BE49-F238E27FC236}">
                <a16:creationId xmlns:a16="http://schemas.microsoft.com/office/drawing/2014/main" id="{7299CA83-ECA5-48C2-87E7-40272D509CB6}"/>
              </a:ext>
            </a:extLst>
          </p:cNvPr>
          <p:cNvPicPr>
            <a:picLocks noChangeAspect="1"/>
          </p:cNvPicPr>
          <p:nvPr/>
        </p:nvPicPr>
        <p:blipFill>
          <a:blip r:embed="rId2"/>
          <a:stretch>
            <a:fillRect/>
          </a:stretch>
        </p:blipFill>
        <p:spPr>
          <a:xfrm>
            <a:off x="6123914" y="1872502"/>
            <a:ext cx="5486893" cy="4914900"/>
          </a:xfrm>
          <a:prstGeom prst="rect">
            <a:avLst/>
          </a:prstGeom>
        </p:spPr>
      </p:pic>
      <p:sp>
        <p:nvSpPr>
          <p:cNvPr id="7" name="TextBox 6">
            <a:extLst>
              <a:ext uri="{FF2B5EF4-FFF2-40B4-BE49-F238E27FC236}">
                <a16:creationId xmlns:a16="http://schemas.microsoft.com/office/drawing/2014/main" id="{901ADD97-93B0-4CD9-A7C4-FC1ABD486D7B}"/>
              </a:ext>
            </a:extLst>
          </p:cNvPr>
          <p:cNvSpPr txBox="1"/>
          <p:nvPr/>
        </p:nvSpPr>
        <p:spPr>
          <a:xfrm>
            <a:off x="1299882" y="6349116"/>
            <a:ext cx="6096000" cy="338554"/>
          </a:xfrm>
          <a:prstGeom prst="rect">
            <a:avLst/>
          </a:prstGeom>
          <a:noFill/>
        </p:spPr>
        <p:txBody>
          <a:bodyPr wrap="square">
            <a:spAutoFit/>
          </a:bodyPr>
          <a:lstStyle/>
          <a:p>
            <a:r>
              <a:rPr lang="en-US" sz="1600" b="1" i="0" u="none" strike="noStrike" baseline="0" dirty="0">
                <a:latin typeface="OpenSans-Semibold"/>
              </a:rPr>
              <a:t>Figure 1.6: Table describing the different content types</a:t>
            </a:r>
            <a:endParaRPr lang="en-US" sz="1600" b="1" dirty="0"/>
          </a:p>
        </p:txBody>
      </p:sp>
    </p:spTree>
    <p:extLst>
      <p:ext uri="{BB962C8B-B14F-4D97-AF65-F5344CB8AC3E}">
        <p14:creationId xmlns:p14="http://schemas.microsoft.com/office/powerpoint/2010/main" val="30878528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1990164"/>
            <a:ext cx="5514807" cy="4625789"/>
          </a:xfrm>
        </p:spPr>
        <p:txBody>
          <a:bodyPr anchor="ctr">
            <a:normAutofit/>
          </a:bodyPr>
          <a:lstStyle/>
          <a:p>
            <a:pPr marL="0" indent="0" algn="l">
              <a:buNone/>
            </a:pPr>
            <a:r>
              <a:rPr lang="en-US" sz="1900" b="0" i="0" u="none" strike="noStrike" baseline="0" dirty="0">
                <a:latin typeface="Lora-Regular"/>
              </a:rPr>
              <a:t>To summarize the process:</a:t>
            </a:r>
          </a:p>
          <a:p>
            <a:pPr marL="324000" lvl="1" indent="0">
              <a:buNone/>
            </a:pPr>
            <a:r>
              <a:rPr lang="en-US" sz="1700" b="0" i="0" u="none" strike="noStrike" baseline="0" dirty="0">
                <a:latin typeface="Lora-Regular"/>
              </a:rPr>
              <a:t>8. Now the browser has all the information it needs, it can begin to calculate the positions of elements in the rendered viewport. This is called the layout stage. The browser lays elements out based on their size and position within the browser viewport. This stage is often also called reflow. It means the browser must recalculate the positions of elements in the viewport when elements are added to or removed from the page or when the viewport size is changed.</a:t>
            </a:r>
          </a:p>
          <a:p>
            <a:pPr marL="324000" lvl="1" indent="0">
              <a:buNone/>
            </a:pPr>
            <a:r>
              <a:rPr lang="en-US" sz="1700" b="0" i="0" u="none" strike="noStrike" baseline="0" dirty="0">
                <a:latin typeface="Lora-Regular"/>
              </a:rPr>
              <a:t>9. Finally, the browser will rasterize or paint each element on the page, depending on their styles, shadows, and filters to render the page the user will see.</a:t>
            </a:r>
            <a:endParaRPr lang="en-US" sz="19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22033034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2268071" y="2144637"/>
            <a:ext cx="7261411" cy="4435457"/>
          </a:xfrm>
        </p:spPr>
        <p:txBody>
          <a:bodyPr anchor="ctr">
            <a:normAutofit/>
          </a:bodyPr>
          <a:lstStyle/>
          <a:p>
            <a:pPr marL="0" indent="0" algn="ctr">
              <a:buNone/>
            </a:pPr>
            <a:r>
              <a:rPr lang="en-US" sz="1800" b="0" i="0" u="none" strike="noStrike" baseline="0" dirty="0">
                <a:latin typeface="Lora-Regular"/>
              </a:rPr>
              <a:t>That is a brief and simplified summary of the rendering of a web page. Think about how many resources might be loaded on a relatively complicated website and with JavaScript running events and we can see that much of this process happens frequently and not in such a linear manner. We can start to see the complexities of what a browser is doing when it renders your web page.</a:t>
            </a:r>
            <a:endParaRPr lang="en-US" sz="1800" dirty="0"/>
          </a:p>
        </p:txBody>
      </p:sp>
    </p:spTree>
    <p:extLst>
      <p:ext uri="{BB962C8B-B14F-4D97-AF65-F5344CB8AC3E}">
        <p14:creationId xmlns:p14="http://schemas.microsoft.com/office/powerpoint/2010/main" val="26584162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265128"/>
          </a:xfrm>
        </p:spPr>
        <p:txBody>
          <a:bodyPr/>
          <a:lstStyle/>
          <a:p>
            <a:pPr marL="0" indent="0" algn="l">
              <a:buNone/>
            </a:pPr>
            <a:r>
              <a:rPr lang="en-US" sz="1800" b="0" i="0" u="none" strike="noStrike" baseline="0" dirty="0">
                <a:latin typeface="Lora-Regular"/>
              </a:rPr>
              <a:t>In this chapter, we have looked at how we write HTML and CSS and their roles in structuring and presenting a web page. We've looked at how to make sure our HTML document is working as we expect and is understandable to a web browser, and we’ve looked at how to target elements in the HTML document so we can style them.</a:t>
            </a:r>
          </a:p>
          <a:p>
            <a:pPr marL="0" indent="0" algn="l">
              <a:buNone/>
            </a:pPr>
            <a:r>
              <a:rPr lang="en-US" sz="1800" b="0" i="0" u="none" strike="noStrike" baseline="0" dirty="0">
                <a:latin typeface="Lora-Regular"/>
              </a:rPr>
              <a:t>To demonstrate our understanding, we have created a web page that we will use as a template for the pages of a website and we have added CSS to normalize the style and add some initial styles for the site.</a:t>
            </a:r>
          </a:p>
          <a:p>
            <a:pPr marL="0" indent="0" algn="l">
              <a:buNone/>
            </a:pPr>
            <a:r>
              <a:rPr lang="en-US" sz="1800" b="0" i="0" u="none" strike="noStrike" baseline="0" dirty="0">
                <a:latin typeface="Lora-Regular"/>
              </a:rPr>
              <a:t>In the next chapter, we will look at the options for structuring and laying out a web page and elements within it and how we can style these for different web page layouts.</a:t>
            </a:r>
            <a:endParaRPr lang="en-US" dirty="0"/>
          </a:p>
        </p:txBody>
      </p:sp>
    </p:spTree>
    <p:extLst>
      <p:ext uri="{BB962C8B-B14F-4D97-AF65-F5344CB8AC3E}">
        <p14:creationId xmlns:p14="http://schemas.microsoft.com/office/powerpoint/2010/main" val="69492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ctr">
            <a:normAutofit/>
          </a:bodyPr>
          <a:lstStyle/>
          <a:p>
            <a:pPr marL="0" indent="0" algn="l">
              <a:buNone/>
            </a:pPr>
            <a:r>
              <a:rPr lang="en-US" sz="1800" b="0" i="0" u="none" strike="noStrike" baseline="0" dirty="0">
                <a:latin typeface="Lora-Regular"/>
              </a:rPr>
              <a:t>To see how we can use these categories, we will introduce an HTML5 element and see how it will fit into these category types. We will look at the </a:t>
            </a:r>
            <a:r>
              <a:rPr lang="en-US" sz="1800" b="1" i="0" u="none" strike="noStrike" baseline="0" dirty="0">
                <a:latin typeface="Inconsolata-Bold"/>
              </a:rPr>
              <a:t>&lt;</a:t>
            </a:r>
            <a:r>
              <a:rPr lang="en-US" sz="1800" b="1" i="0" u="none" strike="noStrike" baseline="0" dirty="0" err="1">
                <a:latin typeface="Inconsolata-Bold"/>
              </a:rPr>
              <a:t>img</a:t>
            </a:r>
            <a:r>
              <a:rPr lang="en-US" sz="1800" b="1" i="0" u="none" strike="noStrike" baseline="0" dirty="0">
                <a:latin typeface="Inconsolata-Bold"/>
              </a:rPr>
              <a:t>&gt; </a:t>
            </a:r>
            <a:r>
              <a:rPr lang="en-US" sz="1800" b="0" i="0" u="none" strike="noStrike" baseline="0" dirty="0">
                <a:latin typeface="Lora-Regular"/>
              </a:rPr>
              <a:t>element.</a:t>
            </a:r>
          </a:p>
          <a:p>
            <a:pPr marL="0" indent="0" algn="l">
              <a:buNone/>
            </a:pPr>
            <a:r>
              <a:rPr lang="en-US" sz="1800" b="0" i="0" u="none" strike="noStrike" baseline="0" dirty="0">
                <a:latin typeface="Lora-Regular"/>
              </a:rPr>
              <a:t>If we want to embed an image in our web page, the simplest way is to use the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(for more on images, see </a:t>
            </a:r>
            <a:r>
              <a:rPr lang="en-US" sz="1800" b="0" i="1" u="none" strike="noStrike" baseline="0" dirty="0">
                <a:latin typeface="Lora-Italic"/>
              </a:rPr>
              <a:t>Chapter 7, Media, Audio, Video, and Canvas</a:t>
            </a:r>
            <a:r>
              <a:rPr lang="en-US" sz="1800" b="0" i="0" u="none" strike="noStrike" baseline="0" dirty="0">
                <a:latin typeface="Lora-Regular"/>
              </a:rPr>
              <a:t>). If we want to create 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an example of the code looks like this: </a:t>
            </a:r>
            <a:r>
              <a:rPr lang="en-US" sz="1800" b="1" i="0" u="none" strike="noStrike" baseline="0" dirty="0">
                <a:latin typeface="Inconsolata-Bold"/>
              </a:rPr>
              <a:t>&lt;</a:t>
            </a:r>
            <a:r>
              <a:rPr lang="en-US" sz="1800" b="1" i="0" u="none" strike="noStrike" baseline="0" dirty="0" err="1">
                <a:latin typeface="Inconsolata-Bold"/>
              </a:rPr>
              <a:t>img</a:t>
            </a:r>
            <a:r>
              <a:rPr lang="en-US" sz="1800" b="1" i="0" u="none" strike="noStrike" baseline="0" dirty="0">
                <a:latin typeface="Inconsolata-Bold"/>
              </a:rPr>
              <a:t> </a:t>
            </a:r>
            <a:r>
              <a:rPr lang="en-US" sz="1800" b="1" i="0" u="none" strike="noStrike" baseline="0" dirty="0" err="1">
                <a:latin typeface="Inconsolata-Bold"/>
              </a:rPr>
              <a:t>src</a:t>
            </a:r>
            <a:r>
              <a:rPr lang="en-US" sz="1800" b="1" i="0" u="none" strike="noStrike" baseline="0" dirty="0">
                <a:latin typeface="Inconsolata-Bold"/>
              </a:rPr>
              <a:t>="media/kitten.png" alt="A cute kitten"&gt;</a:t>
            </a:r>
            <a:r>
              <a:rPr lang="en-US" sz="1800" b="0" i="0" u="none" strike="noStrike" baseline="0" dirty="0">
                <a:latin typeface="Lora-Regular"/>
              </a:rPr>
              <a:t>.</a:t>
            </a:r>
          </a:p>
          <a:p>
            <a:pPr marL="0" indent="0" algn="l">
              <a:buNone/>
            </a:pPr>
            <a:r>
              <a:rPr lang="en-US" sz="1800" b="0" i="0" u="none" strike="noStrike" baseline="0" dirty="0">
                <a:latin typeface="Lora-Regular"/>
              </a:rPr>
              <a:t>We set the </a:t>
            </a:r>
            <a:r>
              <a:rPr lang="en-US" sz="1800" b="1" i="0" u="none" strike="noStrike" baseline="0" dirty="0" err="1">
                <a:latin typeface="Inconsolata-Bold"/>
              </a:rPr>
              <a:t>src</a:t>
            </a:r>
            <a:r>
              <a:rPr lang="en-US" sz="1800" b="1" i="0" u="none" strike="noStrike" baseline="0" dirty="0">
                <a:latin typeface="Inconsolata-Bold"/>
              </a:rPr>
              <a:t> </a:t>
            </a:r>
            <a:r>
              <a:rPr lang="en-US" sz="1800" b="0" i="0" u="none" strike="noStrike" baseline="0" dirty="0">
                <a:latin typeface="Lora-Regular"/>
              </a:rPr>
              <a:t>attribute on the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to an image URL; this is the source of the image that will be embedded in the web page.</a:t>
            </a:r>
          </a:p>
          <a:p>
            <a:pPr marL="0" indent="0" algn="l">
              <a:buNone/>
            </a:pPr>
            <a:r>
              <a:rPr lang="en-US" sz="1800" b="0" i="0" u="none" strike="noStrike" baseline="0" dirty="0">
                <a:latin typeface="Lora-Regular"/>
              </a:rPr>
              <a:t>Unless your image has no value other than as a decoration, it is a very good idea to include an </a:t>
            </a:r>
            <a:r>
              <a:rPr lang="en-US" sz="1800" b="1" i="0" u="none" strike="noStrike" baseline="0" dirty="0">
                <a:latin typeface="Inconsolata-Bold"/>
              </a:rPr>
              <a:t>alt </a:t>
            </a:r>
            <a:r>
              <a:rPr lang="en-US" sz="1800" b="0" i="0" u="none" strike="noStrike" baseline="0" dirty="0">
                <a:latin typeface="Lora-Regular"/>
              </a:rPr>
              <a:t>attribute. The </a:t>
            </a:r>
            <a:r>
              <a:rPr lang="en-US" sz="1800" b="1" i="0" u="none" strike="noStrike" baseline="0" dirty="0">
                <a:latin typeface="Inconsolata-Bold"/>
              </a:rPr>
              <a:t>alt </a:t>
            </a:r>
            <a:r>
              <a:rPr lang="en-US" sz="1800" b="0" i="0" u="none" strike="noStrike" baseline="0" dirty="0">
                <a:latin typeface="Lora-Regular"/>
              </a:rPr>
              <a:t>attribute provides an alternative description of the image as text, which can then be used by screen readers if an image does not load, or in a non-graphical browser.</a:t>
            </a:r>
          </a:p>
          <a:p>
            <a:pPr marL="0" indent="0" algn="l">
              <a:buNone/>
            </a:pPr>
            <a:r>
              <a:rPr lang="en-US" sz="1800" b="0" i="0" u="none" strike="noStrike" baseline="0" dirty="0">
                <a:latin typeface="Lora-Regular"/>
              </a:rPr>
              <a:t>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is a form of </a:t>
            </a:r>
            <a:r>
              <a:rPr lang="en-US" sz="1800" b="1" i="0" u="none" strike="noStrike" baseline="0" dirty="0">
                <a:latin typeface="Lora-Bold"/>
              </a:rPr>
              <a:t>embedded </a:t>
            </a:r>
            <a:r>
              <a:rPr lang="en-US" sz="1800" b="0" i="0" u="none" strike="noStrike" baseline="0" dirty="0">
                <a:latin typeface="Lora-Regular"/>
              </a:rPr>
              <a:t>content because it embeds an image in an HTML document. It can appear in the body of an HTML document as the child element of the </a:t>
            </a:r>
            <a:r>
              <a:rPr lang="en-US" sz="1800" b="1" i="0" u="none" strike="noStrike" baseline="0" dirty="0">
                <a:latin typeface="Inconsolata-Bold"/>
              </a:rPr>
              <a:t>body </a:t>
            </a:r>
            <a:r>
              <a:rPr lang="en-US" sz="1800" b="0" i="0" u="none" strike="noStrike" baseline="0" dirty="0">
                <a:latin typeface="Lora-Regular"/>
              </a:rPr>
              <a:t>element, so it would be categorized as </a:t>
            </a:r>
            <a:r>
              <a:rPr lang="en-US" sz="1800" b="1" i="0" u="none" strike="noStrike" baseline="0" dirty="0">
                <a:latin typeface="Lora-Bold"/>
              </a:rPr>
              <a:t>flow </a:t>
            </a:r>
            <a:r>
              <a:rPr lang="en-US" sz="1800" b="0" i="0" u="none" strike="noStrike" baseline="0" dirty="0">
                <a:latin typeface="Lora-Regular"/>
              </a:rPr>
              <a:t>content.</a:t>
            </a:r>
            <a:endParaRPr lang="en-US" dirty="0"/>
          </a:p>
        </p:txBody>
      </p:sp>
    </p:spTree>
    <p:extLst>
      <p:ext uri="{BB962C8B-B14F-4D97-AF65-F5344CB8AC3E}">
        <p14:creationId xmlns:p14="http://schemas.microsoft.com/office/powerpoint/2010/main" val="12809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t">
            <a:normAutofit/>
          </a:bodyPr>
          <a:lstStyle/>
          <a:p>
            <a:pPr marL="0" indent="0" algn="l">
              <a:buNone/>
            </a:pPr>
            <a:r>
              <a:rPr lang="en-US" sz="1800" b="0" i="0" u="none" strike="noStrike" baseline="0" dirty="0">
                <a:latin typeface="Lora-Regular"/>
              </a:rPr>
              <a:t>An image can be included as content in a paragraph, so it is a type of </a:t>
            </a:r>
            <a:r>
              <a:rPr lang="en-US" sz="1800" b="1" i="0" u="none" strike="noStrike" baseline="0" dirty="0">
                <a:latin typeface="Lora-Bold"/>
              </a:rPr>
              <a:t>phrasing </a:t>
            </a:r>
            <a:r>
              <a:rPr lang="en-US" sz="1800" b="0" i="0" u="none" strike="noStrike" baseline="0" dirty="0">
                <a:latin typeface="Lora-Regular"/>
              </a:rPr>
              <a:t>content. </a:t>
            </a:r>
          </a:p>
          <a:p>
            <a:pPr marL="0" indent="0" algn="l">
              <a:buNone/>
            </a:pPr>
            <a:r>
              <a:rPr lang="en-US" sz="1800" b="0" i="0" u="none" strike="noStrike" baseline="0" dirty="0">
                <a:latin typeface="Lora-Regular"/>
              </a:rPr>
              <a:t>For example, we could have inline images appear in the flow of a paragraph:</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This code would render the following figure, with the image embedded in the paragraph and the rest of the text flowing around it:</a:t>
            </a:r>
            <a:endParaRPr lang="en-US" dirty="0"/>
          </a:p>
        </p:txBody>
      </p:sp>
      <p:pic>
        <p:nvPicPr>
          <p:cNvPr id="5" name="Picture 4">
            <a:extLst>
              <a:ext uri="{FF2B5EF4-FFF2-40B4-BE49-F238E27FC236}">
                <a16:creationId xmlns:a16="http://schemas.microsoft.com/office/drawing/2014/main" id="{4B22845A-0616-45E4-BB8D-A1D387C71E99}"/>
              </a:ext>
            </a:extLst>
          </p:cNvPr>
          <p:cNvPicPr>
            <a:picLocks noChangeAspect="1"/>
          </p:cNvPicPr>
          <p:nvPr/>
        </p:nvPicPr>
        <p:blipFill>
          <a:blip r:embed="rId2"/>
          <a:stretch>
            <a:fillRect/>
          </a:stretch>
        </p:blipFill>
        <p:spPr>
          <a:xfrm>
            <a:off x="1840705" y="2818040"/>
            <a:ext cx="8510589" cy="740946"/>
          </a:xfrm>
          <a:prstGeom prst="rect">
            <a:avLst/>
          </a:prstGeom>
        </p:spPr>
      </p:pic>
      <p:pic>
        <p:nvPicPr>
          <p:cNvPr id="6" name="Picture 5">
            <a:extLst>
              <a:ext uri="{FF2B5EF4-FFF2-40B4-BE49-F238E27FC236}">
                <a16:creationId xmlns:a16="http://schemas.microsoft.com/office/drawing/2014/main" id="{4C1568DA-C84A-4A82-8F00-8DFADF13FFEB}"/>
              </a:ext>
            </a:extLst>
          </p:cNvPr>
          <p:cNvPicPr>
            <a:picLocks noChangeAspect="1"/>
          </p:cNvPicPr>
          <p:nvPr/>
        </p:nvPicPr>
        <p:blipFill>
          <a:blip r:embed="rId3"/>
          <a:stretch>
            <a:fillRect/>
          </a:stretch>
        </p:blipFill>
        <p:spPr>
          <a:xfrm>
            <a:off x="3265955" y="4523254"/>
            <a:ext cx="5086350" cy="1200150"/>
          </a:xfrm>
          <a:prstGeom prst="rect">
            <a:avLst/>
          </a:prstGeom>
        </p:spPr>
      </p:pic>
      <p:sp>
        <p:nvSpPr>
          <p:cNvPr id="8" name="TextBox 7">
            <a:extLst>
              <a:ext uri="{FF2B5EF4-FFF2-40B4-BE49-F238E27FC236}">
                <a16:creationId xmlns:a16="http://schemas.microsoft.com/office/drawing/2014/main" id="{5A850F8B-EA95-4AC2-B1A9-9D530D479675}"/>
              </a:ext>
            </a:extLst>
          </p:cNvPr>
          <p:cNvSpPr txBox="1"/>
          <p:nvPr/>
        </p:nvSpPr>
        <p:spPr>
          <a:xfrm>
            <a:off x="4069977" y="5979683"/>
            <a:ext cx="3478306" cy="307777"/>
          </a:xfrm>
          <a:prstGeom prst="rect">
            <a:avLst/>
          </a:prstGeom>
          <a:noFill/>
        </p:spPr>
        <p:txBody>
          <a:bodyPr wrap="square">
            <a:spAutoFit/>
          </a:bodyPr>
          <a:lstStyle/>
          <a:p>
            <a:r>
              <a:rPr lang="en-US" sz="1400" b="1" i="0" u="none" strike="noStrike" baseline="0" dirty="0">
                <a:latin typeface="OpenSans-Semibold"/>
              </a:rPr>
              <a:t>Figure 1.7: Image with text flowing around it</a:t>
            </a:r>
            <a:endParaRPr lang="en-US" sz="1400" b="1" dirty="0"/>
          </a:p>
        </p:txBody>
      </p:sp>
    </p:spTree>
    <p:extLst>
      <p:ext uri="{BB962C8B-B14F-4D97-AF65-F5344CB8AC3E}">
        <p14:creationId xmlns:p14="http://schemas.microsoft.com/office/powerpoint/2010/main" val="31398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6"/>
          </a:xfrm>
        </p:spPr>
        <p:txBody>
          <a:bodyPr anchor="ctr">
            <a:normAutofit lnSpcReduction="10000"/>
          </a:bodyPr>
          <a:lstStyle/>
          <a:p>
            <a:pPr marL="0" indent="0" algn="l">
              <a:buNone/>
            </a:pPr>
            <a:r>
              <a:rPr lang="en-US" sz="1800" b="0" i="0" u="none" strike="noStrike" baseline="0" dirty="0">
                <a:latin typeface="Lora-Regular"/>
              </a:rPr>
              <a:t>In certain circumstances, 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is a type of </a:t>
            </a:r>
            <a:r>
              <a:rPr lang="en-US" sz="1800" b="1" i="0" u="none" strike="noStrike" baseline="0" dirty="0">
                <a:latin typeface="Lora-Bold"/>
              </a:rPr>
              <a:t>interactive </a:t>
            </a:r>
            <a:r>
              <a:rPr lang="en-US" sz="1800" b="0" i="0" u="none" strike="noStrike" baseline="0" dirty="0">
                <a:latin typeface="Lora-Regular"/>
              </a:rPr>
              <a:t>content. For this to be the case, the image must have a </a:t>
            </a:r>
            <a:r>
              <a:rPr lang="en-US" sz="1800" b="1" i="0" u="none" strike="noStrike" baseline="0" dirty="0" err="1">
                <a:latin typeface="Inconsolata-Bold"/>
              </a:rPr>
              <a:t>usemap</a:t>
            </a:r>
            <a:r>
              <a:rPr lang="en-US" sz="1800" b="1" i="0" u="none" strike="noStrike" baseline="0" dirty="0">
                <a:latin typeface="Inconsolata-Bold"/>
              </a:rPr>
              <a:t> </a:t>
            </a:r>
            <a:r>
              <a:rPr lang="en-US" sz="1800" b="0" i="0" u="none" strike="noStrike" baseline="0" dirty="0">
                <a:latin typeface="Lora-Regular"/>
              </a:rPr>
              <a:t>attribute. The </a:t>
            </a:r>
            <a:r>
              <a:rPr lang="en-US" sz="1800" b="1" i="0" u="none" strike="noStrike" baseline="0" dirty="0" err="1">
                <a:latin typeface="Inconsolata-Bold"/>
              </a:rPr>
              <a:t>usemap</a:t>
            </a:r>
            <a:r>
              <a:rPr lang="en-US" sz="1800" b="1" i="0" u="none" strike="noStrike" baseline="0" dirty="0">
                <a:latin typeface="Inconsolata-Bold"/>
              </a:rPr>
              <a:t> </a:t>
            </a:r>
            <a:r>
              <a:rPr lang="en-US" sz="1800" b="0" i="0" u="none" strike="noStrike" baseline="0" dirty="0">
                <a:latin typeface="Lora-Regular"/>
              </a:rPr>
              <a:t>attribute allows you to specify an image map, which defines areas of an image that are treated as hyperlinks. This makes the image interactive.</a:t>
            </a:r>
          </a:p>
          <a:p>
            <a:pPr marL="0" indent="0" algn="l">
              <a:buNone/>
            </a:pPr>
            <a:r>
              <a:rPr lang="en-US" sz="1800" b="0" i="0" u="none" strike="noStrike" baseline="0" dirty="0">
                <a:latin typeface="Lora-Regular"/>
              </a:rPr>
              <a:t>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does not act as </a:t>
            </a:r>
            <a:r>
              <a:rPr lang="en-US" sz="1800" b="1" i="0" u="none" strike="noStrike" baseline="0" dirty="0">
                <a:latin typeface="Lora-Bold"/>
              </a:rPr>
              <a:t>metadata </a:t>
            </a:r>
            <a:r>
              <a:rPr lang="en-US" sz="1800" b="0" i="0" u="none" strike="noStrike" baseline="0" dirty="0">
                <a:latin typeface="Lora-Regular"/>
              </a:rPr>
              <a:t>and it does not provide a </a:t>
            </a:r>
            <a:r>
              <a:rPr lang="en-US" sz="1800" b="1" i="0" u="none" strike="noStrike" baseline="0" dirty="0">
                <a:latin typeface="Lora-Bold"/>
              </a:rPr>
              <a:t>sectioning </a:t>
            </a:r>
            <a:r>
              <a:rPr lang="en-US" sz="1800" b="0" i="0" u="none" strike="noStrike" baseline="0" dirty="0">
                <a:latin typeface="Lora-Regular"/>
              </a:rPr>
              <a:t>structure to an HTML document. Nor is it a </a:t>
            </a:r>
            <a:r>
              <a:rPr lang="en-US" sz="1800" b="1" i="0" u="none" strike="noStrike" baseline="0" dirty="0">
                <a:latin typeface="Lora-Bold"/>
              </a:rPr>
              <a:t>heading</a:t>
            </a:r>
            <a:r>
              <a:rPr lang="en-US" sz="1800" b="0" i="0" u="none" strike="noStrike" baseline="0" dirty="0">
                <a:latin typeface="Lora-Regular"/>
              </a:rPr>
              <a:t>. </a:t>
            </a:r>
          </a:p>
          <a:p>
            <a:pPr marL="0" indent="0" algn="l">
              <a:buNone/>
            </a:pPr>
            <a:r>
              <a:rPr lang="en-US" sz="1800" b="0" i="0" u="none" strike="noStrike" baseline="0" dirty="0">
                <a:latin typeface="Lora-Regular"/>
              </a:rPr>
              <a:t>There are lots more elements in the HTML5 standard. Elements can appear in more than one category and there is some overlap between the relationships of the categories. Some of these elements are very common and are used often, but some of these elements have very specific purposes and you may never come across a use case for them.</a:t>
            </a:r>
          </a:p>
          <a:p>
            <a:pPr marL="0" indent="0" algn="l">
              <a:buNone/>
            </a:pPr>
            <a:r>
              <a:rPr lang="en-US" sz="1800" b="0" i="0" u="none" strike="noStrike" baseline="0" dirty="0">
                <a:solidFill>
                  <a:srgbClr val="000000"/>
                </a:solidFill>
                <a:latin typeface="Lora-Regular"/>
              </a:rPr>
              <a:t>The content types can be useful for grouping elements into more manageable chunks, for getting an overview of the choices HTML gives you and the restrictions it puts on the content of an element, and for understanding the content types generally before we drill down into the uses of specific elements in later chapters.</a:t>
            </a:r>
          </a:p>
          <a:p>
            <a:pPr marL="0" indent="0" algn="l">
              <a:buNone/>
            </a:pPr>
            <a:r>
              <a:rPr lang="en-US" sz="1800" b="0" i="0" u="none" strike="noStrike" baseline="0" dirty="0">
                <a:solidFill>
                  <a:srgbClr val="000000"/>
                </a:solidFill>
                <a:latin typeface="Lora-Regular"/>
              </a:rPr>
              <a:t>For further reference, we can see where each available element is categorized in the </a:t>
            </a:r>
            <a:r>
              <a:rPr lang="fr-FR" sz="1800" b="0" i="0" u="none" strike="noStrike" baseline="0" dirty="0">
                <a:solidFill>
                  <a:srgbClr val="000000"/>
                </a:solidFill>
                <a:latin typeface="Lora-Regular"/>
              </a:rPr>
              <a:t>W3C's documentation on HTML5: </a:t>
            </a:r>
            <a:r>
              <a:rPr lang="fr-FR"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https://www.w3.org/TR/html5/dom.html#kindsof-</a:t>
            </a:r>
            <a:r>
              <a:rPr lang="en-US"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content</a:t>
            </a:r>
            <a:r>
              <a:rPr lang="en-US" sz="1800" b="0" i="0" u="none" strike="noStrike" baseline="0" dirty="0">
                <a:solidFill>
                  <a:srgbClr val="000000"/>
                </a:solidFill>
                <a:latin typeface="Lora-Regular"/>
              </a:rPr>
              <a:t>.</a:t>
            </a:r>
            <a:endParaRPr lang="en-US" dirty="0"/>
          </a:p>
        </p:txBody>
      </p:sp>
    </p:spTree>
    <p:extLst>
      <p:ext uri="{BB962C8B-B14F-4D97-AF65-F5344CB8AC3E}">
        <p14:creationId xmlns:p14="http://schemas.microsoft.com/office/powerpoint/2010/main" val="1818282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lgn="l">
              <a:buNone/>
            </a:pPr>
            <a:r>
              <a:rPr lang="en-US" sz="1800" b="0" i="0" u="none" strike="noStrike" baseline="0" dirty="0">
                <a:latin typeface="Lora-Regular"/>
              </a:rPr>
              <a:t>An HTML document represents a hierarchical tree structure, rather like a family tree. Starting from a root element, the relationship between an element and its contents can be seen as that of a parent element and a child element. An element that is at the same level of the hierarchy as another element can be considered a sibling to that element, and we can describe elements within a branch of the tree as ancestors and descendants. This structure can be represented as a tree diagram to get a better idea of the relationship between elements.</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Take, for example, this simple </a:t>
            </a:r>
            <a:br>
              <a:rPr lang="en-US" sz="1800" b="0" i="0" u="none" strike="noStrike" baseline="0" dirty="0">
                <a:latin typeface="Lora-Regular"/>
              </a:rPr>
            </a:br>
            <a:r>
              <a:rPr lang="en-US" sz="1800" b="0" i="0" u="none" strike="noStrike" baseline="0" dirty="0">
                <a:latin typeface="Lora-Regular"/>
              </a:rPr>
              <a:t>HTML document:</a:t>
            </a:r>
            <a:endParaRPr lang="en-US" dirty="0"/>
          </a:p>
        </p:txBody>
      </p:sp>
      <p:pic>
        <p:nvPicPr>
          <p:cNvPr id="5" name="Picture 4">
            <a:extLst>
              <a:ext uri="{FF2B5EF4-FFF2-40B4-BE49-F238E27FC236}">
                <a16:creationId xmlns:a16="http://schemas.microsoft.com/office/drawing/2014/main" id="{78AD98A1-17F2-4C69-AF7D-588C6FD49FFD}"/>
              </a:ext>
            </a:extLst>
          </p:cNvPr>
          <p:cNvPicPr>
            <a:picLocks noChangeAspect="1"/>
          </p:cNvPicPr>
          <p:nvPr/>
        </p:nvPicPr>
        <p:blipFill>
          <a:blip r:embed="rId2"/>
          <a:stretch>
            <a:fillRect/>
          </a:stretch>
        </p:blipFill>
        <p:spPr>
          <a:xfrm>
            <a:off x="4428565" y="3860914"/>
            <a:ext cx="7182242" cy="2812750"/>
          </a:xfrm>
          <a:prstGeom prst="rect">
            <a:avLst/>
          </a:prstGeom>
        </p:spPr>
      </p:pic>
    </p:spTree>
    <p:extLst>
      <p:ext uri="{BB962C8B-B14F-4D97-AF65-F5344CB8AC3E}">
        <p14:creationId xmlns:p14="http://schemas.microsoft.com/office/powerpoint/2010/main" val="372560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4331467" cy="4645566"/>
          </a:xfrm>
        </p:spPr>
        <p:txBody>
          <a:bodyPr anchor="ctr"/>
          <a:lstStyle/>
          <a:p>
            <a:pPr marL="0" indent="0" algn="l">
              <a:buNone/>
            </a:pPr>
            <a:r>
              <a:rPr lang="en-US" sz="1800" b="0" i="0" u="none" strike="noStrike" baseline="0" dirty="0">
                <a:latin typeface="Lora-Regular"/>
              </a:rPr>
              <a:t>Here, we have an HTML element, the root of the document, which hosts a </a:t>
            </a:r>
            <a:r>
              <a:rPr lang="en-US" sz="1800" b="1" i="0" u="none" strike="noStrike" baseline="0" dirty="0">
                <a:latin typeface="Inconsolata-Bold"/>
              </a:rPr>
              <a:t>head </a:t>
            </a:r>
            <a:r>
              <a:rPr lang="en-US" sz="1800" b="0" i="0" u="none" strike="noStrike" baseline="0" dirty="0">
                <a:latin typeface="Lora-Regular"/>
              </a:rPr>
              <a:t>element containing a </a:t>
            </a:r>
            <a:r>
              <a:rPr lang="en-US" sz="1800" b="1" i="0" u="none" strike="noStrike" baseline="0" dirty="0">
                <a:latin typeface="Inconsolata-Bold"/>
              </a:rPr>
              <a:t>title </a:t>
            </a:r>
            <a:r>
              <a:rPr lang="en-US" sz="1800" b="0" i="0" u="none" strike="noStrike" baseline="0" dirty="0">
                <a:latin typeface="Lora-Regular"/>
              </a:rPr>
              <a:t>element, and a </a:t>
            </a:r>
            <a:r>
              <a:rPr lang="en-US" sz="1800" b="1" i="0" u="none" strike="noStrike" baseline="0" dirty="0">
                <a:latin typeface="Inconsolata-Bold"/>
              </a:rPr>
              <a:t>body </a:t>
            </a:r>
            <a:r>
              <a:rPr lang="en-US" sz="1800" b="0" i="0" u="none" strike="noStrike" baseline="0" dirty="0">
                <a:latin typeface="Lora-Regular"/>
              </a:rPr>
              <a:t>element, containing some content including a </a:t>
            </a:r>
            <a:r>
              <a:rPr lang="en-US" sz="1800" b="1" i="0" u="none" strike="noStrike" baseline="0" dirty="0">
                <a:latin typeface="Inconsolata-Bold"/>
              </a:rPr>
              <a:t>div </a:t>
            </a:r>
            <a:r>
              <a:rPr lang="en-US" sz="1800" b="0" i="0" u="none" strike="noStrike" baseline="0" dirty="0">
                <a:latin typeface="Lora-Regular"/>
              </a:rPr>
              <a:t>element with an </a:t>
            </a:r>
            <a:r>
              <a:rPr lang="en-US" sz="1800" b="1" i="0" u="none" strike="noStrike" baseline="0" dirty="0">
                <a:latin typeface="Inconsolata-Bold"/>
              </a:rPr>
              <a:t>h1 </a:t>
            </a:r>
            <a:r>
              <a:rPr lang="en-US" sz="1800" b="0" i="0" u="none" strike="noStrike" baseline="0" dirty="0">
                <a:latin typeface="Lora-Regular"/>
              </a:rPr>
              <a:t>heading element and some paragraph elements. It can be represented as a tree diagram as follows:</a:t>
            </a:r>
            <a:endParaRPr lang="en-US" dirty="0"/>
          </a:p>
        </p:txBody>
      </p:sp>
      <p:pic>
        <p:nvPicPr>
          <p:cNvPr id="6" name="Picture 5">
            <a:extLst>
              <a:ext uri="{FF2B5EF4-FFF2-40B4-BE49-F238E27FC236}">
                <a16:creationId xmlns:a16="http://schemas.microsoft.com/office/drawing/2014/main" id="{6D32931F-3EFC-4E42-8CE6-1E1491A82E6A}"/>
              </a:ext>
            </a:extLst>
          </p:cNvPr>
          <p:cNvPicPr>
            <a:picLocks noChangeAspect="1"/>
          </p:cNvPicPr>
          <p:nvPr/>
        </p:nvPicPr>
        <p:blipFill>
          <a:blip r:embed="rId2"/>
          <a:stretch>
            <a:fillRect/>
          </a:stretch>
        </p:blipFill>
        <p:spPr>
          <a:xfrm>
            <a:off x="5226537" y="2028097"/>
            <a:ext cx="6384271" cy="4231906"/>
          </a:xfrm>
          <a:prstGeom prst="rect">
            <a:avLst/>
          </a:prstGeom>
        </p:spPr>
      </p:pic>
      <p:sp>
        <p:nvSpPr>
          <p:cNvPr id="8" name="TextBox 7">
            <a:extLst>
              <a:ext uri="{FF2B5EF4-FFF2-40B4-BE49-F238E27FC236}">
                <a16:creationId xmlns:a16="http://schemas.microsoft.com/office/drawing/2014/main" id="{6EF70C35-9168-4489-9A1F-66112395ADC8}"/>
              </a:ext>
            </a:extLst>
          </p:cNvPr>
          <p:cNvSpPr txBox="1"/>
          <p:nvPr/>
        </p:nvSpPr>
        <p:spPr>
          <a:xfrm>
            <a:off x="5514808" y="6432098"/>
            <a:ext cx="6096000" cy="338554"/>
          </a:xfrm>
          <a:prstGeom prst="rect">
            <a:avLst/>
          </a:prstGeom>
          <a:noFill/>
        </p:spPr>
        <p:txBody>
          <a:bodyPr wrap="square">
            <a:spAutoFit/>
          </a:bodyPr>
          <a:lstStyle/>
          <a:p>
            <a:r>
              <a:rPr lang="en-US" sz="1600" b="1" i="0" u="none" strike="noStrike" baseline="0" dirty="0">
                <a:latin typeface="OpenSans-Semibold"/>
              </a:rPr>
              <a:t>Figure 1.8: A representation of the HTML document as a tree diagram</a:t>
            </a:r>
            <a:endParaRPr lang="en-US" sz="1600" b="1" dirty="0"/>
          </a:p>
        </p:txBody>
      </p:sp>
    </p:spTree>
    <p:extLst>
      <p:ext uri="{BB962C8B-B14F-4D97-AF65-F5344CB8AC3E}">
        <p14:creationId xmlns:p14="http://schemas.microsoft.com/office/powerpoint/2010/main" val="360877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01203"/>
            <a:ext cx="11029615" cy="4645566"/>
          </a:xfrm>
        </p:spPr>
        <p:txBody>
          <a:bodyPr anchor="t">
            <a:normAutofit lnSpcReduction="10000"/>
          </a:bodyPr>
          <a:lstStyle/>
          <a:p>
            <a:pPr marL="0" indent="0" algn="l">
              <a:buNone/>
            </a:pPr>
            <a:r>
              <a:rPr lang="en-US" sz="1800" b="0" i="0" u="none" strike="noStrike" baseline="0" dirty="0">
                <a:latin typeface="Lora-Regular"/>
              </a:rPr>
              <a:t>In the browser, this code would render the following web page: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&lt;html&gt; </a:t>
            </a:r>
            <a:r>
              <a:rPr lang="en-US" sz="1800" b="0" i="0" u="none" strike="noStrike" baseline="0" dirty="0">
                <a:latin typeface="Lora-Regular"/>
              </a:rPr>
              <a:t>element is the parent of </a:t>
            </a:r>
            <a:r>
              <a:rPr lang="en-US" sz="1800" b="1" i="0" u="none" strike="noStrike" baseline="0" dirty="0">
                <a:latin typeface="Inconsolata-Bold"/>
              </a:rPr>
              <a:t>&lt;head&gt; </a:t>
            </a:r>
            <a:r>
              <a:rPr lang="en-US" sz="1800" b="0" i="0" u="none" strike="noStrike" baseline="0" dirty="0">
                <a:latin typeface="Lora-Regular"/>
              </a:rPr>
              <a:t>and </a:t>
            </a:r>
            <a:r>
              <a:rPr lang="en-US" sz="1800" b="1" i="0" u="none" strike="noStrike" baseline="0" dirty="0">
                <a:latin typeface="Inconsolata-Bold"/>
              </a:rPr>
              <a:t>&lt;body&gt;</a:t>
            </a:r>
            <a:r>
              <a:rPr lang="en-US" sz="1800" b="0" i="0" u="none" strike="noStrike" baseline="0" dirty="0">
                <a:latin typeface="Lora-Regular"/>
              </a:rPr>
              <a:t>, which (as children of the same parent) are siblings. </a:t>
            </a:r>
            <a:r>
              <a:rPr lang="en-US" sz="1800" b="1" i="0" u="none" strike="noStrike" baseline="0" dirty="0">
                <a:latin typeface="Inconsolata-Bold"/>
              </a:rPr>
              <a:t>&lt;body&gt; </a:t>
            </a:r>
            <a:r>
              <a:rPr lang="en-US" sz="1800" b="0" i="0" u="none" strike="noStrike" baseline="0" dirty="0">
                <a:latin typeface="Lora-Regular"/>
              </a:rPr>
              <a:t>has one child, a </a:t>
            </a:r>
            <a:r>
              <a:rPr lang="en-US" sz="1800" b="1" i="0" u="none" strike="noStrike" baseline="0" dirty="0">
                <a:latin typeface="Inconsolata-Bold"/>
              </a:rPr>
              <a:t>&lt;div&gt; </a:t>
            </a:r>
            <a:r>
              <a:rPr lang="en-US" sz="1800" b="0" i="0" u="none" strike="noStrike" baseline="0" dirty="0">
                <a:latin typeface="Lora-Regular"/>
              </a:rPr>
              <a:t>element, and that has three children: an </a:t>
            </a:r>
            <a:r>
              <a:rPr lang="en-US" sz="1800" b="1" i="0" u="none" strike="noStrike" baseline="0" dirty="0">
                <a:latin typeface="Inconsolata-Bold"/>
              </a:rPr>
              <a:t>&lt;h1&gt; </a:t>
            </a:r>
            <a:r>
              <a:rPr lang="en-US" sz="1800" b="0" i="0" u="none" strike="noStrike" baseline="0" dirty="0">
                <a:latin typeface="Lora-Regular"/>
              </a:rPr>
              <a:t>element and two </a:t>
            </a:r>
            <a:r>
              <a:rPr lang="en-US" sz="1800" b="1" i="0" u="none" strike="noStrike" baseline="0" dirty="0">
                <a:latin typeface="Inconsolata-Bold"/>
              </a:rPr>
              <a:t>&lt;p&gt; </a:t>
            </a:r>
            <a:r>
              <a:rPr lang="en-US" sz="1800" b="0" i="0" u="none" strike="noStrike" baseline="0" dirty="0">
                <a:latin typeface="Lora-Regular"/>
              </a:rPr>
              <a:t>elements. The </a:t>
            </a:r>
            <a:r>
              <a:rPr lang="en-US" sz="1800" b="1" i="0" u="none" strike="noStrike" baseline="0" dirty="0">
                <a:latin typeface="Inconsolata-Bold"/>
              </a:rPr>
              <a:t>&lt;h1&gt; </a:t>
            </a:r>
            <a:r>
              <a:rPr lang="en-US" sz="1800" b="0" i="0" u="none" strike="noStrike" baseline="0" dirty="0">
                <a:latin typeface="Lora-Regular"/>
              </a:rPr>
              <a:t>element is a descendant of the </a:t>
            </a:r>
            <a:r>
              <a:rPr lang="en-US" sz="1800" b="1" i="0" u="none" strike="noStrike" baseline="0" dirty="0">
                <a:latin typeface="Inconsolata-Bold"/>
              </a:rPr>
              <a:t>&lt;body&gt; </a:t>
            </a:r>
            <a:r>
              <a:rPr lang="en-US" sz="1800" b="0" i="0" u="none" strike="noStrike" baseline="0" dirty="0">
                <a:latin typeface="Lora-Regular"/>
              </a:rPr>
              <a:t>element but not of the </a:t>
            </a:r>
            <a:r>
              <a:rPr lang="en-US" sz="1800" b="1" i="0" u="none" strike="noStrike" baseline="0" dirty="0">
                <a:latin typeface="Inconsolata-Bold"/>
              </a:rPr>
              <a:t>&lt;head&gt; </a:t>
            </a:r>
            <a:r>
              <a:rPr lang="en-US" sz="1800" b="0" i="0" u="none" strike="noStrike" baseline="0" dirty="0">
                <a:latin typeface="Lora-Regular"/>
              </a:rPr>
              <a:t>element.</a:t>
            </a:r>
          </a:p>
          <a:p>
            <a:pPr marL="0" indent="0" algn="l">
              <a:buNone/>
            </a:pPr>
            <a:r>
              <a:rPr lang="en-US" sz="1800" b="0" i="0" u="none" strike="noStrike" baseline="0" dirty="0">
                <a:latin typeface="Lora-Regular"/>
              </a:rPr>
              <a:t>Understanding this structure will become more important when we look at CSS selectors and how we target parts of the HTML document later in this chapter.</a:t>
            </a:r>
            <a:endParaRPr lang="en-US" dirty="0">
              <a:latin typeface="Lora-Regular"/>
            </a:endParaRPr>
          </a:p>
        </p:txBody>
      </p:sp>
      <p:pic>
        <p:nvPicPr>
          <p:cNvPr id="6" name="Picture 5">
            <a:extLst>
              <a:ext uri="{FF2B5EF4-FFF2-40B4-BE49-F238E27FC236}">
                <a16:creationId xmlns:a16="http://schemas.microsoft.com/office/drawing/2014/main" id="{AD888C5C-95BA-4D06-998A-C0F8E5DE42C9}"/>
              </a:ext>
            </a:extLst>
          </p:cNvPr>
          <p:cNvPicPr>
            <a:picLocks noChangeAspect="1"/>
          </p:cNvPicPr>
          <p:nvPr/>
        </p:nvPicPr>
        <p:blipFill>
          <a:blip r:embed="rId2"/>
          <a:stretch>
            <a:fillRect/>
          </a:stretch>
        </p:blipFill>
        <p:spPr>
          <a:xfrm>
            <a:off x="4076141" y="2428875"/>
            <a:ext cx="3752850" cy="2000250"/>
          </a:xfrm>
          <a:prstGeom prst="rect">
            <a:avLst/>
          </a:prstGeom>
        </p:spPr>
      </p:pic>
      <p:sp>
        <p:nvSpPr>
          <p:cNvPr id="8" name="TextBox 7">
            <a:extLst>
              <a:ext uri="{FF2B5EF4-FFF2-40B4-BE49-F238E27FC236}">
                <a16:creationId xmlns:a16="http://schemas.microsoft.com/office/drawing/2014/main" id="{43189257-5F27-4A66-915F-2A9E744F69F9}"/>
              </a:ext>
            </a:extLst>
          </p:cNvPr>
          <p:cNvSpPr txBox="1"/>
          <p:nvPr/>
        </p:nvSpPr>
        <p:spPr>
          <a:xfrm>
            <a:off x="3639669" y="4560483"/>
            <a:ext cx="4912659" cy="307777"/>
          </a:xfrm>
          <a:prstGeom prst="rect">
            <a:avLst/>
          </a:prstGeom>
          <a:noFill/>
        </p:spPr>
        <p:txBody>
          <a:bodyPr wrap="square">
            <a:spAutoFit/>
          </a:bodyPr>
          <a:lstStyle/>
          <a:p>
            <a:r>
              <a:rPr lang="en-US" sz="1400" b="1" i="0" u="none" strike="noStrike" baseline="0" dirty="0">
                <a:latin typeface="OpenSans-Semibold"/>
              </a:rPr>
              <a:t>Figure 1.9: HTML rendered in the Google Chrome web browser</a:t>
            </a:r>
            <a:endParaRPr lang="en-US" sz="1400" b="1" dirty="0"/>
          </a:p>
        </p:txBody>
      </p:sp>
    </p:spTree>
    <p:extLst>
      <p:ext uri="{BB962C8B-B14F-4D97-AF65-F5344CB8AC3E}">
        <p14:creationId xmlns:p14="http://schemas.microsoft.com/office/powerpoint/2010/main" val="282379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DOM</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Lora-Regular"/>
              </a:rPr>
              <a:t>We can also represent the HTML document as a </a:t>
            </a:r>
            <a:r>
              <a:rPr lang="en-US" sz="1800" b="1" i="0" u="none" strike="noStrike" baseline="0" dirty="0">
                <a:latin typeface="Lora-Bold"/>
              </a:rPr>
              <a:t>Document Object Model </a:t>
            </a:r>
            <a:r>
              <a:rPr lang="en-US" sz="1800" b="0" i="0" u="none" strike="noStrike" baseline="0" dirty="0">
                <a:latin typeface="Lora-Regular"/>
              </a:rPr>
              <a:t>(</a:t>
            </a:r>
            <a:r>
              <a:rPr lang="en-US" sz="1800" b="1" i="0" u="none" strike="noStrike" baseline="0" dirty="0">
                <a:latin typeface="Lora-Bold"/>
              </a:rPr>
              <a:t>DOM</a:t>
            </a:r>
            <a:r>
              <a:rPr lang="en-US" sz="1800" b="0" i="0" u="none" strike="noStrike" baseline="0" dirty="0">
                <a:latin typeface="Lora-Regular"/>
              </a:rPr>
              <a:t>). The DOM is an in-memory representation of our HTML document as a tree of objects. The tree is represented as a set of nodes and their connections to other nodes.</a:t>
            </a:r>
          </a:p>
          <a:p>
            <a:pPr marL="0" indent="0" algn="l">
              <a:buNone/>
            </a:pPr>
            <a:r>
              <a:rPr lang="en-US" sz="1800" b="0" i="0" u="none" strike="noStrike" baseline="0" dirty="0">
                <a:latin typeface="Lora-Regular"/>
              </a:rPr>
              <a:t>A node is associated with an object. The object stores properties, methods, and events associated with the HTML element. The node represents where that element sits in the document tree structure by storing references to its parent and child nodes.</a:t>
            </a:r>
          </a:p>
          <a:p>
            <a:pPr marL="0" indent="0" algn="l">
              <a:buNone/>
            </a:pPr>
            <a:r>
              <a:rPr lang="en-US" sz="1800" b="0" i="0" u="none" strike="noStrike" baseline="0" dirty="0">
                <a:latin typeface="Lora-Regular"/>
              </a:rPr>
              <a:t>When we want to change the document programmatically, as is often the case when we use JavaScript, we do so through the DOM. We can traverse the document programmatically and make changes to elements by changing properties on the objects.</a:t>
            </a:r>
            <a:endParaRPr lang="en-US" dirty="0"/>
          </a:p>
        </p:txBody>
      </p:sp>
    </p:spTree>
    <p:extLst>
      <p:ext uri="{BB962C8B-B14F-4D97-AF65-F5344CB8AC3E}">
        <p14:creationId xmlns:p14="http://schemas.microsoft.com/office/powerpoint/2010/main" val="22686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070847"/>
            <a:ext cx="11029615" cy="4527177"/>
          </a:xfrm>
        </p:spPr>
        <p:txBody>
          <a:bodyPr>
            <a:normAutofit fontScale="92500" lnSpcReduction="10000"/>
          </a:bodyPr>
          <a:lstStyle/>
          <a:p>
            <a:pPr marL="0" indent="0" algn="l">
              <a:buNone/>
            </a:pPr>
            <a:r>
              <a:rPr lang="en-US" sz="1800" b="0" i="0" u="none" strike="noStrike" baseline="0" dirty="0">
                <a:latin typeface="Lora-Regular"/>
              </a:rPr>
              <a:t>Whether you want to create a simple web page to advertise a business, blog about your hobbies and interests, maintain an online community, or even create your own social media network, HTML and CSS are the foundational technologies upon which you can build for the web and are a way for you to get your ideas out there to as wide an audience as possible.</a:t>
            </a:r>
          </a:p>
          <a:p>
            <a:pPr marL="0" indent="0" algn="l">
              <a:buNone/>
            </a:pPr>
            <a:r>
              <a:rPr lang="en-US" sz="1800" b="0" i="0" u="none" strike="noStrike" baseline="0" dirty="0">
                <a:latin typeface="Lora-Regular"/>
              </a:rPr>
              <a:t>When a web browser navigates to a web page, it will receive and parse an HTML document, which may include text, pictures, links, and other media (for instance, sound and video).</a:t>
            </a:r>
          </a:p>
          <a:p>
            <a:pPr marL="0" indent="0" algn="l">
              <a:buNone/>
            </a:pPr>
            <a:r>
              <a:rPr lang="en-US" sz="1800" b="0" i="0" u="none" strike="noStrike" baseline="0" dirty="0">
                <a:latin typeface="Lora-Regular"/>
              </a:rPr>
              <a:t>HTML structures this content. It gives it context, describes the content and tells the browser what to do with it. CSS tells the browser how to present the content. A set of styling rules lets the browser know how to render elements within the HTML document. HTML and CSS together give the browser the information it needs to render the web page for the user.</a:t>
            </a:r>
          </a:p>
          <a:p>
            <a:pPr marL="0" indent="0" algn="l">
              <a:buNone/>
            </a:pPr>
            <a:r>
              <a:rPr lang="en-US" sz="1800" b="0" i="0" u="none" strike="noStrike" baseline="0" dirty="0">
                <a:latin typeface="Lora-Regular"/>
              </a:rPr>
              <a:t>Navigate to a website and what you see is the rendered output of content marked up with HTML and styled with CSS. As a browser user, you have access to the source code of a web page. In Chrome, for example, you can view a page's source code with the keyboard shortcut </a:t>
            </a:r>
            <a:r>
              <a:rPr lang="en-US" sz="1800" b="0" i="1" u="none" strike="noStrike" baseline="0" dirty="0">
                <a:latin typeface="Lora-Italic"/>
              </a:rPr>
              <a:t>Ctrl </a:t>
            </a:r>
            <a:r>
              <a:rPr lang="en-US" sz="1800" b="0" i="0" u="none" strike="noStrike" baseline="0" dirty="0">
                <a:latin typeface="Lora-Regular"/>
              </a:rPr>
              <a:t>+ </a:t>
            </a:r>
            <a:r>
              <a:rPr lang="en-US" sz="1800" b="0" i="1" u="none" strike="noStrike" baseline="0" dirty="0">
                <a:latin typeface="Lora-Italic"/>
              </a:rPr>
              <a:t>U </a:t>
            </a:r>
            <a:r>
              <a:rPr lang="en-US" sz="1800" b="0" i="0" u="none" strike="noStrike" baseline="0" dirty="0">
                <a:latin typeface="Lora-Regular"/>
              </a:rPr>
              <a:t>on a PC or </a:t>
            </a:r>
            <a:r>
              <a:rPr lang="en-US" sz="1800" b="0" i="1" u="none" strike="noStrike" baseline="0" dirty="0" err="1">
                <a:latin typeface="Lora-Italic"/>
              </a:rPr>
              <a:t>Cmd</a:t>
            </a:r>
            <a:r>
              <a:rPr lang="en-US" sz="1800" b="0" i="1" u="none" strike="noStrike" baseline="0" dirty="0">
                <a:latin typeface="Lora-Italic"/>
              </a:rPr>
              <a:t> </a:t>
            </a:r>
            <a:r>
              <a:rPr lang="en-US" sz="1800" b="0" i="0" u="none" strike="noStrike" baseline="0" dirty="0">
                <a:latin typeface="Lora-Regular"/>
              </a:rPr>
              <a:t>+ </a:t>
            </a:r>
            <a:r>
              <a:rPr lang="en-US" sz="1800" b="0" i="1" u="none" strike="noStrike" baseline="0" dirty="0">
                <a:latin typeface="Lora-Italic"/>
              </a:rPr>
              <a:t>U </a:t>
            </a:r>
            <a:r>
              <a:rPr lang="en-US" sz="1800" b="0" i="0" u="none" strike="noStrike" baseline="0" dirty="0">
                <a:latin typeface="Lora-Regular"/>
              </a:rPr>
              <a:t>on a Mac, or right-click and choose </a:t>
            </a:r>
            <a:r>
              <a:rPr lang="en-US" sz="1800" b="1" i="0" u="none" strike="noStrike" baseline="0" dirty="0">
                <a:latin typeface="Inconsolata-Bold"/>
              </a:rPr>
              <a:t>View Page Source</a:t>
            </a:r>
            <a:r>
              <a:rPr lang="en-US" sz="1800" b="0" i="0" u="none" strike="noStrike" baseline="0" dirty="0">
                <a:latin typeface="Lora-Regular"/>
              </a:rPr>
              <a:t>. Try it yourself. As an example, the following two figures show what the </a:t>
            </a:r>
            <a:r>
              <a:rPr lang="en-US" sz="1800" b="0" i="0" u="none" strike="noStrike" baseline="0" dirty="0" err="1">
                <a:latin typeface="Lora-Regular"/>
              </a:rPr>
              <a:t>Packt</a:t>
            </a:r>
            <a:r>
              <a:rPr lang="en-US" sz="1800" b="0" i="0" u="none" strike="noStrike" baseline="0" dirty="0">
                <a:latin typeface="Lora-Regular"/>
              </a:rPr>
              <a:t> website's Web Development portal looks like when rendered in the </a:t>
            </a:r>
            <a:r>
              <a:rPr lang="en-US" sz="1800" b="0" i="0" u="none" strike="noStrike" baseline="0">
                <a:latin typeface="Lora-Regular"/>
              </a:rPr>
              <a:t>browser and as </a:t>
            </a:r>
            <a:r>
              <a:rPr lang="en-US" sz="1800" b="0" i="0" u="none" strike="noStrike" baseline="0" dirty="0">
                <a:latin typeface="Lora-Regular"/>
              </a:rPr>
              <a:t>source code respectively.</a:t>
            </a:r>
            <a:endParaRPr lang="en-US" dirty="0"/>
          </a:p>
        </p:txBody>
      </p:sp>
    </p:spTree>
    <p:extLst>
      <p:ext uri="{BB962C8B-B14F-4D97-AF65-F5344CB8AC3E}">
        <p14:creationId xmlns:p14="http://schemas.microsoft.com/office/powerpoint/2010/main" val="1091467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DOM</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Lora-Regular"/>
              </a:rPr>
              <a:t>As an example, we can use JavaScript's DOM API to create an anchor element, change properties on the element, and then add it to a paragraph with the </a:t>
            </a:r>
            <a:r>
              <a:rPr lang="en-US" sz="1800" b="1" i="0" u="none" strike="noStrike" baseline="0" dirty="0">
                <a:latin typeface="Inconsolata-Bold"/>
              </a:rPr>
              <a:t>parent </a:t>
            </a:r>
            <a:r>
              <a:rPr lang="en-US" sz="1800" b="0" i="0" u="none" strike="noStrike" baseline="0" dirty="0">
                <a:latin typeface="Lora-Regular"/>
              </a:rPr>
              <a:t>class attribute: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DOM represents the HTML document in a way that means we can traverse the tree and make changes to it programmatically. This allows modern web pages to be more than static documents.</a:t>
            </a:r>
          </a:p>
          <a:p>
            <a:pPr marL="0" indent="0" algn="l">
              <a:buNone/>
            </a:pPr>
            <a:r>
              <a:rPr lang="en-US" sz="1800" b="0" i="0" u="none" strike="noStrike" baseline="0" dirty="0">
                <a:latin typeface="Lora-Regular"/>
              </a:rPr>
              <a:t>We will mostly concentrate on the HTML and CSS parts of the web page but will see how we can use JavaScript to enhance and manipulate the HTML document in later chapters.</a:t>
            </a:r>
            <a:endParaRPr lang="en-US" dirty="0"/>
          </a:p>
        </p:txBody>
      </p:sp>
      <p:pic>
        <p:nvPicPr>
          <p:cNvPr id="5" name="Picture 4">
            <a:extLst>
              <a:ext uri="{FF2B5EF4-FFF2-40B4-BE49-F238E27FC236}">
                <a16:creationId xmlns:a16="http://schemas.microsoft.com/office/drawing/2014/main" id="{AEB95BB2-9823-44D7-8C99-7E488F4BA082}"/>
              </a:ext>
            </a:extLst>
          </p:cNvPr>
          <p:cNvPicPr>
            <a:picLocks noChangeAspect="1"/>
          </p:cNvPicPr>
          <p:nvPr/>
        </p:nvPicPr>
        <p:blipFill>
          <a:blip r:embed="rId2"/>
          <a:stretch>
            <a:fillRect/>
          </a:stretch>
        </p:blipFill>
        <p:spPr>
          <a:xfrm>
            <a:off x="2595562" y="3079936"/>
            <a:ext cx="7000875" cy="1809750"/>
          </a:xfrm>
          <a:prstGeom prst="rect">
            <a:avLst/>
          </a:prstGeom>
        </p:spPr>
      </p:pic>
    </p:spTree>
    <p:extLst>
      <p:ext uri="{BB962C8B-B14F-4D97-AF65-F5344CB8AC3E}">
        <p14:creationId xmlns:p14="http://schemas.microsoft.com/office/powerpoint/2010/main" val="2210001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Doctype Declaration</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p:txBody>
          <a:bodyPr anchor="t"/>
          <a:lstStyle/>
          <a:p>
            <a:pPr marL="0" indent="0" algn="l">
              <a:buNone/>
            </a:pPr>
            <a:r>
              <a:rPr lang="en-US" sz="1800" b="0" i="0" u="none" strike="noStrike" baseline="0" dirty="0">
                <a:latin typeface="Lora-Regular"/>
              </a:rPr>
              <a:t>To let the browser know which version of HTML to expect on our web page, we provide a doctype declaration. There are multiple versions of HTML and, at the time of writing, we are on version 5.2. Each version of HTML has a different declaration.</a:t>
            </a:r>
          </a:p>
          <a:p>
            <a:pPr marL="0" indent="0" algn="l">
              <a:buNone/>
            </a:pPr>
            <a:r>
              <a:rPr lang="en-US" sz="1800" b="0" i="0" u="none" strike="noStrike" baseline="0" dirty="0">
                <a:latin typeface="Lora-Regular"/>
              </a:rPr>
              <a:t>We will be working with HTML5 in this book so the appropriate doctype is as follows:</a:t>
            </a:r>
            <a:endParaRPr lang="en-US" dirty="0"/>
          </a:p>
        </p:txBody>
      </p:sp>
      <p:pic>
        <p:nvPicPr>
          <p:cNvPr id="5" name="Picture 4">
            <a:extLst>
              <a:ext uri="{FF2B5EF4-FFF2-40B4-BE49-F238E27FC236}">
                <a16:creationId xmlns:a16="http://schemas.microsoft.com/office/drawing/2014/main" id="{09644E61-C3B3-463D-905C-C322E670A54E}"/>
              </a:ext>
            </a:extLst>
          </p:cNvPr>
          <p:cNvPicPr>
            <a:picLocks noChangeAspect="1"/>
          </p:cNvPicPr>
          <p:nvPr/>
        </p:nvPicPr>
        <p:blipFill>
          <a:blip r:embed="rId2"/>
          <a:stretch>
            <a:fillRect/>
          </a:stretch>
        </p:blipFill>
        <p:spPr>
          <a:xfrm>
            <a:off x="2133599" y="4019647"/>
            <a:ext cx="7924800" cy="1924050"/>
          </a:xfrm>
          <a:prstGeom prst="rect">
            <a:avLst/>
          </a:prstGeom>
        </p:spPr>
      </p:pic>
    </p:spTree>
    <p:extLst>
      <p:ext uri="{BB962C8B-B14F-4D97-AF65-F5344CB8AC3E}">
        <p14:creationId xmlns:p14="http://schemas.microsoft.com/office/powerpoint/2010/main" val="149390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Doctype Declaration</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ormAutofit/>
          </a:bodyPr>
          <a:lstStyle/>
          <a:p>
            <a:pPr marL="0" indent="0" algn="l">
              <a:buNone/>
            </a:pPr>
            <a:r>
              <a:rPr lang="en-US" sz="1800" b="0" i="0" u="none" strike="noStrike" baseline="0" dirty="0">
                <a:solidFill>
                  <a:srgbClr val="000000"/>
                </a:solidFill>
                <a:latin typeface="Lora-Regular"/>
              </a:rPr>
              <a:t>Without a doctype declaration, the browser can still try to parse an HTML document but it will do so in something called quirks mode. The effects of quirks mode can be different depending on the browser and whether the HTML document complies with the standard or not. This mode is there for backward compatibility and to handle old web pages and may cause your web page to render in unexpected ways. It is recommended to always add a doctype.</a:t>
            </a:r>
          </a:p>
          <a:p>
            <a:pPr marL="0" indent="0" algn="l">
              <a:buNone/>
            </a:pPr>
            <a:r>
              <a:rPr lang="en-US" sz="1800" b="0" i="0" u="none" strike="noStrike" baseline="0" dirty="0">
                <a:solidFill>
                  <a:srgbClr val="000000"/>
                </a:solidFill>
                <a:latin typeface="Lora-Regular"/>
              </a:rPr>
              <a:t>One of the nice things about HTML5 is that it really simplifies doctype declaration. Before HTML5, there were two commonly used variations of web markup – HTML4 and XHTML1 – and they both had strict, transitional, and frameset versions of their doctype declarations. For example, the HTML 4 strict declaration looked like this: </a:t>
            </a:r>
            <a:br>
              <a:rPr lang="en-US" sz="1800" b="0" i="0" u="none" strike="noStrike" baseline="0" dirty="0">
                <a:solidFill>
                  <a:srgbClr val="000000"/>
                </a:solidFill>
                <a:latin typeface="Lora-Regular"/>
              </a:rPr>
            </a:br>
            <a:r>
              <a:rPr lang="en-US" sz="1800" b="1" i="0" u="none" strike="noStrike" baseline="0" dirty="0">
                <a:solidFill>
                  <a:srgbClr val="000000"/>
                </a:solidFill>
                <a:latin typeface="Inconsolata-Bold"/>
              </a:rPr>
              <a:t>&lt;!DOCTYPE</a:t>
            </a:r>
            <a:r>
              <a:rPr lang="pl-PL" sz="1800" b="1" i="0" u="none" strike="noStrike" baseline="0" dirty="0">
                <a:solidFill>
                  <a:srgbClr val="000000"/>
                </a:solidFill>
                <a:latin typeface="Inconsolata-Bold"/>
              </a:rPr>
              <a:t>HTML PUBLIC "-//W3C//DTD HTML 4.01//EN" "</a:t>
            </a:r>
            <a:r>
              <a:rPr lang="pl-PL" sz="1800" b="0" i="0" u="none" strike="noStrike" baseline="0" dirty="0">
                <a:solidFill>
                  <a:srgbClr val="275B9C"/>
                </a:solidFill>
                <a:latin typeface="Lora-Regular"/>
              </a:rPr>
              <a:t>http://www.w3.org/TR/html4/strict.</a:t>
            </a:r>
            <a:r>
              <a:rPr lang="en-US" sz="1800" b="0" i="0" u="none" strike="noStrike" baseline="0" dirty="0" err="1">
                <a:solidFill>
                  <a:srgbClr val="275B9C"/>
                </a:solidFill>
                <a:latin typeface="Lora-Regular"/>
              </a:rPr>
              <a:t>dtd</a:t>
            </a:r>
            <a:r>
              <a:rPr lang="en-US" sz="1800" b="1" i="0" u="none" strike="noStrike" baseline="0" dirty="0">
                <a:solidFill>
                  <a:srgbClr val="000000"/>
                </a:solidFill>
                <a:latin typeface="Inconsolata-Bold"/>
              </a:rPr>
              <a:t>"&gt;</a:t>
            </a:r>
            <a:r>
              <a:rPr lang="en-US" sz="1800" b="0" i="0" u="none" strike="noStrike" baseline="0" dirty="0">
                <a:solidFill>
                  <a:srgbClr val="000000"/>
                </a:solidFill>
                <a:latin typeface="Lora-Regular"/>
              </a:rPr>
              <a:t>.</a:t>
            </a:r>
          </a:p>
          <a:p>
            <a:pPr marL="0" indent="0" algn="l">
              <a:buNone/>
            </a:pPr>
            <a:r>
              <a:rPr lang="en-US" sz="1800" b="0" i="0" u="none" strike="noStrike" baseline="0" dirty="0">
                <a:solidFill>
                  <a:srgbClr val="000000"/>
                </a:solidFill>
                <a:latin typeface="Lora-Regular"/>
              </a:rPr>
              <a:t>The HTML5 doctype simplifies things and makes it a lot easier to get started creating a web page.</a:t>
            </a:r>
            <a:endParaRPr lang="en-US" dirty="0"/>
          </a:p>
        </p:txBody>
      </p:sp>
    </p:spTree>
    <p:extLst>
      <p:ext uri="{BB962C8B-B14F-4D97-AF65-F5344CB8AC3E}">
        <p14:creationId xmlns:p14="http://schemas.microsoft.com/office/powerpoint/2010/main" val="3942430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Structuring an HTML Document</a:t>
            </a:r>
          </a:p>
        </p:txBody>
      </p:sp>
      <p:sp>
        <p:nvSpPr>
          <p:cNvPr id="3" name="Content Placeholder 2">
            <a:extLst>
              <a:ext uri="{FF2B5EF4-FFF2-40B4-BE49-F238E27FC236}">
                <a16:creationId xmlns:a16="http://schemas.microsoft.com/office/drawing/2014/main" id="{B0AC30E0-DDDF-49FF-B199-0863C7213968}"/>
              </a:ext>
            </a:extLst>
          </p:cNvPr>
          <p:cNvSpPr>
            <a:spLocks noGrp="1"/>
          </p:cNvSpPr>
          <p:nvPr>
            <p:ph idx="1"/>
          </p:nvPr>
        </p:nvSpPr>
        <p:spPr>
          <a:xfrm>
            <a:off x="2115671" y="2180496"/>
            <a:ext cx="7646894" cy="3678303"/>
          </a:xfrm>
        </p:spPr>
        <p:txBody>
          <a:bodyPr/>
          <a:lstStyle/>
          <a:p>
            <a:pPr marL="0" indent="0" algn="ctr">
              <a:buNone/>
            </a:pPr>
            <a:r>
              <a:rPr lang="en-US" sz="1800" b="0" i="0" u="none" strike="noStrike" baseline="0" dirty="0">
                <a:latin typeface="Lora-Regular"/>
              </a:rPr>
              <a:t>A requirement of HTML5 is that all HTML documents are structured with a root element, the </a:t>
            </a:r>
            <a:r>
              <a:rPr lang="en-US" sz="1800" b="1" i="0" u="none" strike="noStrike" baseline="0" dirty="0">
                <a:latin typeface="Inconsolata-Bold"/>
              </a:rPr>
              <a:t>html </a:t>
            </a:r>
            <a:r>
              <a:rPr lang="en-US" sz="1800" b="0" i="0" u="none" strike="noStrike" baseline="0" dirty="0">
                <a:latin typeface="Lora-Regular"/>
              </a:rPr>
              <a:t>element, and two child elements, the </a:t>
            </a:r>
            <a:r>
              <a:rPr lang="en-US" sz="1800" b="1" i="0" u="none" strike="noStrike" baseline="0" dirty="0">
                <a:latin typeface="Inconsolata-Bold"/>
              </a:rPr>
              <a:t>head </a:t>
            </a:r>
            <a:r>
              <a:rPr lang="en-US" sz="1800" b="0" i="0" u="none" strike="noStrike" baseline="0" dirty="0">
                <a:latin typeface="Lora-Regular"/>
              </a:rPr>
              <a:t>element, and the </a:t>
            </a:r>
            <a:r>
              <a:rPr lang="en-US" sz="1800" b="1" i="0" u="none" strike="noStrike" baseline="0" dirty="0">
                <a:latin typeface="Inconsolata-Bold"/>
              </a:rPr>
              <a:t>body </a:t>
            </a:r>
            <a:r>
              <a:rPr lang="en-US" sz="1800" b="0" i="0" u="none" strike="noStrike" baseline="0" dirty="0">
                <a:latin typeface="Lora-Regular"/>
              </a:rPr>
              <a:t>element.</a:t>
            </a:r>
            <a:endParaRPr lang="en-US" dirty="0"/>
          </a:p>
        </p:txBody>
      </p:sp>
    </p:spTree>
    <p:extLst>
      <p:ext uri="{BB962C8B-B14F-4D97-AF65-F5344CB8AC3E}">
        <p14:creationId xmlns:p14="http://schemas.microsoft.com/office/powerpoint/2010/main" val="149247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html </a:t>
            </a:r>
            <a:r>
              <a:rPr lang="en-US" sz="1800" b="0" i="0" u="none" strike="noStrike" baseline="0" dirty="0">
                <a:latin typeface="Lora-Regular"/>
              </a:rPr>
              <a:t>element is the root element of an HTML document. In an HTML document, the only thing that appears outside the </a:t>
            </a:r>
            <a:r>
              <a:rPr lang="en-US" sz="1800" b="1" i="0" u="none" strike="noStrike" baseline="0" dirty="0">
                <a:latin typeface="Inconsolata-Bold"/>
              </a:rPr>
              <a:t>html </a:t>
            </a:r>
            <a:r>
              <a:rPr lang="en-US" sz="1800" b="0" i="0" u="none" strike="noStrike" baseline="0" dirty="0">
                <a:latin typeface="Lora-Regular"/>
              </a:rPr>
              <a:t>element is the doctype declaration, which appears above the </a:t>
            </a:r>
            <a:r>
              <a:rPr lang="en-US" sz="1800" b="1" i="0" u="none" strike="noStrike" baseline="0" dirty="0">
                <a:latin typeface="Inconsolata-Bold"/>
              </a:rPr>
              <a:t>html </a:t>
            </a:r>
            <a:r>
              <a:rPr lang="en-US" sz="1800" b="0" i="0" u="none" strike="noStrike" baseline="0" dirty="0">
                <a:latin typeface="Lora-Regular"/>
              </a:rPr>
              <a:t>element. Before we put any content on our web page, the code looks like this:</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html </a:t>
            </a:r>
            <a:r>
              <a:rPr lang="en-US" sz="1800" b="0" i="0" u="none" strike="noStrike" baseline="0" dirty="0">
                <a:latin typeface="Lora-Regular"/>
              </a:rPr>
              <a:t>element is the top-level element and all other elements must be a descendant of it. The </a:t>
            </a:r>
            <a:r>
              <a:rPr lang="en-US" sz="1800" b="1" i="0" u="none" strike="noStrike" baseline="0" dirty="0">
                <a:latin typeface="Inconsolata-Bold"/>
              </a:rPr>
              <a:t>html </a:t>
            </a:r>
            <a:r>
              <a:rPr lang="en-US" sz="1800" b="0" i="0" u="none" strike="noStrike" baseline="0" dirty="0">
                <a:latin typeface="Lora-Regular"/>
              </a:rPr>
              <a:t>element has two children – one </a:t>
            </a:r>
            <a:r>
              <a:rPr lang="en-US" sz="1800" b="1" i="0" u="none" strike="noStrike" baseline="0" dirty="0">
                <a:latin typeface="Inconsolata-Bold"/>
              </a:rPr>
              <a:t>head </a:t>
            </a:r>
            <a:r>
              <a:rPr lang="en-US" sz="1800" b="0" i="0" u="none" strike="noStrike" baseline="0" dirty="0">
                <a:latin typeface="Lora-Regular"/>
              </a:rPr>
              <a:t>element and a </a:t>
            </a:r>
            <a:r>
              <a:rPr lang="en-US" sz="1800" b="1" i="0" u="none" strike="noStrike" baseline="0" dirty="0">
                <a:latin typeface="Inconsolata-Bold"/>
              </a:rPr>
              <a:t>body </a:t>
            </a:r>
            <a:r>
              <a:rPr lang="en-US" sz="1800" b="0" i="0" u="none" strike="noStrike" baseline="0" dirty="0">
                <a:latin typeface="Lora-Regular"/>
              </a:rPr>
              <a:t>element, which must follow the </a:t>
            </a:r>
            <a:r>
              <a:rPr lang="en-US" sz="1800" b="1" i="0" u="none" strike="noStrike" baseline="0" dirty="0">
                <a:latin typeface="Inconsolata-Bold"/>
              </a:rPr>
              <a:t>head </a:t>
            </a:r>
            <a:r>
              <a:rPr lang="en-US" sz="1800" b="0" i="0" u="none" strike="noStrike" baseline="0" dirty="0">
                <a:latin typeface="Lora-Regular"/>
              </a:rPr>
              <a:t>element.</a:t>
            </a:r>
          </a:p>
          <a:p>
            <a:pPr marL="0" indent="0" algn="l">
              <a:buNone/>
            </a:pPr>
            <a:r>
              <a:rPr lang="en-US" sz="1800" b="0" i="0" u="none" strike="noStrike" baseline="0" dirty="0">
                <a:latin typeface="Lora-Regular"/>
              </a:rPr>
              <a:t>It is strongly recommended that you add a </a:t>
            </a:r>
            <a:r>
              <a:rPr lang="en-US" sz="1800" b="1" i="0" u="none" strike="noStrike" baseline="0" dirty="0">
                <a:latin typeface="Inconsolata-Bold"/>
              </a:rPr>
              <a:t>lang </a:t>
            </a:r>
            <a:r>
              <a:rPr lang="en-US" sz="1800" b="0" i="0" u="none" strike="noStrike" baseline="0" dirty="0">
                <a:latin typeface="Lora-Regular"/>
              </a:rPr>
              <a:t>attribute to your </a:t>
            </a:r>
            <a:r>
              <a:rPr lang="en-US" sz="1800" b="1" i="0" u="none" strike="noStrike" baseline="0" dirty="0">
                <a:latin typeface="Inconsolata-Bold"/>
              </a:rPr>
              <a:t>html </a:t>
            </a:r>
            <a:r>
              <a:rPr lang="en-US" sz="1800" b="0" i="0" u="none" strike="noStrike" baseline="0" dirty="0">
                <a:latin typeface="Lora-Regular"/>
              </a:rPr>
              <a:t>element to allow the browser, screen readers, and other technologies, such as translation tools, to better understand the text content of your web page.</a:t>
            </a:r>
            <a:endParaRPr lang="en-US" dirty="0"/>
          </a:p>
        </p:txBody>
      </p:sp>
      <p:pic>
        <p:nvPicPr>
          <p:cNvPr id="5" name="Picture 4">
            <a:extLst>
              <a:ext uri="{FF2B5EF4-FFF2-40B4-BE49-F238E27FC236}">
                <a16:creationId xmlns:a16="http://schemas.microsoft.com/office/drawing/2014/main" id="{E7A050DC-C3CF-4854-83EB-497CE34D2FD0}"/>
              </a:ext>
            </a:extLst>
          </p:cNvPr>
          <p:cNvPicPr>
            <a:picLocks noChangeAspect="1"/>
          </p:cNvPicPr>
          <p:nvPr/>
        </p:nvPicPr>
        <p:blipFill rotWithShape="1">
          <a:blip r:embed="rId2"/>
          <a:srcRect r="25089"/>
          <a:stretch/>
        </p:blipFill>
        <p:spPr>
          <a:xfrm>
            <a:off x="2716024" y="3429000"/>
            <a:ext cx="6759949" cy="753877"/>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Head</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chor="t">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head </a:t>
            </a:r>
            <a:r>
              <a:rPr lang="en-US" sz="1800" b="0" i="0" u="none" strike="noStrike" baseline="0" dirty="0">
                <a:latin typeface="Lora-Regular"/>
              </a:rPr>
              <a:t>element contains metadata. It stores information about the HTML document that is used by machines – browsers, web crawlers, and search engines – to process the document. This section of an HTML document is not rendered for human users to read. </a:t>
            </a:r>
          </a:p>
          <a:p>
            <a:pPr marL="0" indent="0" algn="l">
              <a:buNone/>
            </a:pPr>
            <a:r>
              <a:rPr lang="en-US" sz="1800" b="0" i="0" u="none" strike="noStrike" baseline="0" dirty="0">
                <a:latin typeface="Lora-Regular"/>
              </a:rPr>
              <a:t>The minimum content the </a:t>
            </a:r>
            <a:r>
              <a:rPr lang="en-US" sz="1800" b="1" i="0" u="none" strike="noStrike" baseline="0" dirty="0">
                <a:latin typeface="Inconsolata-Bold"/>
              </a:rPr>
              <a:t>head </a:t>
            </a:r>
            <a:r>
              <a:rPr lang="en-US" sz="1800" b="0" i="0" u="none" strike="noStrike" baseline="0" dirty="0">
                <a:latin typeface="Lora-Regular"/>
              </a:rPr>
              <a:t>element can have is a </a:t>
            </a:r>
            <a:r>
              <a:rPr lang="en-US" sz="1800" b="1" i="0" u="none" strike="noStrike" baseline="0" dirty="0">
                <a:latin typeface="Inconsolata-Bold"/>
              </a:rPr>
              <a:t>title </a:t>
            </a:r>
            <a:r>
              <a:rPr lang="en-US" sz="1800" b="0" i="0" u="none" strike="noStrike" baseline="0" dirty="0">
                <a:latin typeface="Lora-Regular"/>
              </a:rPr>
              <a:t>element. Within a web page, the code would look like this:</a:t>
            </a:r>
            <a:endParaRPr lang="en-US" dirty="0"/>
          </a:p>
        </p:txBody>
      </p:sp>
      <p:pic>
        <p:nvPicPr>
          <p:cNvPr id="7" name="Picture 6">
            <a:extLst>
              <a:ext uri="{FF2B5EF4-FFF2-40B4-BE49-F238E27FC236}">
                <a16:creationId xmlns:a16="http://schemas.microsoft.com/office/drawing/2014/main" id="{AB6A5E34-2207-4D8A-BA19-A8C55826C914}"/>
              </a:ext>
            </a:extLst>
          </p:cNvPr>
          <p:cNvPicPr>
            <a:picLocks noChangeAspect="1"/>
          </p:cNvPicPr>
          <p:nvPr/>
        </p:nvPicPr>
        <p:blipFill>
          <a:blip r:embed="rId2"/>
          <a:stretch>
            <a:fillRect/>
          </a:stretch>
        </p:blipFill>
        <p:spPr>
          <a:xfrm>
            <a:off x="2443161" y="4124801"/>
            <a:ext cx="7305675" cy="1638300"/>
          </a:xfrm>
          <a:prstGeom prst="rect">
            <a:avLst/>
          </a:prstGeom>
        </p:spPr>
      </p:pic>
    </p:spTree>
    <p:extLst>
      <p:ext uri="{BB962C8B-B14F-4D97-AF65-F5344CB8AC3E}">
        <p14:creationId xmlns:p14="http://schemas.microsoft.com/office/powerpoint/2010/main" val="3486050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5" cy="4715436"/>
          </a:xfrm>
        </p:spPr>
        <p:txBody>
          <a:bodyPr anchor="ctr">
            <a:normAutofit/>
          </a:bodyPr>
          <a:lstStyle/>
          <a:p>
            <a:pPr marL="0" indent="0" algn="l">
              <a:buNone/>
            </a:pPr>
            <a:r>
              <a:rPr lang="en-US" sz="1800" b="0" i="0" u="none" strike="noStrike" baseline="0" dirty="0">
                <a:latin typeface="Lora-Regular"/>
              </a:rPr>
              <a:t>An HTML element is expected to have one </a:t>
            </a:r>
            <a:r>
              <a:rPr lang="en-US" sz="1800" b="1" i="0" u="none" strike="noStrike" baseline="0" dirty="0">
                <a:latin typeface="Inconsolata-Bold"/>
              </a:rPr>
              <a:t>body </a:t>
            </a:r>
            <a:r>
              <a:rPr lang="en-US" sz="1800" b="0" i="0" u="none" strike="noStrike" baseline="0" dirty="0">
                <a:latin typeface="Lora-Regular"/>
              </a:rPr>
              <a:t>element and it is expected to be the second child of the </a:t>
            </a:r>
            <a:r>
              <a:rPr lang="en-US" sz="1800" b="1" i="0" u="none" strike="noStrike" baseline="0" dirty="0">
                <a:latin typeface="Inconsolata-Bold"/>
              </a:rPr>
              <a:t>html </a:t>
            </a:r>
            <a:r>
              <a:rPr lang="en-US" sz="1800" b="0" i="0" u="none" strike="noStrike" baseline="0" dirty="0">
                <a:latin typeface="Lora-Regular"/>
              </a:rPr>
              <a:t>element following the </a:t>
            </a:r>
            <a:r>
              <a:rPr lang="en-US" sz="1800" b="1" i="0" u="none" strike="noStrike" baseline="0" dirty="0">
                <a:latin typeface="Inconsolata-Bold"/>
              </a:rPr>
              <a:t>head </a:t>
            </a:r>
            <a:r>
              <a:rPr lang="en-US" sz="1800" b="0" i="0" u="none" strike="noStrike" baseline="0" dirty="0">
                <a:latin typeface="Lora-Regular"/>
              </a:rPr>
              <a:t>element. </a:t>
            </a:r>
          </a:p>
          <a:p>
            <a:pPr marL="0" indent="0" algn="l">
              <a:buNone/>
            </a:pPr>
            <a:r>
              <a:rPr lang="en-US" sz="1800" b="0" i="0" u="none" strike="noStrike" baseline="0" dirty="0">
                <a:latin typeface="Lora-Regular"/>
              </a:rPr>
              <a:t>Our minimal HTML document would therefore have the following code: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body </a:t>
            </a:r>
            <a:r>
              <a:rPr lang="en-US" sz="1800" b="0" i="0" u="none" strike="noStrike" baseline="0" dirty="0">
                <a:latin typeface="Lora-Regular"/>
              </a:rPr>
              <a:t>element represents the content of the document. Not everything in the body will necessarily be rendered in the browser, but all human-readable content should be hosted in the </a:t>
            </a:r>
            <a:r>
              <a:rPr lang="en-US" sz="1800" b="1" i="0" u="none" strike="noStrike" baseline="0" dirty="0">
                <a:latin typeface="Inconsolata-Bold"/>
              </a:rPr>
              <a:t>body </a:t>
            </a:r>
            <a:r>
              <a:rPr lang="en-US" sz="1800" b="0" i="0" u="none" strike="noStrike" baseline="0" dirty="0">
                <a:latin typeface="Lora-Regular"/>
              </a:rPr>
              <a:t>element. This includes headers and footers, articles, and navigation. </a:t>
            </a:r>
          </a:p>
          <a:p>
            <a:pPr marL="0" indent="0" algn="l">
              <a:buNone/>
            </a:pPr>
            <a:r>
              <a:rPr lang="en-US" sz="1800" b="0" i="0" u="none" strike="noStrike" baseline="0" dirty="0">
                <a:latin typeface="Lora-Regular"/>
              </a:rPr>
              <a:t>You will learn more about the elements that can be the content of the </a:t>
            </a:r>
            <a:r>
              <a:rPr lang="en-US" sz="1800" b="1" i="0" u="none" strike="noStrike" baseline="0" dirty="0">
                <a:latin typeface="Inconsolata-Bold"/>
              </a:rPr>
              <a:t>body </a:t>
            </a:r>
            <a:r>
              <a:rPr lang="en-US" sz="1800" b="0" i="0" u="none" strike="noStrike" baseline="0" dirty="0">
                <a:latin typeface="Lora-Regular"/>
              </a:rPr>
              <a:t>element throughout the following chapters.</a:t>
            </a:r>
            <a:endParaRPr lang="en-US" dirty="0"/>
          </a:p>
        </p:txBody>
      </p:sp>
      <p:pic>
        <p:nvPicPr>
          <p:cNvPr id="5" name="Picture 4">
            <a:extLst>
              <a:ext uri="{FF2B5EF4-FFF2-40B4-BE49-F238E27FC236}">
                <a16:creationId xmlns:a16="http://schemas.microsoft.com/office/drawing/2014/main" id="{1AD057B9-6626-460B-881A-993EAEC8A85B}"/>
              </a:ext>
            </a:extLst>
          </p:cNvPr>
          <p:cNvPicPr>
            <a:picLocks noChangeAspect="1"/>
          </p:cNvPicPr>
          <p:nvPr/>
        </p:nvPicPr>
        <p:blipFill>
          <a:blip r:embed="rId2"/>
          <a:stretch>
            <a:fillRect/>
          </a:stretch>
        </p:blipFill>
        <p:spPr>
          <a:xfrm>
            <a:off x="2874029" y="3097415"/>
            <a:ext cx="6443942" cy="1900793"/>
          </a:xfrm>
          <a:prstGeom prst="rect">
            <a:avLst/>
          </a:prstGeom>
        </p:spPr>
      </p:pic>
    </p:spTree>
    <p:extLst>
      <p:ext uri="{BB962C8B-B14F-4D97-AF65-F5344CB8AC3E}">
        <p14:creationId xmlns:p14="http://schemas.microsoft.com/office/powerpoint/2010/main" val="723545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Our First Web Page</a:t>
            </a:r>
          </a:p>
        </p:txBody>
      </p:sp>
      <p:sp>
        <p:nvSpPr>
          <p:cNvPr id="3" name="Content Placeholder 2">
            <a:extLst>
              <a:ext uri="{FF2B5EF4-FFF2-40B4-BE49-F238E27FC236}">
                <a16:creationId xmlns:a16="http://schemas.microsoft.com/office/drawing/2014/main" id="{8BC53DBB-FBD1-49F4-9F72-C1A42C4B9634}"/>
              </a:ext>
            </a:extLst>
          </p:cNvPr>
          <p:cNvSpPr>
            <a:spLocks noGrp="1"/>
          </p:cNvSpPr>
          <p:nvPr>
            <p:ph idx="1"/>
          </p:nvPr>
        </p:nvSpPr>
        <p:spPr>
          <a:xfrm>
            <a:off x="2321859" y="2180496"/>
            <a:ext cx="7360024" cy="3678303"/>
          </a:xfrm>
        </p:spPr>
        <p:txBody>
          <a:bodyPr/>
          <a:lstStyle/>
          <a:p>
            <a:pPr marL="0" indent="0" algn="ctr">
              <a:buNone/>
            </a:pPr>
            <a:r>
              <a:rPr lang="en-US" sz="1800" b="0" i="0" u="none" strike="noStrike" baseline="0" dirty="0">
                <a:latin typeface="Lora-Regular"/>
              </a:rPr>
              <a:t>In our first example, we will create a very simple web page. This will help us to understand the structure of an HTML document and where we put different types of content.</a:t>
            </a:r>
            <a:endParaRPr lang="en-US" dirty="0"/>
          </a:p>
        </p:txBody>
      </p:sp>
    </p:spTree>
    <p:extLst>
      <p:ext uri="{BB962C8B-B14F-4D97-AF65-F5344CB8AC3E}">
        <p14:creationId xmlns:p14="http://schemas.microsoft.com/office/powerpoint/2010/main" val="1822557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516139"/>
          </a:xfrm>
        </p:spPr>
        <p:txBody>
          <a:bodyPr anchor="t"/>
          <a:lstStyle/>
          <a:p>
            <a:pPr marL="0" indent="0" algn="l">
              <a:buNone/>
            </a:pPr>
            <a:r>
              <a:rPr lang="en-US" sz="1800" b="0" i="0" u="none" strike="noStrike" baseline="0" dirty="0">
                <a:latin typeface="Lora-Regular"/>
              </a:rPr>
              <a:t>In this exercise, we will create our first web page. This is the foundation upon which the future chapters will build.</a:t>
            </a:r>
          </a:p>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To start, we want to create a new folder, named </a:t>
            </a:r>
            <a:r>
              <a:rPr lang="en-US" sz="1800" b="1" i="0" u="none" strike="noStrike" baseline="0" dirty="0">
                <a:latin typeface="Inconsolata-Bold"/>
              </a:rPr>
              <a:t>chapter_1</a:t>
            </a:r>
            <a:r>
              <a:rPr lang="en-US" sz="1800" b="0" i="0" u="none" strike="noStrike" baseline="0" dirty="0">
                <a:latin typeface="Lora-Regular"/>
              </a:rPr>
              <a:t>, in a directory of your choice. Then open that folder in Visual Studio Code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a:t>
            </a:r>
          </a:p>
          <a:p>
            <a:pPr marL="324000" lvl="1" indent="0">
              <a:buNone/>
            </a:pPr>
            <a:r>
              <a:rPr lang="en-US" sz="1800" b="0" i="0" u="none" strike="noStrike" baseline="0" dirty="0">
                <a:latin typeface="Lora-Regular"/>
              </a:rPr>
              <a:t>2. Next, we will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a:t>
            </a:r>
            <a:r>
              <a:rPr lang="en-US" sz="1800" b="0" i="0" u="none" strike="noStrike" baseline="0" dirty="0">
                <a:latin typeface="Lora-Regular"/>
              </a:rPr>
              <a:t>and enter the </a:t>
            </a:r>
            <a:r>
              <a:rPr lang="en-US" sz="1800" b="1" i="0" u="none" strike="noStrike" baseline="0" dirty="0">
                <a:latin typeface="Inconsolata-Bold"/>
              </a:rPr>
              <a:t>File name: index.html</a:t>
            </a:r>
            <a:r>
              <a:rPr lang="en-US" sz="1800" b="0" i="0" u="none" strike="noStrike" baseline="0" dirty="0">
                <a:latin typeface="Lora-Regular"/>
              </a:rPr>
              <a:t>. Finally, click on </a:t>
            </a:r>
            <a:r>
              <a:rPr lang="en-US" sz="1800" b="1" i="0" u="none" strike="noStrike" baseline="0" dirty="0">
                <a:latin typeface="Inconsolata-Bold"/>
              </a:rPr>
              <a:t>Save</a:t>
            </a:r>
            <a:r>
              <a:rPr lang="en-US" sz="1800" b="0" i="0" u="none" strike="noStrike" baseline="0" dirty="0">
                <a:latin typeface="Lora-Regular"/>
              </a:rPr>
              <a:t>.</a:t>
            </a:r>
          </a:p>
          <a:p>
            <a:pPr marL="324000" lvl="1" indent="0">
              <a:buNone/>
            </a:pPr>
            <a:r>
              <a:rPr lang="en-US" sz="1800" b="0" i="0" u="none" strike="noStrike" baseline="0" dirty="0">
                <a:latin typeface="Lora-Regular"/>
              </a:rPr>
              <a:t>3. In </a:t>
            </a:r>
            <a:r>
              <a:rPr lang="en-US" sz="1800" b="1" i="0" u="none" strike="noStrike" baseline="0" dirty="0">
                <a:latin typeface="Inconsolata-Bold"/>
              </a:rPr>
              <a:t>index.html</a:t>
            </a:r>
            <a:r>
              <a:rPr lang="en-US" sz="1800" b="0" i="0" u="none" strike="noStrike" baseline="0" dirty="0">
                <a:latin typeface="Lora-Regular"/>
              </a:rPr>
              <a:t>, we start by writing the doctype declaration for HTML5:</a:t>
            </a: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Next, we add an HTML tag (the root element of the HTML document):</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p>
        </p:txBody>
      </p:sp>
      <p:pic>
        <p:nvPicPr>
          <p:cNvPr id="5" name="Picture 4">
            <a:extLst>
              <a:ext uri="{FF2B5EF4-FFF2-40B4-BE49-F238E27FC236}">
                <a16:creationId xmlns:a16="http://schemas.microsoft.com/office/drawing/2014/main" id="{923D0316-C130-40F1-8B4D-E9AE3C005417}"/>
              </a:ext>
            </a:extLst>
          </p:cNvPr>
          <p:cNvPicPr>
            <a:picLocks noChangeAspect="1"/>
          </p:cNvPicPr>
          <p:nvPr/>
        </p:nvPicPr>
        <p:blipFill rotWithShape="1">
          <a:blip r:embed="rId3"/>
          <a:srcRect r="2941"/>
          <a:stretch/>
        </p:blipFill>
        <p:spPr>
          <a:xfrm>
            <a:off x="2533649" y="5016594"/>
            <a:ext cx="6915150" cy="428625"/>
          </a:xfrm>
          <a:prstGeom prst="rect">
            <a:avLst/>
          </a:prstGeom>
        </p:spPr>
      </p:pic>
      <p:pic>
        <p:nvPicPr>
          <p:cNvPr id="6" name="Picture 5">
            <a:extLst>
              <a:ext uri="{FF2B5EF4-FFF2-40B4-BE49-F238E27FC236}">
                <a16:creationId xmlns:a16="http://schemas.microsoft.com/office/drawing/2014/main" id="{7B55E1C9-49C7-4D0B-9B66-1DE494B6A629}"/>
              </a:ext>
            </a:extLst>
          </p:cNvPr>
          <p:cNvPicPr>
            <a:picLocks noChangeAspect="1"/>
          </p:cNvPicPr>
          <p:nvPr/>
        </p:nvPicPr>
        <p:blipFill>
          <a:blip r:embed="rId4"/>
          <a:stretch>
            <a:fillRect/>
          </a:stretch>
        </p:blipFill>
        <p:spPr>
          <a:xfrm>
            <a:off x="2533649" y="5909759"/>
            <a:ext cx="6915150" cy="609600"/>
          </a:xfrm>
          <a:prstGeom prst="rect">
            <a:avLst/>
          </a:prstGeom>
        </p:spPr>
      </p:pic>
    </p:spTree>
    <p:extLst>
      <p:ext uri="{BB962C8B-B14F-4D97-AF65-F5344CB8AC3E}">
        <p14:creationId xmlns:p14="http://schemas.microsoft.com/office/powerpoint/2010/main" val="3905183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336845"/>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5. In between the opening and closing tags of the </a:t>
            </a:r>
            <a:r>
              <a:rPr lang="en-US" sz="1800" b="1" i="0" u="none" strike="noStrike" baseline="0" dirty="0">
                <a:latin typeface="Inconsolata-Bold"/>
              </a:rPr>
              <a:t>html </a:t>
            </a:r>
            <a:r>
              <a:rPr lang="en-US" sz="1800" b="0" i="0" u="none" strike="noStrike" baseline="0" dirty="0">
                <a:latin typeface="Lora-Regular"/>
              </a:rPr>
              <a:t>element, we add a </a:t>
            </a:r>
            <a:r>
              <a:rPr lang="en-US" sz="1800" b="1" i="0" u="none" strike="noStrike" baseline="0" dirty="0">
                <a:latin typeface="Inconsolata-Bold"/>
              </a:rPr>
              <a:t>head </a:t>
            </a:r>
            <a:r>
              <a:rPr lang="en-US" sz="1800" b="0" i="0" u="none" strike="noStrike" baseline="0" dirty="0">
                <a:latin typeface="Lora-Regular"/>
              </a:rPr>
              <a:t>tag. This is where we can put metadata content. For now, the </a:t>
            </a:r>
            <a:r>
              <a:rPr lang="en-US" sz="1800" b="1" i="0" u="none" strike="noStrike" baseline="0" dirty="0">
                <a:latin typeface="Inconsolata-Bold"/>
              </a:rPr>
              <a:t>head </a:t>
            </a:r>
            <a:r>
              <a:rPr lang="en-US" sz="1800" b="0" i="0" u="none" strike="noStrike" baseline="0" dirty="0">
                <a:latin typeface="Lora-Regular"/>
              </a:rPr>
              <a:t>tag will contain a title: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6. Below the head tag and above the closing </a:t>
            </a:r>
            <a:r>
              <a:rPr lang="en-US" sz="1800" b="1" i="0" u="none" strike="noStrike" baseline="0" dirty="0">
                <a:latin typeface="Inconsolata-Bold"/>
              </a:rPr>
              <a:t>html </a:t>
            </a:r>
            <a:r>
              <a:rPr lang="en-US" sz="1800" b="0" i="0" u="none" strike="noStrike" baseline="0" dirty="0">
                <a:latin typeface="Lora-Regular"/>
              </a:rPr>
              <a:t>tag, we can then add a </a:t>
            </a:r>
            <a:r>
              <a:rPr lang="en-US" sz="1800" b="1" i="0" u="none" strike="noStrike" baseline="0" dirty="0">
                <a:latin typeface="Inconsolata-Bold"/>
              </a:rPr>
              <a:t>body </a:t>
            </a:r>
            <a:r>
              <a:rPr lang="en-US" sz="1800" b="0" i="0" u="none" strike="noStrike" baseline="0" dirty="0">
                <a:latin typeface="Lora-Regular"/>
              </a:rPr>
              <a:t>tag. This is where we will put the majority of our content. For now, we will render a heading and a paragraph:</a:t>
            </a:r>
            <a:endParaRPr lang="en-US" sz="1800" dirty="0"/>
          </a:p>
        </p:txBody>
      </p:sp>
      <p:pic>
        <p:nvPicPr>
          <p:cNvPr id="8" name="Picture 7">
            <a:extLst>
              <a:ext uri="{FF2B5EF4-FFF2-40B4-BE49-F238E27FC236}">
                <a16:creationId xmlns:a16="http://schemas.microsoft.com/office/drawing/2014/main" id="{C353B988-3957-4BD2-A8DB-80D870210D7C}"/>
              </a:ext>
            </a:extLst>
          </p:cNvPr>
          <p:cNvPicPr>
            <a:picLocks noChangeAspect="1"/>
          </p:cNvPicPr>
          <p:nvPr/>
        </p:nvPicPr>
        <p:blipFill>
          <a:blip r:embed="rId3"/>
          <a:stretch>
            <a:fillRect/>
          </a:stretch>
        </p:blipFill>
        <p:spPr>
          <a:xfrm>
            <a:off x="2659436" y="3361765"/>
            <a:ext cx="7020874" cy="987153"/>
          </a:xfrm>
          <a:prstGeom prst="rect">
            <a:avLst/>
          </a:prstGeom>
        </p:spPr>
      </p:pic>
      <p:pic>
        <p:nvPicPr>
          <p:cNvPr id="10" name="Picture 9">
            <a:extLst>
              <a:ext uri="{FF2B5EF4-FFF2-40B4-BE49-F238E27FC236}">
                <a16:creationId xmlns:a16="http://schemas.microsoft.com/office/drawing/2014/main" id="{B91F06BB-C413-4514-BB6E-392C05397072}"/>
              </a:ext>
            </a:extLst>
          </p:cNvPr>
          <p:cNvPicPr>
            <a:picLocks noChangeAspect="1"/>
          </p:cNvPicPr>
          <p:nvPr/>
        </p:nvPicPr>
        <p:blipFill>
          <a:blip r:embed="rId4"/>
          <a:stretch>
            <a:fillRect/>
          </a:stretch>
        </p:blipFill>
        <p:spPr>
          <a:xfrm>
            <a:off x="2659436" y="5337082"/>
            <a:ext cx="7867650" cy="1114425"/>
          </a:xfrm>
          <a:prstGeom prst="rect">
            <a:avLst/>
          </a:prstGeom>
        </p:spPr>
      </p:pic>
    </p:spTree>
    <p:extLst>
      <p:ext uri="{BB962C8B-B14F-4D97-AF65-F5344CB8AC3E}">
        <p14:creationId xmlns:p14="http://schemas.microsoft.com/office/powerpoint/2010/main" val="388560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HTML Introduction</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516139"/>
          </a:xfrm>
        </p:spPr>
        <p:txBody>
          <a:bodyPr anchor="t">
            <a:normAutofit lnSpcReduction="10000"/>
          </a:bodyPr>
          <a:lstStyle/>
          <a:p>
            <a:pPr marL="0" indent="0" algn="l">
              <a:buNone/>
            </a:pPr>
            <a:r>
              <a:rPr lang="en-US" sz="1800" b="1" i="0" u="none" strike="noStrike" baseline="0" dirty="0" err="1">
                <a:latin typeface="Lora-Bold"/>
              </a:rPr>
              <a:t>HyperText</a:t>
            </a:r>
            <a:r>
              <a:rPr lang="en-US" sz="1800" b="1" i="0" u="none" strike="noStrike" baseline="0" dirty="0">
                <a:latin typeface="Lora-Bold"/>
              </a:rPr>
              <a:t> Markup Language </a:t>
            </a:r>
            <a:r>
              <a:rPr lang="en-US" sz="1800" b="0" i="0" u="none" strike="noStrike" baseline="0" dirty="0">
                <a:latin typeface="Lora-Regular"/>
              </a:rPr>
              <a:t>(</a:t>
            </a:r>
            <a:r>
              <a:rPr lang="en-US" sz="1800" b="1" i="0" u="none" strike="noStrike" baseline="0" dirty="0">
                <a:latin typeface="Lora-Bold"/>
              </a:rPr>
              <a:t>HTML</a:t>
            </a:r>
            <a:r>
              <a:rPr lang="en-US" sz="1800" b="0" i="0" u="none" strike="noStrike" baseline="0" dirty="0">
                <a:latin typeface="Lora-Regular"/>
              </a:rPr>
              <a:t>) is a markup language used to describe the structure of a web page.</a:t>
            </a:r>
          </a:p>
          <a:p>
            <a:pPr marL="0" indent="0" algn="l">
              <a:buNone/>
            </a:pPr>
            <a:r>
              <a:rPr lang="en-US" sz="1800" b="0" i="0" u="none" strike="noStrike" baseline="0" dirty="0">
                <a:latin typeface="Lora-Regular"/>
              </a:rPr>
              <a:t>Consider a snippet of text with no markup:</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above snippet of text may make some sense to you but it may also raise some questions. Why does the snippet begin with the word HTML? Why is there a URL in the middle of a sentence? Is this one paragraph?</a:t>
            </a:r>
          </a:p>
          <a:p>
            <a:pPr marL="0" indent="0" algn="l">
              <a:buNone/>
            </a:pPr>
            <a:r>
              <a:rPr lang="en-US" sz="1800" b="0" i="0" u="none" strike="noStrike" baseline="0" dirty="0">
                <a:latin typeface="Lora-Regular"/>
              </a:rPr>
              <a:t>Using HTML, we can differentiate several bits of content to give them greater meaning. We could mark the word HTML as a heading, </a:t>
            </a:r>
            <a:r>
              <a:rPr lang="en-US" sz="1800" b="1" i="0" u="none" strike="noStrike" baseline="0" dirty="0">
                <a:latin typeface="Inconsolata-Bold"/>
              </a:rPr>
              <a:t>&lt;h1&gt;HTML&lt;/h1&gt;</a:t>
            </a:r>
            <a:r>
              <a:rPr lang="en-US" sz="1800" b="0" i="0" u="none" strike="noStrike" baseline="0" dirty="0">
                <a:latin typeface="Lora-Regular"/>
              </a:rPr>
              <a:t>; we could mark a link to another web page using the URL </a:t>
            </a:r>
            <a:br>
              <a:rPr lang="en-US" sz="1800" b="0" i="0" u="none" strike="noStrike" baseline="0" dirty="0">
                <a:latin typeface="Lora-Regular"/>
              </a:rPr>
            </a:br>
            <a:r>
              <a:rPr lang="en-US" sz="1800" b="1" i="0" u="none" strike="noStrike" baseline="0" dirty="0">
                <a:latin typeface="Inconsolata-Bold"/>
              </a:rPr>
              <a:t>a </a:t>
            </a:r>
            <a:r>
              <a:rPr lang="en-US" sz="1800" b="1" i="0" u="none" strike="noStrike" baseline="0" dirty="0" err="1">
                <a:latin typeface="Inconsolata-Bold"/>
              </a:rPr>
              <a:t>href</a:t>
            </a:r>
            <a:r>
              <a:rPr lang="en-US" sz="1800" b="1" i="0" u="none" strike="noStrike" baseline="0" dirty="0">
                <a:latin typeface="Inconsolata-Bold"/>
              </a:rPr>
              <a:t>="https://www.packtpub.com/web-development"&gt;Learn more about web development&lt;/a&gt;</a:t>
            </a:r>
            <a:r>
              <a:rPr lang="en-US" sz="1800" b="0" i="0" u="none" strike="noStrike" baseline="0" dirty="0">
                <a:latin typeface="Lora-Regular"/>
              </a:rPr>
              <a:t>.</a:t>
            </a:r>
          </a:p>
          <a:p>
            <a:pPr marL="0" indent="0" algn="l">
              <a:buNone/>
            </a:pPr>
            <a:r>
              <a:rPr lang="en-US" sz="1800" b="0" i="0" u="none" strike="noStrike" baseline="0" dirty="0">
                <a:latin typeface="Lora-Regular"/>
              </a:rPr>
              <a:t>Throughout this chapter, we will be looking at the HTML5 version of the HTML language. We will look at the syntax of HTML in the next section.</a:t>
            </a:r>
            <a:endParaRPr lang="en-US" dirty="0"/>
          </a:p>
        </p:txBody>
      </p:sp>
      <p:pic>
        <p:nvPicPr>
          <p:cNvPr id="5" name="Picture 4">
            <a:extLst>
              <a:ext uri="{FF2B5EF4-FFF2-40B4-BE49-F238E27FC236}">
                <a16:creationId xmlns:a16="http://schemas.microsoft.com/office/drawing/2014/main" id="{A78390E8-A6D3-4C67-B4CD-2F30B0BFE026}"/>
              </a:ext>
            </a:extLst>
          </p:cNvPr>
          <p:cNvPicPr>
            <a:picLocks noChangeAspect="1"/>
          </p:cNvPicPr>
          <p:nvPr/>
        </p:nvPicPr>
        <p:blipFill>
          <a:blip r:embed="rId2"/>
          <a:stretch>
            <a:fillRect/>
          </a:stretch>
        </p:blipFill>
        <p:spPr>
          <a:xfrm>
            <a:off x="1026738" y="3211158"/>
            <a:ext cx="10138522" cy="579117"/>
          </a:xfrm>
          <a:prstGeom prst="rect">
            <a:avLst/>
          </a:prstGeom>
        </p:spPr>
      </p:pic>
    </p:spTree>
    <p:extLst>
      <p:ext uri="{BB962C8B-B14F-4D97-AF65-F5344CB8AC3E}">
        <p14:creationId xmlns:p14="http://schemas.microsoft.com/office/powerpoint/2010/main" val="3059111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following web page in your browser:</a:t>
            </a:r>
            <a:endParaRPr lang="en-US" sz="1800" dirty="0"/>
          </a:p>
        </p:txBody>
      </p:sp>
      <p:pic>
        <p:nvPicPr>
          <p:cNvPr id="5" name="Picture 4">
            <a:extLst>
              <a:ext uri="{FF2B5EF4-FFF2-40B4-BE49-F238E27FC236}">
                <a16:creationId xmlns:a16="http://schemas.microsoft.com/office/drawing/2014/main" id="{9633EB68-BCC3-426C-A65A-7BFFFDA62009}"/>
              </a:ext>
            </a:extLst>
          </p:cNvPr>
          <p:cNvPicPr>
            <a:picLocks noChangeAspect="1"/>
          </p:cNvPicPr>
          <p:nvPr/>
        </p:nvPicPr>
        <p:blipFill>
          <a:blip r:embed="rId3"/>
          <a:stretch>
            <a:fillRect/>
          </a:stretch>
        </p:blipFill>
        <p:spPr>
          <a:xfrm>
            <a:off x="3379694" y="3626888"/>
            <a:ext cx="4876800" cy="1952978"/>
          </a:xfrm>
          <a:prstGeom prst="rect">
            <a:avLst/>
          </a:prstGeom>
        </p:spPr>
      </p:pic>
      <p:sp>
        <p:nvSpPr>
          <p:cNvPr id="8" name="TextBox 7">
            <a:extLst>
              <a:ext uri="{FF2B5EF4-FFF2-40B4-BE49-F238E27FC236}">
                <a16:creationId xmlns:a16="http://schemas.microsoft.com/office/drawing/2014/main" id="{0791E581-0471-45FF-84F8-BC0556714579}"/>
              </a:ext>
            </a:extLst>
          </p:cNvPr>
          <p:cNvSpPr txBox="1"/>
          <p:nvPr/>
        </p:nvSpPr>
        <p:spPr>
          <a:xfrm>
            <a:off x="2868706" y="5810255"/>
            <a:ext cx="6096000" cy="338554"/>
          </a:xfrm>
          <a:prstGeom prst="rect">
            <a:avLst/>
          </a:prstGeom>
          <a:noFill/>
        </p:spPr>
        <p:txBody>
          <a:bodyPr wrap="square">
            <a:spAutoFit/>
          </a:bodyPr>
          <a:lstStyle/>
          <a:p>
            <a:r>
              <a:rPr lang="en-US" sz="1600" b="1" i="0" u="none" strike="noStrike" baseline="0" dirty="0">
                <a:latin typeface="OpenSans-Semibold"/>
              </a:rPr>
              <a:t>Figure 1.10: The web page as displayed in the Chrome web browser</a:t>
            </a:r>
            <a:endParaRPr lang="en-US" sz="1600" b="1" dirty="0"/>
          </a:p>
        </p:txBody>
      </p:sp>
    </p:spTree>
    <p:extLst>
      <p:ext uri="{BB962C8B-B14F-4D97-AF65-F5344CB8AC3E}">
        <p14:creationId xmlns:p14="http://schemas.microsoft.com/office/powerpoint/2010/main" val="612945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head </a:t>
            </a:r>
            <a:r>
              <a:rPr lang="en-US" sz="1800" b="0" i="0" u="none" strike="noStrike" baseline="0" dirty="0">
                <a:latin typeface="Lora-Regular"/>
              </a:rPr>
              <a:t>element is home to most machine-read information in an HTML document. We will look at some commonly used metadata elements and how they enhance a web page and how they can optimize a web page for search engines and modern browsers. </a:t>
            </a:r>
          </a:p>
          <a:p>
            <a:pPr marL="0" indent="0" algn="l">
              <a:buNone/>
            </a:pPr>
            <a:r>
              <a:rPr lang="en-US" sz="1800" b="0" i="0" u="none" strike="noStrike" baseline="0" dirty="0">
                <a:latin typeface="Lora-Regular"/>
              </a:rPr>
              <a:t>The following elements are considered metadata content: </a:t>
            </a:r>
            <a:r>
              <a:rPr lang="en-US" sz="1800" b="1" i="0" u="none" strike="noStrike" baseline="0" dirty="0">
                <a:latin typeface="Inconsolata-Bold"/>
              </a:rPr>
              <a:t>base</a:t>
            </a:r>
            <a:r>
              <a:rPr lang="en-US" sz="1800" b="0" i="0" u="none" strike="noStrike" baseline="0" dirty="0">
                <a:latin typeface="Lora-Regular"/>
              </a:rPr>
              <a:t>, </a:t>
            </a:r>
            <a:r>
              <a:rPr lang="en-US" sz="1800" b="1" i="0" u="none" strike="noStrike" baseline="0" dirty="0">
                <a:latin typeface="Inconsolata-Bold"/>
              </a:rPr>
              <a:t>link</a:t>
            </a:r>
            <a:r>
              <a:rPr lang="en-US" sz="1800" b="0" i="0" u="none" strike="noStrike" baseline="0" dirty="0">
                <a:latin typeface="Lora-Regular"/>
              </a:rPr>
              <a:t>, </a:t>
            </a:r>
            <a:r>
              <a:rPr lang="en-US" sz="1800" b="1" i="0" u="none" strike="noStrike" baseline="0" dirty="0">
                <a:latin typeface="Inconsolata-Bold"/>
              </a:rPr>
              <a:t>meta</a:t>
            </a:r>
            <a:r>
              <a:rPr lang="en-US" sz="1800" b="0" i="0" u="none" strike="noStrike" baseline="0" dirty="0">
                <a:latin typeface="Lora-Regular"/>
              </a:rPr>
              <a:t>, </a:t>
            </a:r>
            <a:r>
              <a:rPr lang="en-US" sz="1800" b="1" i="0" u="none" strike="noStrike" baseline="0" dirty="0" err="1">
                <a:latin typeface="Inconsolata-Bold"/>
              </a:rPr>
              <a:t>noscript</a:t>
            </a:r>
            <a:r>
              <a:rPr lang="en-US" sz="1800" b="0" i="0" u="none" strike="noStrike" baseline="0" dirty="0">
                <a:latin typeface="Lora-Regular"/>
              </a:rPr>
              <a:t>, </a:t>
            </a:r>
            <a:r>
              <a:rPr lang="en-US" sz="1800" b="1" i="0" u="none" strike="noStrike" baseline="0" dirty="0">
                <a:latin typeface="Inconsolata-Bold"/>
              </a:rPr>
              <a:t>script</a:t>
            </a:r>
            <a:r>
              <a:rPr lang="en-US" sz="1800" b="0" i="0" u="none" strike="noStrike" baseline="0" dirty="0">
                <a:latin typeface="Lora-Regular"/>
              </a:rPr>
              <a:t>, </a:t>
            </a:r>
            <a:r>
              <a:rPr lang="en-US" sz="1800" b="1" i="0" u="none" strike="noStrike" baseline="0" dirty="0">
                <a:latin typeface="Inconsolata-Bold"/>
              </a:rPr>
              <a:t>style</a:t>
            </a:r>
            <a:r>
              <a:rPr lang="en-US" sz="1800" b="0" i="0" u="none" strike="noStrike" baseline="0" dirty="0">
                <a:latin typeface="Lora-Regular"/>
              </a:rPr>
              <a:t>, and </a:t>
            </a:r>
            <a:r>
              <a:rPr lang="en-US" sz="1800" b="1" i="0" u="none" strike="noStrike" baseline="0" dirty="0">
                <a:latin typeface="Inconsolata-Bold"/>
              </a:rPr>
              <a:t>title</a:t>
            </a:r>
            <a:r>
              <a:rPr lang="en-US" sz="1800" b="0" i="0" u="none" strike="noStrike" baseline="0" dirty="0">
                <a:latin typeface="Lora-Regular"/>
              </a:rPr>
              <a:t>.</a:t>
            </a:r>
          </a:p>
          <a:p>
            <a:pPr marL="0" indent="0" algn="l">
              <a:buNone/>
            </a:pPr>
            <a:r>
              <a:rPr lang="en-US" sz="1800" b="0" i="0" u="none" strike="noStrike" baseline="0" dirty="0">
                <a:latin typeface="Lora-Regular"/>
              </a:rPr>
              <a:t>We've already added a </a:t>
            </a:r>
            <a:r>
              <a:rPr lang="en-US" sz="1800" b="1" i="0" u="none" strike="noStrike" baseline="0" dirty="0">
                <a:latin typeface="Inconsolata-Bold"/>
              </a:rPr>
              <a:t>title </a:t>
            </a:r>
            <a:r>
              <a:rPr lang="en-US" sz="1800" b="0" i="0" u="none" strike="noStrike" baseline="0" dirty="0">
                <a:latin typeface="Lora-Regular"/>
              </a:rPr>
              <a:t>element in the previous exercise. This is the name of your web page and it appears in the tab of most modern browsers as well as in a search engine's results as the heading for the web page's listing.</a:t>
            </a:r>
          </a:p>
          <a:p>
            <a:pPr marL="0" indent="0" algn="l">
              <a:buNone/>
            </a:pPr>
            <a:r>
              <a:rPr lang="en-US" sz="1800" b="0" i="0" u="none" strike="noStrike" baseline="0" dirty="0">
                <a:latin typeface="Lora-Regular"/>
              </a:rPr>
              <a:t>The </a:t>
            </a:r>
            <a:r>
              <a:rPr lang="en-US" sz="1800" b="1" i="0" u="none" strike="noStrike" baseline="0" dirty="0">
                <a:latin typeface="Inconsolata-Bold"/>
              </a:rPr>
              <a:t>link </a:t>
            </a:r>
            <a:r>
              <a:rPr lang="en-US" sz="1800" b="0" i="0" u="none" strike="noStrike" baseline="0" dirty="0">
                <a:latin typeface="Lora-Regular"/>
              </a:rPr>
              <a:t>element lets us determine the relationships between our document and external resources. A common use for this element is to link to an external style sheet. We will look at that use case in the section on CSS later in this chapter. There are several other uses for the </a:t>
            </a:r>
            <a:r>
              <a:rPr lang="en-US" sz="1800" b="1" i="0" u="none" strike="noStrike" baseline="0" dirty="0">
                <a:latin typeface="Inconsolata-Bold"/>
              </a:rPr>
              <a:t>link </a:t>
            </a:r>
            <a:r>
              <a:rPr lang="en-US" sz="1800" b="0" i="0" u="none" strike="noStrike" baseline="0" dirty="0">
                <a:latin typeface="Lora-Regular"/>
              </a:rPr>
              <a:t>element. These include linking to icons and informing the browser to preload assets.</a:t>
            </a:r>
            <a:endParaRPr lang="en-US" dirty="0"/>
          </a:p>
        </p:txBody>
      </p:sp>
    </p:spTree>
    <p:extLst>
      <p:ext uri="{BB962C8B-B14F-4D97-AF65-F5344CB8AC3E}">
        <p14:creationId xmlns:p14="http://schemas.microsoft.com/office/powerpoint/2010/main" val="703338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79813"/>
            <a:ext cx="11029615" cy="4264118"/>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base </a:t>
            </a:r>
            <a:r>
              <a:rPr lang="en-US" sz="1800" b="0" i="0" u="none" strike="noStrike" baseline="0" dirty="0">
                <a:latin typeface="Lora-Regular"/>
              </a:rPr>
              <a:t>element lets you set a base URL. This will be used as the base for all relative URLs in the HTML document. For example, we could set the base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and then link to a style sheet with a relative URL:</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This would result in our browser trying to download a style sheet from </a:t>
            </a:r>
            <a:r>
              <a:rPr lang="en-US" sz="1800" b="1" i="0" u="none" strike="noStrike" baseline="0" dirty="0">
                <a:solidFill>
                  <a:srgbClr val="0070C0"/>
                </a:solidFill>
                <a:latin typeface="Inconsolata-Bold"/>
                <a:hlinkClick r:id="rId2">
                  <a:extLst>
                    <a:ext uri="{A12FA001-AC4F-418D-AE19-62706E023703}">
                      <ahyp:hlinkClr xmlns:ahyp="http://schemas.microsoft.com/office/drawing/2018/hyperlinkcolor" val="tx"/>
                    </a:ext>
                  </a:extLst>
                </a:hlinkClick>
              </a:rPr>
              <a:t>http://www.example.com/style.css</a:t>
            </a:r>
            <a:r>
              <a:rPr lang="en-US" sz="1800" b="0" i="0" u="none" strike="noStrike" baseline="0" dirty="0">
                <a:latin typeface="Lora-Regular"/>
              </a:rPr>
              <a:t>.</a:t>
            </a:r>
          </a:p>
          <a:p>
            <a:pPr marL="0" indent="0" algn="l">
              <a:buNone/>
            </a:pPr>
            <a:r>
              <a:rPr lang="en-US" sz="1800" b="0" i="0" u="none" strike="noStrike" baseline="0" dirty="0">
                <a:latin typeface="Lora-Regular"/>
              </a:rPr>
              <a:t>The </a:t>
            </a:r>
            <a:r>
              <a:rPr lang="en-US" sz="1800" b="1" i="0" u="none" strike="noStrike" baseline="0" dirty="0">
                <a:latin typeface="Inconsolata-Bold"/>
              </a:rPr>
              <a:t>meta </a:t>
            </a:r>
            <a:r>
              <a:rPr lang="en-US" sz="1800" b="0" i="0" u="none" strike="noStrike" baseline="0" dirty="0">
                <a:latin typeface="Lora-Regular"/>
              </a:rPr>
              <a:t>element acts as a catch-all for other metadata not represented by the other metadata content elements. For example, we can use the </a:t>
            </a:r>
            <a:r>
              <a:rPr lang="en-US" sz="1800" b="1" i="0" u="none" strike="noStrike" baseline="0" dirty="0">
                <a:latin typeface="Inconsolata-Bold"/>
              </a:rPr>
              <a:t>meta </a:t>
            </a:r>
            <a:r>
              <a:rPr lang="en-US" sz="1800" b="0" i="0" u="none" strike="noStrike" baseline="0" dirty="0">
                <a:latin typeface="Lora-Regular"/>
              </a:rPr>
              <a:t>element to provide a description or information about the author of the web page.</a:t>
            </a:r>
            <a:endParaRPr lang="en-US" dirty="0"/>
          </a:p>
        </p:txBody>
      </p:sp>
      <p:pic>
        <p:nvPicPr>
          <p:cNvPr id="5" name="Picture 4">
            <a:extLst>
              <a:ext uri="{FF2B5EF4-FFF2-40B4-BE49-F238E27FC236}">
                <a16:creationId xmlns:a16="http://schemas.microsoft.com/office/drawing/2014/main" id="{4B5BBF36-FE01-43BA-89B5-7657989A1636}"/>
              </a:ext>
            </a:extLst>
          </p:cNvPr>
          <p:cNvPicPr>
            <a:picLocks noChangeAspect="1"/>
          </p:cNvPicPr>
          <p:nvPr/>
        </p:nvPicPr>
        <p:blipFill rotWithShape="1">
          <a:blip r:embed="rId3"/>
          <a:srcRect r="8374"/>
          <a:stretch/>
        </p:blipFill>
        <p:spPr>
          <a:xfrm>
            <a:off x="2500311" y="3429000"/>
            <a:ext cx="7191375" cy="638175"/>
          </a:xfrm>
          <a:prstGeom prst="rect">
            <a:avLst/>
          </a:prstGeom>
        </p:spPr>
      </p:pic>
    </p:spTree>
    <p:extLst>
      <p:ext uri="{BB962C8B-B14F-4D97-AF65-F5344CB8AC3E}">
        <p14:creationId xmlns:p14="http://schemas.microsoft.com/office/powerpoint/2010/main" val="10447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372704"/>
          </a:xfrm>
        </p:spPr>
        <p:txBody>
          <a:bodyPr>
            <a:normAutofit/>
          </a:bodyPr>
          <a:lstStyle/>
          <a:p>
            <a:pPr marL="0" indent="0">
              <a:buNone/>
            </a:pPr>
            <a:r>
              <a:rPr lang="en-US" sz="1800" b="0" i="0" u="none" strike="noStrike" baseline="0" dirty="0">
                <a:latin typeface="Lora-Regular"/>
              </a:rPr>
              <a:t>Another use for the </a:t>
            </a:r>
            <a:r>
              <a:rPr lang="en-US" sz="1800" b="1" i="0" u="none" strike="noStrike" baseline="0" dirty="0">
                <a:latin typeface="Inconsolata-Bold"/>
              </a:rPr>
              <a:t>meta </a:t>
            </a:r>
            <a:r>
              <a:rPr lang="en-US" sz="1800" b="0" i="0" u="none" strike="noStrike" baseline="0" dirty="0">
                <a:latin typeface="Lora-Regular"/>
              </a:rPr>
              <a:t>element is to provide information about the HTML document, such as the character encoding used. This can be very important as text characters will render differently or not at all if not set correctly. For example, we normally set the character encoding to UTF-8:</a:t>
            </a:r>
          </a:p>
          <a:p>
            <a:pPr marL="0" indent="0">
              <a:buNone/>
            </a:pPr>
            <a:endParaRPr lang="en-US" dirty="0"/>
          </a:p>
          <a:p>
            <a:pPr marL="0" indent="0" algn="l">
              <a:buNone/>
            </a:pPr>
            <a:r>
              <a:rPr lang="en-US" sz="1800" b="0" i="0" u="none" strike="noStrike" baseline="0" dirty="0">
                <a:latin typeface="Lora-Regular"/>
              </a:rPr>
              <a:t>This character encoding declaration tells the browser the character set of the document. UTF-8 is the default and is recommended. This gives information to the browser but does not ensure the document conforms to the character encoding. It is also necessary to save the document with the correct character encoding. Again, UTF-8 is often the default but this varies with different text editors.</a:t>
            </a:r>
          </a:p>
          <a:p>
            <a:pPr marL="0" indent="0" algn="l">
              <a:buNone/>
            </a:pPr>
            <a:r>
              <a:rPr lang="en-US" sz="1800" b="0" i="0" u="none" strike="noStrike" baseline="0" dirty="0">
                <a:latin typeface="Lora-Regular"/>
              </a:rPr>
              <a:t>It is important that the character encoding declaration appears early in the document as most browsers will try to determine the character encoding from the first 1,024 bytes of a file. The </a:t>
            </a:r>
            <a:r>
              <a:rPr lang="en-US" sz="1800" b="1" i="0" u="none" strike="noStrike" baseline="0" dirty="0" err="1">
                <a:latin typeface="Inconsolata-Bold"/>
              </a:rPr>
              <a:t>noindex</a:t>
            </a:r>
            <a:r>
              <a:rPr lang="en-US" sz="1800" b="1" i="0" u="none" strike="noStrike" baseline="0" dirty="0">
                <a:latin typeface="Inconsolata-Bold"/>
              </a:rPr>
              <a:t> </a:t>
            </a:r>
            <a:r>
              <a:rPr lang="en-US" sz="1800" b="0" i="0" u="none" strike="noStrike" baseline="0" dirty="0">
                <a:latin typeface="Lora-Regular"/>
              </a:rPr>
              <a:t>attribute value is set for the web pages that need not be indexed, whereas the </a:t>
            </a:r>
            <a:r>
              <a:rPr lang="en-US" sz="1800" b="1" i="0" u="none" strike="noStrike" baseline="0" dirty="0" err="1">
                <a:latin typeface="Inconsolata-Bold"/>
              </a:rPr>
              <a:t>nofollow</a:t>
            </a:r>
            <a:r>
              <a:rPr lang="en-US" sz="1800" b="1" i="0" u="none" strike="noStrike" baseline="0" dirty="0">
                <a:latin typeface="Inconsolata-Bold"/>
              </a:rPr>
              <a:t> </a:t>
            </a:r>
            <a:r>
              <a:rPr lang="en-US" sz="1800" b="0" i="0" u="none" strike="noStrike" baseline="0" dirty="0">
                <a:latin typeface="Lora-Regular"/>
              </a:rPr>
              <a:t>attribute is set for preventing the web crawler from following links.</a:t>
            </a:r>
          </a:p>
        </p:txBody>
      </p:sp>
      <p:pic>
        <p:nvPicPr>
          <p:cNvPr id="8" name="Picture 7">
            <a:extLst>
              <a:ext uri="{FF2B5EF4-FFF2-40B4-BE49-F238E27FC236}">
                <a16:creationId xmlns:a16="http://schemas.microsoft.com/office/drawing/2014/main" id="{8FAB02CF-01C5-474F-BD49-2E4EAE4AFC85}"/>
              </a:ext>
            </a:extLst>
          </p:cNvPr>
          <p:cNvPicPr>
            <a:picLocks noChangeAspect="1"/>
          </p:cNvPicPr>
          <p:nvPr/>
        </p:nvPicPr>
        <p:blipFill>
          <a:blip r:embed="rId2"/>
          <a:stretch>
            <a:fillRect/>
          </a:stretch>
        </p:blipFill>
        <p:spPr>
          <a:xfrm>
            <a:off x="2500311" y="3286965"/>
            <a:ext cx="7191375" cy="409575"/>
          </a:xfrm>
          <a:prstGeom prst="rect">
            <a:avLst/>
          </a:prstGeom>
        </p:spPr>
      </p:pic>
    </p:spTree>
    <p:extLst>
      <p:ext uri="{BB962C8B-B14F-4D97-AF65-F5344CB8AC3E}">
        <p14:creationId xmlns:p14="http://schemas.microsoft.com/office/powerpoint/2010/main" val="3410357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buNone/>
            </a:pPr>
            <a:r>
              <a:rPr lang="en-US" sz="1800" b="0" i="0" u="none" strike="noStrike" baseline="0" dirty="0">
                <a:latin typeface="Lora-Regular"/>
              </a:rPr>
              <a:t>Another </a:t>
            </a:r>
            <a:r>
              <a:rPr lang="en-US" sz="1800" b="1" i="0" u="none" strike="noStrike" baseline="0" dirty="0">
                <a:latin typeface="Inconsolata-Bold"/>
              </a:rPr>
              <a:t>meta </a:t>
            </a:r>
            <a:r>
              <a:rPr lang="en-US" sz="1800" b="0" i="0" u="none" strike="noStrike" baseline="0" dirty="0">
                <a:latin typeface="Lora-Regular"/>
              </a:rPr>
              <a:t>element that is very useful for working with mobile browsers and different display sizes is the </a:t>
            </a:r>
            <a:r>
              <a:rPr lang="en-US" sz="1800" b="1" i="0" u="none" strike="noStrike" baseline="0" dirty="0">
                <a:latin typeface="Inconsolata-Bold"/>
              </a:rPr>
              <a:t>viewport </a:t>
            </a:r>
            <a:r>
              <a:rPr lang="en-US" sz="1800" b="0" i="0" u="none" strike="noStrike" baseline="0" dirty="0">
                <a:latin typeface="Lora-Regular"/>
              </a:rPr>
              <a:t>element:</a:t>
            </a:r>
            <a:endParaRPr lang="en-US" dirty="0"/>
          </a:p>
          <a:p>
            <a:pPr marL="0" indent="0">
              <a:buNone/>
            </a:pPr>
            <a:endParaRPr lang="en-US" dirty="0"/>
          </a:p>
          <a:p>
            <a:pPr marL="0" indent="0">
              <a:buNone/>
            </a:pPr>
            <a:endParaRPr lang="en-US" dirty="0"/>
          </a:p>
          <a:p>
            <a:pPr marL="0" indent="0" algn="l">
              <a:buNone/>
            </a:pPr>
            <a:r>
              <a:rPr lang="en-US" sz="1800" b="0" i="0" u="none" strike="noStrike" baseline="0" dirty="0">
                <a:latin typeface="Lora-Regular"/>
              </a:rPr>
              <a:t>The viewport element is not standard but is widely supported by browsers and will help a browser define the size of the web page and the scale to which it is zoomed on smaller display sizes. The units of viewport height and viewport width are </a:t>
            </a:r>
            <a:r>
              <a:rPr lang="en-US" sz="1800" b="1" i="0" u="none" strike="noStrike" baseline="0" dirty="0" err="1">
                <a:latin typeface="Inconsolata-Bold"/>
              </a:rPr>
              <a:t>vh</a:t>
            </a:r>
            <a:r>
              <a:rPr lang="en-US" sz="1800" b="1" i="0" u="none" strike="noStrike" baseline="0" dirty="0">
                <a:latin typeface="Inconsolata-Bold"/>
              </a:rPr>
              <a:t> </a:t>
            </a:r>
            <a:r>
              <a:rPr lang="en-US" sz="1800" b="0" i="0" u="none" strike="noStrike" baseline="0" dirty="0">
                <a:latin typeface="Lora-Regular"/>
              </a:rPr>
              <a:t>and </a:t>
            </a:r>
            <a:r>
              <a:rPr lang="en-US" sz="1800" b="1" i="0" u="none" strike="noStrike" baseline="0" dirty="0" err="1">
                <a:latin typeface="Inconsolata-Bold"/>
              </a:rPr>
              <a:t>vw</a:t>
            </a:r>
            <a:r>
              <a:rPr lang="en-US" sz="1800" b="1" i="0" u="none" strike="noStrike" baseline="0" dirty="0">
                <a:latin typeface="Inconsolata-Bold"/>
              </a:rPr>
              <a:t> </a:t>
            </a:r>
            <a:r>
              <a:rPr lang="en-US" sz="1800" b="0" i="0" u="none" strike="noStrike" baseline="0" dirty="0">
                <a:latin typeface="Lora-Regular"/>
              </a:rPr>
              <a:t>respectively; for example, 1vh = 1% of the viewport width. We will dive deeper into the viewport element and other aspects of responsive web development in </a:t>
            </a:r>
            <a:r>
              <a:rPr lang="en-US" sz="1800" b="0" i="1" u="none" strike="noStrike" baseline="0" dirty="0">
                <a:latin typeface="Lora-Italic"/>
              </a:rPr>
              <a:t>Chapter 6</a:t>
            </a:r>
            <a:r>
              <a:rPr lang="en-US" sz="1800" b="0" i="0" u="none" strike="noStrike" baseline="0" dirty="0">
                <a:latin typeface="Lora-Regular"/>
              </a:rPr>
              <a:t>, </a:t>
            </a:r>
            <a:r>
              <a:rPr lang="en-US" sz="1800" b="0" i="1" u="none" strike="noStrike" baseline="0" dirty="0">
                <a:latin typeface="Lora-Italic"/>
              </a:rPr>
              <a:t>Responsive Web Design and Media Queries</a:t>
            </a:r>
            <a:r>
              <a:rPr lang="en-US" sz="1800" b="0" i="0" u="none" strike="noStrike" baseline="0" dirty="0">
                <a:latin typeface="Lora-Regular"/>
              </a:rPr>
              <a:t>.</a:t>
            </a:r>
            <a:endParaRPr lang="en-US" dirty="0"/>
          </a:p>
        </p:txBody>
      </p:sp>
      <p:pic>
        <p:nvPicPr>
          <p:cNvPr id="5" name="Picture 4">
            <a:extLst>
              <a:ext uri="{FF2B5EF4-FFF2-40B4-BE49-F238E27FC236}">
                <a16:creationId xmlns:a16="http://schemas.microsoft.com/office/drawing/2014/main" id="{7569D463-F44D-4A70-95F0-B4BE6B034AF7}"/>
              </a:ext>
            </a:extLst>
          </p:cNvPr>
          <p:cNvPicPr>
            <a:picLocks noChangeAspect="1"/>
          </p:cNvPicPr>
          <p:nvPr/>
        </p:nvPicPr>
        <p:blipFill>
          <a:blip r:embed="rId2"/>
          <a:stretch>
            <a:fillRect/>
          </a:stretch>
        </p:blipFill>
        <p:spPr>
          <a:xfrm>
            <a:off x="2171699" y="3638550"/>
            <a:ext cx="7848600" cy="400050"/>
          </a:xfrm>
          <a:prstGeom prst="rect">
            <a:avLst/>
          </a:prstGeom>
        </p:spPr>
      </p:pic>
    </p:spTree>
    <p:extLst>
      <p:ext uri="{BB962C8B-B14F-4D97-AF65-F5344CB8AC3E}">
        <p14:creationId xmlns:p14="http://schemas.microsoft.com/office/powerpoint/2010/main" val="2683145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script </a:t>
            </a:r>
            <a:r>
              <a:rPr lang="en-US" sz="1800" b="0" i="0" u="none" strike="noStrike" baseline="0" dirty="0">
                <a:latin typeface="Lora-Regular"/>
              </a:rPr>
              <a:t>element lets us embed code in our HTML document. Typically, the code is JavaScript code, which will execute when the browser finishes parsing the content of the </a:t>
            </a:r>
            <a:r>
              <a:rPr lang="en-US" sz="1800" b="1" i="0" u="none" strike="noStrike" baseline="0" dirty="0">
                <a:latin typeface="Inconsolata-Bold"/>
              </a:rPr>
              <a:t>script </a:t>
            </a:r>
            <a:r>
              <a:rPr lang="en-US" sz="1800" b="0" i="0" u="none" strike="noStrike" baseline="0" dirty="0">
                <a:latin typeface="Lora-Regular"/>
              </a:rPr>
              <a:t>element.</a:t>
            </a:r>
          </a:p>
          <a:p>
            <a:pPr marL="0" indent="0" algn="l">
              <a:buNone/>
            </a:pPr>
            <a:r>
              <a:rPr lang="en-US" sz="1800" b="0" i="0" u="none" strike="noStrike" baseline="0" dirty="0">
                <a:latin typeface="Lora-Regular"/>
              </a:rPr>
              <a:t>The </a:t>
            </a:r>
            <a:r>
              <a:rPr lang="en-US" sz="1800" b="1" i="0" u="none" strike="noStrike" baseline="0" dirty="0" err="1">
                <a:latin typeface="Inconsolata-Bold"/>
              </a:rPr>
              <a:t>noscript</a:t>
            </a:r>
            <a:r>
              <a:rPr lang="en-US" sz="1800" b="1" i="0" u="none" strike="noStrike" baseline="0" dirty="0">
                <a:latin typeface="Inconsolata-Bold"/>
              </a:rPr>
              <a:t> </a:t>
            </a:r>
            <a:r>
              <a:rPr lang="en-US" sz="1800" b="0" i="0" u="none" strike="noStrike" baseline="0" dirty="0">
                <a:latin typeface="Lora-Regular"/>
              </a:rPr>
              <a:t>element allows us to provide a fallback for browsers without scripting capabilities or where those capabilities are switched off by the user. </a:t>
            </a:r>
          </a:p>
          <a:p>
            <a:pPr marL="0" indent="0" algn="l">
              <a:buNone/>
            </a:pPr>
            <a:r>
              <a:rPr lang="en-US" sz="1800" b="0" i="0" u="none" strike="noStrike" baseline="0" dirty="0">
                <a:latin typeface="Lora-Regular"/>
              </a:rPr>
              <a:t>We will look at the </a:t>
            </a:r>
            <a:r>
              <a:rPr lang="en-US" sz="1800" b="1" i="0" u="none" strike="noStrike" baseline="0" dirty="0">
                <a:latin typeface="Inconsolata-Bold"/>
              </a:rPr>
              <a:t>style </a:t>
            </a:r>
            <a:r>
              <a:rPr lang="en-US" sz="1800" b="0" i="0" u="none" strike="noStrike" baseline="0" dirty="0">
                <a:latin typeface="Lora-Regular"/>
              </a:rPr>
              <a:t>element in more detail when we look at CSS later in this chapter.</a:t>
            </a:r>
          </a:p>
          <a:p>
            <a:pPr marL="0" indent="0" algn="l">
              <a:buNone/>
            </a:pPr>
            <a:r>
              <a:rPr lang="en-US" sz="1800" b="0" i="0" u="none" strike="noStrike" baseline="0" dirty="0">
                <a:latin typeface="Lora-Regular"/>
              </a:rPr>
              <a:t>These elements won't appear on the web page as content the user sees in the browser. What they do is give web developers a lot of power to tell a browser how to handle the HTML document and how it relates to its environment. The web is a complex environment and we can describe our web page for other interested parties (such as search engines and web crawlers) using metadata.</a:t>
            </a:r>
            <a:endParaRPr lang="en-US" dirty="0"/>
          </a:p>
        </p:txBody>
      </p:sp>
    </p:spTree>
    <p:extLst>
      <p:ext uri="{BB962C8B-B14F-4D97-AF65-F5344CB8AC3E}">
        <p14:creationId xmlns:p14="http://schemas.microsoft.com/office/powerpoint/2010/main" val="3085821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lstStyle/>
          <a:p>
            <a:pPr marL="0" indent="0" algn="l">
              <a:buNone/>
            </a:pPr>
            <a:r>
              <a:rPr lang="en-US" sz="1800" b="0" i="0" u="none" strike="noStrike" baseline="0" dirty="0">
                <a:latin typeface="Lora-Regular"/>
              </a:rPr>
              <a:t>In this exercise, we will add metadata to a web page to make it stand out in search engine results. The page will be a recipe page for a cookery website called Cook School. We want the page's metadata to reflect both the importance of the individual recipe and the larger website so it will appear in relevant searches.</a:t>
            </a:r>
          </a:p>
          <a:p>
            <a:pPr marL="0" indent="0" algn="l">
              <a:buNone/>
            </a:pPr>
            <a:r>
              <a:rPr lang="en-US" sz="1800" b="0" i="0" u="none" strike="noStrike" baseline="0" dirty="0">
                <a:latin typeface="Lora-Regular"/>
              </a:rPr>
              <a:t>To achieve this, we will add metadata – a title, a description, and some information for search engine robots. On the web, this information could then help users find a blog post online via a search engine.</a:t>
            </a:r>
            <a:endParaRPr lang="en-US" dirty="0"/>
          </a:p>
        </p:txBody>
      </p:sp>
    </p:spTree>
    <p:extLst>
      <p:ext uri="{BB962C8B-B14F-4D97-AF65-F5344CB8AC3E}">
        <p14:creationId xmlns:p14="http://schemas.microsoft.com/office/powerpoint/2010/main" val="2848756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lstStyle/>
          <a:p>
            <a:pPr marL="0" indent="0" algn="l">
              <a:buNone/>
            </a:pPr>
            <a:r>
              <a:rPr lang="en-US" sz="1800" b="0" i="0" u="none" strike="noStrike" baseline="0" dirty="0">
                <a:latin typeface="Lora-Regular"/>
              </a:rPr>
              <a:t>Here are the steps we will follow:</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a:t>
            </a:r>
            <a:r>
              <a:rPr lang="en-US" sz="1800" b="0" i="0" u="none" strike="noStrike" baseline="0" dirty="0">
                <a:latin typeface="Lora-Regular"/>
              </a:rPr>
              <a:t>and enter the </a:t>
            </a:r>
            <a:r>
              <a:rPr lang="en-US" sz="1800" b="1" i="0" u="none" strike="noStrike" baseline="0" dirty="0">
                <a:latin typeface="Inconsolata-Bold"/>
              </a:rPr>
              <a:t>File name: metadata.html</a:t>
            </a:r>
            <a:r>
              <a:rPr lang="en-US" sz="1800" b="0" i="0" u="none" strike="noStrike" baseline="0" dirty="0">
                <a:latin typeface="Lora-Regular"/>
              </a:rPr>
              <a:t>. Next, we will start with a basic HTML document</a:t>
            </a:r>
            <a:r>
              <a:rPr lang="en-US" b="0" i="0" u="none" strike="noStrike" baseline="0" dirty="0">
                <a:latin typeface="Lora-Regular"/>
              </a:rPr>
              <a:t>:</a:t>
            </a:r>
            <a:endParaRPr lang="en-US" dirty="0"/>
          </a:p>
        </p:txBody>
      </p:sp>
      <p:pic>
        <p:nvPicPr>
          <p:cNvPr id="5" name="Picture 4">
            <a:extLst>
              <a:ext uri="{FF2B5EF4-FFF2-40B4-BE49-F238E27FC236}">
                <a16:creationId xmlns:a16="http://schemas.microsoft.com/office/drawing/2014/main" id="{AB49C65D-1C83-471F-B4C0-BEDFB88CD413}"/>
              </a:ext>
            </a:extLst>
          </p:cNvPr>
          <p:cNvPicPr>
            <a:picLocks noChangeAspect="1"/>
          </p:cNvPicPr>
          <p:nvPr/>
        </p:nvPicPr>
        <p:blipFill>
          <a:blip r:embed="rId2"/>
          <a:stretch>
            <a:fillRect/>
          </a:stretch>
        </p:blipFill>
        <p:spPr>
          <a:xfrm>
            <a:off x="2354635" y="3812694"/>
            <a:ext cx="7787082" cy="2510645"/>
          </a:xfrm>
          <a:prstGeom prst="rect">
            <a:avLst/>
          </a:prstGeom>
        </p:spPr>
      </p:pic>
    </p:spTree>
    <p:extLst>
      <p:ext uri="{BB962C8B-B14F-4D97-AF65-F5344CB8AC3E}">
        <p14:creationId xmlns:p14="http://schemas.microsoft.com/office/powerpoint/2010/main" val="1820352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a:xfrm>
            <a:off x="581192" y="2180496"/>
            <a:ext cx="11029615" cy="4318916"/>
          </a:xfrm>
        </p:spPr>
        <p:txBody>
          <a:bodyPr anchor="t">
            <a:normAutofit/>
          </a:bodyPr>
          <a:lstStyle/>
          <a:p>
            <a:pPr marL="324000" lvl="1" indent="0">
              <a:buNone/>
            </a:pPr>
            <a:r>
              <a:rPr lang="en-US" sz="1800" b="0" i="0" u="none" strike="noStrike" baseline="0" dirty="0">
                <a:latin typeface="Lora-Regular"/>
              </a:rPr>
              <a:t>2. Let's add a title for the recipe page that will be relevant to users who have navigated to the page or who are looking at a search engine results page. We will add this to the </a:t>
            </a:r>
            <a:r>
              <a:rPr lang="en-US" sz="1800" b="1" i="0" u="none" strike="noStrike" baseline="0" dirty="0">
                <a:latin typeface="Inconsolata-Bold"/>
              </a:rPr>
              <a:t>head </a:t>
            </a:r>
            <a:r>
              <a:rPr lang="en-US" sz="1800" b="0" i="0" u="none" strike="noStrike" baseline="0" dirty="0">
                <a:latin typeface="Lora-Regular"/>
              </a:rPr>
              <a:t>element:</a:t>
            </a: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3. Just after the opening </a:t>
            </a:r>
            <a:r>
              <a:rPr lang="en-US" sz="1800" b="1" i="0" u="none" strike="noStrike" baseline="0" dirty="0">
                <a:latin typeface="Inconsolata-Bold"/>
              </a:rPr>
              <a:t>&lt;head&gt; </a:t>
            </a:r>
            <a:r>
              <a:rPr lang="en-US" sz="1800" b="0" i="0" u="none" strike="noStrike" baseline="0" dirty="0">
                <a:latin typeface="Lora-Regular"/>
              </a:rPr>
              <a:t>element, we will add a metadata element, </a:t>
            </a:r>
            <a:r>
              <a:rPr lang="en-US" sz="1800" b="1" i="0" u="none" strike="noStrike" baseline="0" dirty="0">
                <a:latin typeface="Inconsolata-Bold"/>
              </a:rPr>
              <a:t>&lt;meta&gt;</a:t>
            </a:r>
            <a:r>
              <a:rPr lang="en-US" sz="1800" b="0" i="0" u="none" strike="noStrike" baseline="0" dirty="0">
                <a:latin typeface="Lora-Regular"/>
              </a:rPr>
              <a:t>, to let the browser know which character encoding to use:</a:t>
            </a: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Next, we are going to add a description </a:t>
            </a:r>
            <a:r>
              <a:rPr lang="en-US" sz="1800" b="1" i="0" u="none" strike="noStrike" baseline="0" dirty="0">
                <a:latin typeface="Inconsolata-Bold"/>
              </a:rPr>
              <a:t>meta </a:t>
            </a:r>
            <a:r>
              <a:rPr lang="en-US" sz="1800" b="0" i="0" u="none" strike="noStrike" baseline="0" dirty="0">
                <a:latin typeface="Lora-Regular"/>
              </a:rPr>
              <a:t>element below the </a:t>
            </a:r>
            <a:r>
              <a:rPr lang="en-US" sz="1800" b="1" i="0" u="none" strike="noStrike" baseline="0" dirty="0">
                <a:latin typeface="Inconsolata-Bold"/>
              </a:rPr>
              <a:t>title </a:t>
            </a:r>
            <a:r>
              <a:rPr lang="en-US" sz="1800" b="0" i="0" u="none" strike="noStrike" baseline="0" dirty="0">
                <a:latin typeface="Lora-Regular"/>
              </a:rPr>
              <a:t>element:</a:t>
            </a:r>
            <a:endParaRPr lang="en-US" sz="1800" dirty="0"/>
          </a:p>
        </p:txBody>
      </p:sp>
      <p:pic>
        <p:nvPicPr>
          <p:cNvPr id="6" name="Picture 5">
            <a:extLst>
              <a:ext uri="{FF2B5EF4-FFF2-40B4-BE49-F238E27FC236}">
                <a16:creationId xmlns:a16="http://schemas.microsoft.com/office/drawing/2014/main" id="{B0F69153-FB6D-4649-AA33-0E052677E4B3}"/>
              </a:ext>
            </a:extLst>
          </p:cNvPr>
          <p:cNvPicPr>
            <a:picLocks noChangeAspect="1"/>
          </p:cNvPicPr>
          <p:nvPr/>
        </p:nvPicPr>
        <p:blipFill>
          <a:blip r:embed="rId2"/>
          <a:stretch>
            <a:fillRect/>
          </a:stretch>
        </p:blipFill>
        <p:spPr>
          <a:xfrm>
            <a:off x="2505074" y="3000375"/>
            <a:ext cx="7181850" cy="428625"/>
          </a:xfrm>
          <a:prstGeom prst="rect">
            <a:avLst/>
          </a:prstGeom>
        </p:spPr>
      </p:pic>
      <p:pic>
        <p:nvPicPr>
          <p:cNvPr id="8" name="Picture 7">
            <a:extLst>
              <a:ext uri="{FF2B5EF4-FFF2-40B4-BE49-F238E27FC236}">
                <a16:creationId xmlns:a16="http://schemas.microsoft.com/office/drawing/2014/main" id="{BAAEC415-3FAD-4817-AE8E-A1E18AC1FD88}"/>
              </a:ext>
            </a:extLst>
          </p:cNvPr>
          <p:cNvPicPr>
            <a:picLocks noChangeAspect="1"/>
          </p:cNvPicPr>
          <p:nvPr/>
        </p:nvPicPr>
        <p:blipFill>
          <a:blip r:embed="rId3"/>
          <a:stretch>
            <a:fillRect/>
          </a:stretch>
        </p:blipFill>
        <p:spPr>
          <a:xfrm>
            <a:off x="2505074" y="4527737"/>
            <a:ext cx="7181850" cy="442306"/>
          </a:xfrm>
          <a:prstGeom prst="rect">
            <a:avLst/>
          </a:prstGeom>
        </p:spPr>
      </p:pic>
      <p:pic>
        <p:nvPicPr>
          <p:cNvPr id="10" name="Picture 9">
            <a:extLst>
              <a:ext uri="{FF2B5EF4-FFF2-40B4-BE49-F238E27FC236}">
                <a16:creationId xmlns:a16="http://schemas.microsoft.com/office/drawing/2014/main" id="{8E388717-7BFC-4336-AB17-268FC7BD1797}"/>
              </a:ext>
            </a:extLst>
          </p:cNvPr>
          <p:cNvPicPr>
            <a:picLocks noChangeAspect="1"/>
          </p:cNvPicPr>
          <p:nvPr/>
        </p:nvPicPr>
        <p:blipFill>
          <a:blip r:embed="rId4"/>
          <a:stretch>
            <a:fillRect/>
          </a:stretch>
        </p:blipFill>
        <p:spPr>
          <a:xfrm>
            <a:off x="2505074" y="5783030"/>
            <a:ext cx="7839075" cy="571500"/>
          </a:xfrm>
          <a:prstGeom prst="rect">
            <a:avLst/>
          </a:prstGeom>
        </p:spPr>
      </p:pic>
    </p:spTree>
    <p:extLst>
      <p:ext uri="{BB962C8B-B14F-4D97-AF65-F5344CB8AC3E}">
        <p14:creationId xmlns:p14="http://schemas.microsoft.com/office/powerpoint/2010/main" val="1488273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a:xfrm>
            <a:off x="581192" y="2180496"/>
            <a:ext cx="11029615" cy="4426492"/>
          </a:xfrm>
        </p:spPr>
        <p:txBody>
          <a:bodyPr anchor="t">
            <a:normAutofit/>
          </a:bodyPr>
          <a:lstStyle/>
          <a:p>
            <a:pPr marL="324000" lvl="1" indent="0">
              <a:buNone/>
            </a:pPr>
            <a:r>
              <a:rPr lang="en-US" sz="1800" b="0" i="0" u="none" strike="noStrike" baseline="0" dirty="0">
                <a:latin typeface="Lora-Regular"/>
              </a:rPr>
              <a:t>5. We will add another </a:t>
            </a:r>
            <a:r>
              <a:rPr lang="en-US" sz="1800" b="1" i="0" u="none" strike="noStrike" baseline="0" dirty="0">
                <a:latin typeface="Inconsolata-Bold"/>
              </a:rPr>
              <a:t>meta </a:t>
            </a:r>
            <a:r>
              <a:rPr lang="en-US" sz="1800" b="0" i="0" u="none" strike="noStrike" baseline="0" dirty="0">
                <a:latin typeface="Lora-Regular"/>
              </a:rPr>
              <a:t>element. This time, it is the robots </a:t>
            </a:r>
            <a:r>
              <a:rPr lang="en-US" sz="1800" b="1" i="0" u="none" strike="noStrike" baseline="0" dirty="0">
                <a:latin typeface="Inconsolata-Bold"/>
              </a:rPr>
              <a:t>meta </a:t>
            </a:r>
            <a:r>
              <a:rPr lang="en-US" sz="1800" b="0" i="0" u="none" strike="noStrike" baseline="0" dirty="0">
                <a:latin typeface="Lora-Regular"/>
              </a:rPr>
              <a:t>element, which is used to make search engine crawling and indexing behave in a certain way.  For example, if you didn't want a page to be indexed by a search engine, you could set the value to </a:t>
            </a:r>
            <a:r>
              <a:rPr lang="en-US" sz="1800" b="1" i="0" u="none" strike="noStrike" baseline="0" dirty="0" err="1">
                <a:latin typeface="Inconsolata-Bold"/>
              </a:rPr>
              <a:t>noindex</a:t>
            </a:r>
            <a:r>
              <a:rPr lang="en-US" sz="1800" b="0" i="0" u="none" strike="noStrike" baseline="0" dirty="0">
                <a:latin typeface="Lora-Regular"/>
              </a:rPr>
              <a:t>. We will set a value of </a:t>
            </a:r>
            <a:r>
              <a:rPr lang="en-US" sz="1800" b="1" i="0" u="none" strike="noStrike" baseline="0" dirty="0" err="1">
                <a:latin typeface="Inconsolata-Bold"/>
              </a:rPr>
              <a:t>nofollow</a:t>
            </a:r>
            <a:r>
              <a:rPr lang="en-US" sz="1800" b="0" i="0" u="none" strike="noStrike" baseline="0" dirty="0">
                <a:latin typeface="Lora-Regular"/>
              </a:rPr>
              <a:t>, which means a web crawler will not follow links from the page:</a:t>
            </a:r>
          </a:p>
          <a:p>
            <a:pPr marL="324000" lvl="1" indent="0">
              <a:buNone/>
            </a:pPr>
            <a:endParaRPr lang="en-US" sz="1800" b="0" i="0" u="none" strike="noStrike" baseline="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If you don't set this tag, the default value will be </a:t>
            </a:r>
            <a:r>
              <a:rPr lang="en-US" sz="1800" b="1" i="0" u="none" strike="noStrike" baseline="0" dirty="0">
                <a:latin typeface="Inconsolata-Bold"/>
              </a:rPr>
              <a:t>index </a:t>
            </a:r>
            <a:r>
              <a:rPr lang="en-US" sz="1800" b="0" i="0" u="none" strike="noStrike" baseline="0" dirty="0">
                <a:latin typeface="Lora-Regular"/>
              </a:rPr>
              <a:t>and </a:t>
            </a:r>
            <a:r>
              <a:rPr lang="en-US" sz="1800" b="1" i="0" u="none" strike="noStrike" baseline="0" dirty="0">
                <a:latin typeface="Inconsolata-Bold"/>
              </a:rPr>
              <a:t>follow</a:t>
            </a:r>
            <a:r>
              <a:rPr lang="en-US" sz="1800" b="0" i="0" u="none" strike="noStrike" baseline="0" dirty="0">
                <a:latin typeface="Lora-Regular"/>
              </a:rPr>
              <a:t>. This is normally what you want but you might not want a search engine to follow links in comments or index a particular page.</a:t>
            </a:r>
          </a:p>
          <a:p>
            <a:pPr marL="324000" lvl="1" indent="0">
              <a:buNone/>
            </a:pPr>
            <a:r>
              <a:rPr lang="en-US" sz="1800" b="0" i="0" u="none" strike="noStrike" baseline="0" dirty="0">
                <a:latin typeface="Lora-Regular"/>
              </a:rPr>
              <a:t>6. The viewport </a:t>
            </a:r>
            <a:r>
              <a:rPr lang="en-US" sz="1800" b="1" i="0" u="none" strike="noStrike" baseline="0" dirty="0">
                <a:latin typeface="Inconsolata-Bold"/>
              </a:rPr>
              <a:t>meta </a:t>
            </a:r>
            <a:r>
              <a:rPr lang="en-US" sz="1800" b="0" i="0" u="none" strike="noStrike" baseline="0" dirty="0">
                <a:latin typeface="Lora-Regular"/>
              </a:rPr>
              <a:t>element, which is very useful for working with mobile browsers and different display sizes, is added just below the </a:t>
            </a:r>
            <a:r>
              <a:rPr lang="en-US" sz="1800" b="1" i="0" u="none" strike="noStrike" baseline="0" dirty="0">
                <a:latin typeface="Inconsolata-Bold"/>
              </a:rPr>
              <a:t>title </a:t>
            </a:r>
            <a:r>
              <a:rPr lang="en-US" sz="1800" b="0" i="0" u="none" strike="noStrike" baseline="0" dirty="0">
                <a:latin typeface="Lora-Regular"/>
              </a:rPr>
              <a:t>element in the </a:t>
            </a:r>
            <a:r>
              <a:rPr lang="en-US" sz="1800" b="1" i="0" u="none" strike="noStrike" baseline="0" dirty="0">
                <a:latin typeface="Inconsolata-Bold"/>
              </a:rPr>
              <a:t>head </a:t>
            </a:r>
            <a:r>
              <a:rPr lang="en-US" sz="1800" b="0" i="0" u="none" strike="noStrike" baseline="0" dirty="0">
                <a:latin typeface="Lora-Regular"/>
              </a:rPr>
              <a:t>element:</a:t>
            </a:r>
            <a:endParaRPr lang="en-US" sz="1800" dirty="0"/>
          </a:p>
        </p:txBody>
      </p:sp>
      <p:pic>
        <p:nvPicPr>
          <p:cNvPr id="5" name="Picture 4">
            <a:extLst>
              <a:ext uri="{FF2B5EF4-FFF2-40B4-BE49-F238E27FC236}">
                <a16:creationId xmlns:a16="http://schemas.microsoft.com/office/drawing/2014/main" id="{CC39986A-A297-48D4-ACC5-E90022FA0D92}"/>
              </a:ext>
            </a:extLst>
          </p:cNvPr>
          <p:cNvPicPr>
            <a:picLocks noChangeAspect="1"/>
          </p:cNvPicPr>
          <p:nvPr/>
        </p:nvPicPr>
        <p:blipFill>
          <a:blip r:embed="rId2"/>
          <a:stretch>
            <a:fillRect/>
          </a:stretch>
        </p:blipFill>
        <p:spPr>
          <a:xfrm>
            <a:off x="2309810" y="3644856"/>
            <a:ext cx="7334250" cy="419100"/>
          </a:xfrm>
          <a:prstGeom prst="rect">
            <a:avLst/>
          </a:prstGeom>
        </p:spPr>
      </p:pic>
      <p:pic>
        <p:nvPicPr>
          <p:cNvPr id="9" name="Picture 8">
            <a:extLst>
              <a:ext uri="{FF2B5EF4-FFF2-40B4-BE49-F238E27FC236}">
                <a16:creationId xmlns:a16="http://schemas.microsoft.com/office/drawing/2014/main" id="{1CECBF2A-41D0-45C9-B91C-72D6C4A32E2D}"/>
              </a:ext>
            </a:extLst>
          </p:cNvPr>
          <p:cNvPicPr>
            <a:picLocks noChangeAspect="1"/>
          </p:cNvPicPr>
          <p:nvPr/>
        </p:nvPicPr>
        <p:blipFill rotWithShape="1">
          <a:blip r:embed="rId3"/>
          <a:srcRect l="1572" t="-2325"/>
          <a:stretch/>
        </p:blipFill>
        <p:spPr>
          <a:xfrm>
            <a:off x="2309810" y="5736745"/>
            <a:ext cx="7453312" cy="419099"/>
          </a:xfrm>
          <a:prstGeom prst="rect">
            <a:avLst/>
          </a:prstGeom>
        </p:spPr>
      </p:pic>
    </p:spTree>
    <p:extLst>
      <p:ext uri="{BB962C8B-B14F-4D97-AF65-F5344CB8AC3E}">
        <p14:creationId xmlns:p14="http://schemas.microsoft.com/office/powerpoint/2010/main" val="112778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3678303"/>
          </a:xfrm>
        </p:spPr>
        <p:txBody>
          <a:bodyPr anchor="t"/>
          <a:lstStyle/>
          <a:p>
            <a:pPr marL="0" indent="0" algn="l">
              <a:buNone/>
            </a:pPr>
            <a:r>
              <a:rPr lang="en-US" sz="1800" b="0" i="0" u="none" strike="noStrike" baseline="0" dirty="0">
                <a:latin typeface="Lora-Regular"/>
              </a:rPr>
              <a:t>The syntax of HTML is made up of tags (with angle brackets, &lt;&gt;) and attributes. HTML provides a set of tags that can be used to mark the beginning and end of a bit of content. The opening tag, closing tag, and all content within those bounds represent an HTML element. The following figure shows the HTML element representation without attributes:</a:t>
            </a:r>
            <a:endParaRPr lang="en-US" dirty="0"/>
          </a:p>
        </p:txBody>
      </p:sp>
      <p:pic>
        <p:nvPicPr>
          <p:cNvPr id="5" name="Picture 4">
            <a:extLst>
              <a:ext uri="{FF2B5EF4-FFF2-40B4-BE49-F238E27FC236}">
                <a16:creationId xmlns:a16="http://schemas.microsoft.com/office/drawing/2014/main" id="{67E3F2A7-44FA-45DE-8F60-2460F2E78CDA}"/>
              </a:ext>
            </a:extLst>
          </p:cNvPr>
          <p:cNvPicPr>
            <a:picLocks noChangeAspect="1"/>
          </p:cNvPicPr>
          <p:nvPr/>
        </p:nvPicPr>
        <p:blipFill>
          <a:blip r:embed="rId2"/>
          <a:stretch>
            <a:fillRect/>
          </a:stretch>
        </p:blipFill>
        <p:spPr>
          <a:xfrm>
            <a:off x="3795993" y="3719394"/>
            <a:ext cx="4021230" cy="2022512"/>
          </a:xfrm>
          <a:prstGeom prst="rect">
            <a:avLst/>
          </a:prstGeom>
        </p:spPr>
      </p:pic>
      <p:sp>
        <p:nvSpPr>
          <p:cNvPr id="7" name="TextBox 6">
            <a:extLst>
              <a:ext uri="{FF2B5EF4-FFF2-40B4-BE49-F238E27FC236}">
                <a16:creationId xmlns:a16="http://schemas.microsoft.com/office/drawing/2014/main" id="{FD5F7571-F62C-4690-8480-1DAF618247C5}"/>
              </a:ext>
            </a:extLst>
          </p:cNvPr>
          <p:cNvSpPr txBox="1"/>
          <p:nvPr/>
        </p:nvSpPr>
        <p:spPr>
          <a:xfrm>
            <a:off x="3008359" y="5872610"/>
            <a:ext cx="5596498" cy="338554"/>
          </a:xfrm>
          <a:prstGeom prst="rect">
            <a:avLst/>
          </a:prstGeom>
          <a:noFill/>
        </p:spPr>
        <p:txBody>
          <a:bodyPr wrap="square">
            <a:spAutoFit/>
          </a:bodyPr>
          <a:lstStyle/>
          <a:p>
            <a:r>
              <a:rPr lang="en-US" sz="1600" b="1" i="0" u="none" strike="noStrike" baseline="0" dirty="0">
                <a:latin typeface="OpenSans-Semibold"/>
              </a:rPr>
              <a:t>Figure 1.3: HTML element representation without tag attributes</a:t>
            </a:r>
            <a:endParaRPr lang="en-US" sz="1600" b="1" dirty="0"/>
          </a:p>
        </p:txBody>
      </p:sp>
    </p:spTree>
    <p:extLst>
      <p:ext uri="{BB962C8B-B14F-4D97-AF65-F5344CB8AC3E}">
        <p14:creationId xmlns:p14="http://schemas.microsoft.com/office/powerpoint/2010/main" val="182682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7. To finish, let's add some content to the </a:t>
            </a:r>
            <a:r>
              <a:rPr lang="en-US" sz="1800" b="1" i="0" u="none" strike="noStrike" baseline="0" dirty="0">
                <a:latin typeface="Inconsolata-Bold"/>
              </a:rPr>
              <a:t>body </a:t>
            </a:r>
            <a:r>
              <a:rPr lang="en-US" sz="1800" b="0" i="0" u="none" strike="noStrike" baseline="0" dirty="0">
                <a:latin typeface="Lora-Regular"/>
              </a:rPr>
              <a:t>element that correlates with the metadata we've added:</a:t>
            </a:r>
            <a:endParaRPr lang="en-US" sz="1800" dirty="0"/>
          </a:p>
        </p:txBody>
      </p:sp>
      <p:pic>
        <p:nvPicPr>
          <p:cNvPr id="6" name="Picture 5">
            <a:extLst>
              <a:ext uri="{FF2B5EF4-FFF2-40B4-BE49-F238E27FC236}">
                <a16:creationId xmlns:a16="http://schemas.microsoft.com/office/drawing/2014/main" id="{4BDAF4E9-EBFE-473C-A6A1-5347693ECF1C}"/>
              </a:ext>
            </a:extLst>
          </p:cNvPr>
          <p:cNvPicPr>
            <a:picLocks noChangeAspect="1"/>
          </p:cNvPicPr>
          <p:nvPr/>
        </p:nvPicPr>
        <p:blipFill>
          <a:blip r:embed="rId2"/>
          <a:stretch>
            <a:fillRect/>
          </a:stretch>
        </p:blipFill>
        <p:spPr>
          <a:xfrm>
            <a:off x="1905623" y="3426287"/>
            <a:ext cx="8380751" cy="2729557"/>
          </a:xfrm>
          <a:prstGeom prst="rect">
            <a:avLst/>
          </a:prstGeom>
        </p:spPr>
      </p:pic>
    </p:spTree>
    <p:extLst>
      <p:ext uri="{BB962C8B-B14F-4D97-AF65-F5344CB8AC3E}">
        <p14:creationId xmlns:p14="http://schemas.microsoft.com/office/powerpoint/2010/main" val="3393942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following web page in your browser:</a:t>
            </a:r>
            <a:endParaRPr lang="en-US" sz="1800" dirty="0"/>
          </a:p>
        </p:txBody>
      </p:sp>
      <p:pic>
        <p:nvPicPr>
          <p:cNvPr id="5" name="Picture 4">
            <a:extLst>
              <a:ext uri="{FF2B5EF4-FFF2-40B4-BE49-F238E27FC236}">
                <a16:creationId xmlns:a16="http://schemas.microsoft.com/office/drawing/2014/main" id="{6A09FA30-5632-429B-B744-1E6545ED3FA3}"/>
              </a:ext>
            </a:extLst>
          </p:cNvPr>
          <p:cNvPicPr>
            <a:picLocks noChangeAspect="1"/>
          </p:cNvPicPr>
          <p:nvPr/>
        </p:nvPicPr>
        <p:blipFill>
          <a:blip r:embed="rId2"/>
          <a:stretch>
            <a:fillRect/>
          </a:stretch>
        </p:blipFill>
        <p:spPr>
          <a:xfrm>
            <a:off x="3765176" y="2951226"/>
            <a:ext cx="4238314" cy="3244959"/>
          </a:xfrm>
          <a:prstGeom prst="rect">
            <a:avLst/>
          </a:prstGeom>
        </p:spPr>
      </p:pic>
      <p:sp>
        <p:nvSpPr>
          <p:cNvPr id="8" name="TextBox 7">
            <a:extLst>
              <a:ext uri="{FF2B5EF4-FFF2-40B4-BE49-F238E27FC236}">
                <a16:creationId xmlns:a16="http://schemas.microsoft.com/office/drawing/2014/main" id="{833E8631-EA27-4580-BDF8-F6547F007A13}"/>
              </a:ext>
            </a:extLst>
          </p:cNvPr>
          <p:cNvSpPr txBox="1"/>
          <p:nvPr/>
        </p:nvSpPr>
        <p:spPr>
          <a:xfrm>
            <a:off x="3235262" y="6386092"/>
            <a:ext cx="5298142" cy="307777"/>
          </a:xfrm>
          <a:prstGeom prst="rect">
            <a:avLst/>
          </a:prstGeom>
          <a:noFill/>
        </p:spPr>
        <p:txBody>
          <a:bodyPr wrap="square">
            <a:spAutoFit/>
          </a:bodyPr>
          <a:lstStyle/>
          <a:p>
            <a:r>
              <a:rPr lang="en-US" sz="1400" b="1" i="0" u="none" strike="noStrike" baseline="0" dirty="0">
                <a:latin typeface="OpenSans-Semibold"/>
              </a:rPr>
              <a:t>Figure 1.11: The web page as displayed in the Chrome web browser</a:t>
            </a:r>
            <a:endParaRPr lang="en-US" sz="1400" b="1" dirty="0"/>
          </a:p>
        </p:txBody>
      </p:sp>
    </p:spTree>
    <p:extLst>
      <p:ext uri="{BB962C8B-B14F-4D97-AF65-F5344CB8AC3E}">
        <p14:creationId xmlns:p14="http://schemas.microsoft.com/office/powerpoint/2010/main" val="3547490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a:xfrm>
            <a:off x="581192" y="2180496"/>
            <a:ext cx="11029615" cy="4292022"/>
          </a:xfrm>
        </p:spPr>
        <p:txBody>
          <a:bodyPr anchor="ctr">
            <a:normAutofit/>
          </a:bodyPr>
          <a:lstStyle/>
          <a:p>
            <a:pPr marL="0" indent="0" algn="l">
              <a:buNone/>
            </a:pPr>
            <a:r>
              <a:rPr lang="en-US" sz="1800" b="0" i="0" u="none" strike="noStrike" baseline="0" dirty="0">
                <a:solidFill>
                  <a:srgbClr val="000000"/>
                </a:solidFill>
                <a:latin typeface="Lora-Regular"/>
              </a:rPr>
              <a:t>The important thing in the relationship between content and metadata is that they should make sense together. There is no point in adding keywords or writing a description of cars if the article is about cupcakes. The metadata should describe and relate to your actual content.</a:t>
            </a:r>
          </a:p>
          <a:p>
            <a:pPr marL="0" indent="0" algn="l">
              <a:buNone/>
            </a:pPr>
            <a:r>
              <a:rPr lang="en-US" sz="1800" b="0" i="0" u="none" strike="noStrike" baseline="0" dirty="0">
                <a:solidFill>
                  <a:srgbClr val="000000"/>
                </a:solidFill>
                <a:latin typeface="Lora-Regular"/>
              </a:rPr>
              <a:t>There are many search engines out there and they all do things a bit differently, and often with their own bespoke meta elements. If you would like to know more about how Google's search engine understands the meta tags from your web page's source code, some information is available at </a:t>
            </a:r>
            <a:r>
              <a:rPr lang="en-US"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https://packt.live/35fRZ0F</a:t>
            </a:r>
            <a:r>
              <a:rPr lang="en-US" sz="1800" b="0" i="0" u="none" strike="noStrike" baseline="0" dirty="0">
                <a:solidFill>
                  <a:srgbClr val="000000"/>
                </a:solidFill>
                <a:latin typeface="Lora-Regular"/>
              </a:rPr>
              <a:t>.</a:t>
            </a:r>
            <a:endParaRPr lang="en-US" sz="1800" dirty="0"/>
          </a:p>
        </p:txBody>
      </p:sp>
    </p:spTree>
    <p:extLst>
      <p:ext uri="{BB962C8B-B14F-4D97-AF65-F5344CB8AC3E}">
        <p14:creationId xmlns:p14="http://schemas.microsoft.com/office/powerpoint/2010/main" val="728578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Most browsers do their best to render a web page even if the HTML does not comply perfectly with the W3C's HTML5 standard. One area where HTML5 differs from the previous versions, including XHTML, is that the standard gives detailed instructions for browser developers on how to handle mistakes and issues in an HTML5 document. HTML5 tries to standardize how browsers handle problems and there is a lot of flexibility built into the standard (such as optional omitted end tags). </a:t>
            </a:r>
          </a:p>
          <a:p>
            <a:pPr marL="0" indent="0" algn="l">
              <a:buNone/>
            </a:pPr>
            <a:r>
              <a:rPr lang="en-US" sz="1800" b="0" i="0" u="none" strike="noStrike" baseline="0" dirty="0">
                <a:latin typeface="Lora-Regular"/>
              </a:rPr>
              <a:t>With that said, there are still many ways that an HTML document might be wrong due to typos, omitted tags, or the incorrect use of tags. Let's look at a few potential mistakes.</a:t>
            </a:r>
            <a:endParaRPr lang="en-US" dirty="0"/>
          </a:p>
        </p:txBody>
      </p:sp>
    </p:spTree>
    <p:extLst>
      <p:ext uri="{BB962C8B-B14F-4D97-AF65-F5344CB8AC3E}">
        <p14:creationId xmlns:p14="http://schemas.microsoft.com/office/powerpoint/2010/main" val="2212876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1" y="2160494"/>
            <a:ext cx="11029615" cy="4491318"/>
          </a:xfrm>
        </p:spPr>
        <p:txBody>
          <a:bodyPr anchor="t">
            <a:normAutofit/>
          </a:bodyPr>
          <a:lstStyle/>
          <a:p>
            <a:pPr marL="0" indent="0" algn="l">
              <a:buNone/>
            </a:pPr>
            <a:r>
              <a:rPr lang="en-US" sz="1800" b="0" i="0" u="none" strike="noStrike" baseline="0" dirty="0">
                <a:latin typeface="Lora-Regular"/>
              </a:rPr>
              <a:t>A common problem is a missing or mistyped closing tag. Here, we can see an example:</a:t>
            </a:r>
          </a:p>
          <a:p>
            <a:pPr marL="0" indent="0" algn="l">
              <a:buNone/>
            </a:pPr>
            <a:r>
              <a:rPr lang="en-US" sz="1800" b="0" i="0" u="none" strike="noStrike" baseline="0" dirty="0">
                <a:latin typeface="Lora-Regular"/>
              </a:rPr>
              <a:t>in the following snippet of HTML, we have a paragraph with two anchor elements, both of which are pointing at different pages of the </a:t>
            </a:r>
            <a:r>
              <a:rPr lang="en-US" sz="1800" b="0" i="0" u="none" strike="noStrike" baseline="0" dirty="0" err="1">
                <a:latin typeface="Lora-Regular"/>
              </a:rPr>
              <a:t>Packt</a:t>
            </a:r>
            <a:r>
              <a:rPr lang="en-US" sz="1800" b="0" i="0" u="none" strike="noStrike" baseline="0" dirty="0">
                <a:latin typeface="Lora-Regular"/>
              </a:rPr>
              <a:t> website: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There is one problem with this code. The second link does not have a closing tag and so the anchor element never closes. This makes the rest of the paragraph and the next paragraph in the document the same anchor tag. Anything beneath the opening anchor tag (</a:t>
            </a:r>
            <a:r>
              <a:rPr lang="en-US" sz="1800" b="1" i="0" u="none" strike="noStrike" baseline="0" dirty="0">
                <a:latin typeface="Inconsolata-Bold"/>
              </a:rPr>
              <a:t>&lt;a&gt;</a:t>
            </a:r>
            <a:r>
              <a:rPr lang="en-US" sz="1800" b="0" i="0" u="none" strike="noStrike" baseline="0" dirty="0">
                <a:latin typeface="Lora-Regular"/>
              </a:rPr>
              <a:t>) until another closing anchor tag (</a:t>
            </a:r>
            <a:r>
              <a:rPr lang="en-US" sz="1800" b="1" i="0" u="none" strike="noStrike" baseline="0" dirty="0">
                <a:latin typeface="Inconsolata-Bold"/>
              </a:rPr>
              <a:t>&lt;/a&gt;</a:t>
            </a:r>
            <a:r>
              <a:rPr lang="en-US" sz="1800" b="0" i="0" u="none" strike="noStrike" baseline="0" dirty="0">
                <a:latin typeface="Lora-Regular"/>
              </a:rPr>
              <a:t>) would become an active link due to this mistake.</a:t>
            </a:r>
            <a:endParaRPr lang="en-US" dirty="0"/>
          </a:p>
        </p:txBody>
      </p:sp>
      <p:pic>
        <p:nvPicPr>
          <p:cNvPr id="5" name="Picture 4">
            <a:extLst>
              <a:ext uri="{FF2B5EF4-FFF2-40B4-BE49-F238E27FC236}">
                <a16:creationId xmlns:a16="http://schemas.microsoft.com/office/drawing/2014/main" id="{A32F15CC-DFF6-4CB6-A714-1B173F2FB8E5}"/>
              </a:ext>
            </a:extLst>
          </p:cNvPr>
          <p:cNvPicPr>
            <a:picLocks noChangeAspect="1"/>
          </p:cNvPicPr>
          <p:nvPr/>
        </p:nvPicPr>
        <p:blipFill>
          <a:blip r:embed="rId2"/>
          <a:stretch>
            <a:fillRect/>
          </a:stretch>
        </p:blipFill>
        <p:spPr>
          <a:xfrm>
            <a:off x="2319402" y="3277356"/>
            <a:ext cx="7553195" cy="1904243"/>
          </a:xfrm>
          <a:prstGeom prst="rect">
            <a:avLst/>
          </a:prstGeom>
        </p:spPr>
      </p:pic>
    </p:spTree>
    <p:extLst>
      <p:ext uri="{BB962C8B-B14F-4D97-AF65-F5344CB8AC3E}">
        <p14:creationId xmlns:p14="http://schemas.microsoft.com/office/powerpoint/2010/main" val="1311358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We can see the result in the following figure where the link text runs on to the second paragraph:</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Some issues are not to do with syntax error but are regarding the semantic constraints of HTML5. In other words, an element might have a specific role or meaning and having more than one instance might not make sense.</a:t>
            </a:r>
          </a:p>
          <a:p>
            <a:pPr marL="0" indent="0" algn="l">
              <a:buNone/>
            </a:pPr>
            <a:r>
              <a:rPr lang="en-US" sz="1800" b="0" i="0" u="none" strike="noStrike" baseline="0" dirty="0">
                <a:latin typeface="Lora-Regular"/>
              </a:rPr>
              <a:t>For example, the </a:t>
            </a:r>
            <a:r>
              <a:rPr lang="en-US" sz="1800" b="1" i="0" u="none" strike="noStrike" baseline="0" dirty="0">
                <a:latin typeface="Inconsolata-Bold"/>
              </a:rPr>
              <a:t>main </a:t>
            </a:r>
            <a:r>
              <a:rPr lang="en-US" sz="1800" b="0" i="0" u="none" strike="noStrike" baseline="0" dirty="0">
                <a:latin typeface="Lora-Regular"/>
              </a:rPr>
              <a:t>element describes the main content of an HTML document. There should never be more than one </a:t>
            </a:r>
            <a:r>
              <a:rPr lang="en-US" sz="1800" b="1" i="0" u="none" strike="noStrike" baseline="0" dirty="0">
                <a:latin typeface="Inconsolata-Bold"/>
              </a:rPr>
              <a:t>main </a:t>
            </a:r>
            <a:r>
              <a:rPr lang="en-US" sz="1800" b="0" i="0" u="none" strike="noStrike" baseline="0" dirty="0">
                <a:latin typeface="Lora-Regular"/>
              </a:rPr>
              <a:t>element visible on a web page at any one time.</a:t>
            </a:r>
            <a:endParaRPr lang="en-US" dirty="0"/>
          </a:p>
        </p:txBody>
      </p:sp>
      <p:pic>
        <p:nvPicPr>
          <p:cNvPr id="6" name="Picture 5">
            <a:extLst>
              <a:ext uri="{FF2B5EF4-FFF2-40B4-BE49-F238E27FC236}">
                <a16:creationId xmlns:a16="http://schemas.microsoft.com/office/drawing/2014/main" id="{E9D6B5B8-11A6-41AE-896F-61D5FDD59719}"/>
              </a:ext>
            </a:extLst>
          </p:cNvPr>
          <p:cNvPicPr>
            <a:picLocks noChangeAspect="1"/>
          </p:cNvPicPr>
          <p:nvPr/>
        </p:nvPicPr>
        <p:blipFill>
          <a:blip r:embed="rId2"/>
          <a:stretch>
            <a:fillRect/>
          </a:stretch>
        </p:blipFill>
        <p:spPr>
          <a:xfrm>
            <a:off x="2982753" y="3027603"/>
            <a:ext cx="6226494" cy="1024444"/>
          </a:xfrm>
          <a:prstGeom prst="rect">
            <a:avLst/>
          </a:prstGeom>
        </p:spPr>
      </p:pic>
      <p:sp>
        <p:nvSpPr>
          <p:cNvPr id="8" name="TextBox 7">
            <a:extLst>
              <a:ext uri="{FF2B5EF4-FFF2-40B4-BE49-F238E27FC236}">
                <a16:creationId xmlns:a16="http://schemas.microsoft.com/office/drawing/2014/main" id="{B8DD6415-E6DA-4EF0-B5B0-9FCB0AFCEAE0}"/>
              </a:ext>
            </a:extLst>
          </p:cNvPr>
          <p:cNvSpPr txBox="1"/>
          <p:nvPr/>
        </p:nvSpPr>
        <p:spPr>
          <a:xfrm>
            <a:off x="4016187" y="4218764"/>
            <a:ext cx="4338918" cy="307777"/>
          </a:xfrm>
          <a:prstGeom prst="rect">
            <a:avLst/>
          </a:prstGeom>
          <a:noFill/>
        </p:spPr>
        <p:txBody>
          <a:bodyPr wrap="square">
            <a:spAutoFit/>
          </a:bodyPr>
          <a:lstStyle/>
          <a:p>
            <a:r>
              <a:rPr lang="en-US" sz="1400" b="1" i="0" u="none" strike="noStrike" baseline="0" dirty="0">
                <a:latin typeface="OpenSans-Semibold"/>
              </a:rPr>
              <a:t>Figure 1.12: Missing closing tag on an anchor element</a:t>
            </a:r>
            <a:endParaRPr lang="en-US" sz="1400" b="1" dirty="0"/>
          </a:p>
        </p:txBody>
      </p:sp>
    </p:spTree>
    <p:extLst>
      <p:ext uri="{BB962C8B-B14F-4D97-AF65-F5344CB8AC3E}">
        <p14:creationId xmlns:p14="http://schemas.microsoft.com/office/powerpoint/2010/main" val="2608088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034987"/>
            <a:ext cx="11029615" cy="4580965"/>
          </a:xfrm>
        </p:spPr>
        <p:txBody>
          <a:bodyPr anchor="t">
            <a:normAutofit/>
          </a:bodyPr>
          <a:lstStyle/>
          <a:p>
            <a:pPr marL="0" indent="0" algn="l">
              <a:buNone/>
            </a:pPr>
            <a:r>
              <a:rPr lang="en-US" sz="1800" b="0" i="0" u="none" strike="noStrike" baseline="0" dirty="0">
                <a:latin typeface="Lora-Regular"/>
              </a:rPr>
              <a:t>The following code would not be valid:</a:t>
            </a:r>
          </a:p>
          <a:p>
            <a:pPr marL="0" indent="0" algn="l">
              <a:buNone/>
            </a:pPr>
            <a:endParaRPr lang="en-US" sz="1800" b="0" i="0" u="none" strike="noStrike" baseline="0" dirty="0">
              <a:latin typeface="Lora-Regular"/>
            </a:endParaRPr>
          </a:p>
          <a:p>
            <a:pPr marL="0" indent="0" algn="l">
              <a:buNone/>
            </a:pPr>
            <a:br>
              <a:rPr lang="en-US" sz="1800" b="0" i="0" u="none" strike="noStrike" baseline="0" dirty="0">
                <a:latin typeface="Lora-Regular"/>
              </a:rPr>
            </a:br>
            <a:endParaRPr lang="en-US" sz="1800" b="0" i="0" u="none" strike="noStrike" baseline="0" dirty="0">
              <a:latin typeface="Lora-Regular"/>
            </a:endParaRPr>
          </a:p>
          <a:p>
            <a:pPr marL="0" indent="0" algn="l">
              <a:buNone/>
            </a:pPr>
            <a:r>
              <a:rPr lang="en-US" sz="1800" b="0" i="0" u="none" strike="noStrike" baseline="0" dirty="0">
                <a:latin typeface="Lora-Regular"/>
              </a:rPr>
              <a:t>However, if we were to hide one of the instances of the </a:t>
            </a:r>
            <a:r>
              <a:rPr lang="en-US" sz="1800" b="1" i="0" u="none" strike="noStrike" baseline="0" dirty="0">
                <a:latin typeface="Inconsolata-Bold"/>
              </a:rPr>
              <a:t>main </a:t>
            </a:r>
            <a:r>
              <a:rPr lang="en-US" sz="1800" b="0" i="0" u="none" strike="noStrike" baseline="0" dirty="0">
                <a:latin typeface="Lora-Regular"/>
              </a:rPr>
              <a:t>element and only render that one when we hide the other, we would be using the main element in a way that is acceptable. The browser could still determine what the main content of our web page is. For example, the following code would be valid:</a:t>
            </a:r>
          </a:p>
          <a:p>
            <a:pPr marL="0" indent="0" algn="l">
              <a:buNone/>
            </a:pPr>
            <a:br>
              <a:rPr lang="en-US" sz="1800" b="0" i="0" u="none" strike="noStrike" baseline="0" dirty="0">
                <a:latin typeface="Lora-Regular"/>
              </a:rPr>
            </a:b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Look carefully and you will see that we have added the </a:t>
            </a:r>
            <a:r>
              <a:rPr lang="en-US" sz="1800" b="1" i="0" u="none" strike="noStrike" baseline="0" dirty="0">
                <a:latin typeface="Inconsolata-Bold"/>
              </a:rPr>
              <a:t>hidden </a:t>
            </a:r>
            <a:r>
              <a:rPr lang="en-US" sz="1800" b="0" i="0" u="none" strike="noStrike" baseline="0" dirty="0">
                <a:latin typeface="Lora-Regular"/>
              </a:rPr>
              <a:t>attribute to the second instance of the </a:t>
            </a:r>
            <a:r>
              <a:rPr lang="en-US" sz="1800" b="1" i="0" u="none" strike="noStrike" baseline="0" dirty="0">
                <a:latin typeface="Inconsolata-Bold"/>
              </a:rPr>
              <a:t>main </a:t>
            </a:r>
            <a:r>
              <a:rPr lang="en-US" sz="1800" b="0" i="0" u="none" strike="noStrike" baseline="0" dirty="0">
                <a:latin typeface="Lora-Regular"/>
              </a:rPr>
              <a:t>element. This means there is only one visible </a:t>
            </a:r>
            <a:r>
              <a:rPr lang="en-US" sz="1800" b="1" i="0" u="none" strike="noStrike" baseline="0" dirty="0">
                <a:latin typeface="Inconsolata-Bold"/>
              </a:rPr>
              <a:t>main </a:t>
            </a:r>
            <a:r>
              <a:rPr lang="en-US" sz="1800" b="0" i="0" u="none" strike="noStrike" baseline="0" dirty="0">
                <a:latin typeface="Lora-Regular"/>
              </a:rPr>
              <a:t>element in the web page.</a:t>
            </a:r>
            <a:endParaRPr lang="en-US" dirty="0"/>
          </a:p>
        </p:txBody>
      </p:sp>
      <p:pic>
        <p:nvPicPr>
          <p:cNvPr id="6" name="Picture 5">
            <a:extLst>
              <a:ext uri="{FF2B5EF4-FFF2-40B4-BE49-F238E27FC236}">
                <a16:creationId xmlns:a16="http://schemas.microsoft.com/office/drawing/2014/main" id="{8AD1165E-4FE8-4201-B04B-C6ABBB2555FF}"/>
              </a:ext>
            </a:extLst>
          </p:cNvPr>
          <p:cNvPicPr>
            <a:picLocks noChangeAspect="1"/>
          </p:cNvPicPr>
          <p:nvPr/>
        </p:nvPicPr>
        <p:blipFill rotWithShape="1">
          <a:blip r:embed="rId2"/>
          <a:srcRect r="1382"/>
          <a:stretch/>
        </p:blipFill>
        <p:spPr>
          <a:xfrm>
            <a:off x="2622175" y="2389542"/>
            <a:ext cx="7580945" cy="1143700"/>
          </a:xfrm>
          <a:prstGeom prst="rect">
            <a:avLst/>
          </a:prstGeom>
        </p:spPr>
      </p:pic>
      <p:pic>
        <p:nvPicPr>
          <p:cNvPr id="8" name="Picture 7">
            <a:extLst>
              <a:ext uri="{FF2B5EF4-FFF2-40B4-BE49-F238E27FC236}">
                <a16:creationId xmlns:a16="http://schemas.microsoft.com/office/drawing/2014/main" id="{817314C2-DAF3-4D18-935D-F4117E008F38}"/>
              </a:ext>
            </a:extLst>
          </p:cNvPr>
          <p:cNvPicPr>
            <a:picLocks noChangeAspect="1"/>
          </p:cNvPicPr>
          <p:nvPr/>
        </p:nvPicPr>
        <p:blipFill rotWithShape="1">
          <a:blip r:embed="rId3"/>
          <a:srcRect r="3924"/>
          <a:stretch/>
        </p:blipFill>
        <p:spPr>
          <a:xfrm>
            <a:off x="2622175" y="4593711"/>
            <a:ext cx="7580945" cy="1143701"/>
          </a:xfrm>
          <a:prstGeom prst="rect">
            <a:avLst/>
          </a:prstGeom>
        </p:spPr>
      </p:pic>
    </p:spTree>
    <p:extLst>
      <p:ext uri="{BB962C8B-B14F-4D97-AF65-F5344CB8AC3E}">
        <p14:creationId xmlns:p14="http://schemas.microsoft.com/office/powerpoint/2010/main" val="1494520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You will learn more about </a:t>
            </a:r>
            <a:r>
              <a:rPr lang="en-US" sz="1800" b="1" i="0" u="none" strike="noStrike" baseline="0" dirty="0">
                <a:latin typeface="Inconsolata-Bold"/>
              </a:rPr>
              <a:t>main </a:t>
            </a:r>
            <a:r>
              <a:rPr lang="en-US" sz="1800" b="0" i="0" u="none" strike="noStrike" baseline="0" dirty="0">
                <a:latin typeface="Lora-Regular"/>
              </a:rPr>
              <a:t>and other structural elements in the next chapter.</a:t>
            </a:r>
          </a:p>
          <a:p>
            <a:pPr marL="0" indent="0" algn="l">
              <a:buNone/>
            </a:pPr>
            <a:r>
              <a:rPr lang="en-US" sz="1800" b="0" i="0" u="none" strike="noStrike" baseline="0" dirty="0">
                <a:latin typeface="Lora-Regular"/>
              </a:rPr>
              <a:t>Sometimes, mistakes are caused by not knowing the specification. Take, for example, Boolean attributes such as the </a:t>
            </a:r>
            <a:r>
              <a:rPr lang="en-US" sz="1800" b="1" i="0" u="none" strike="noStrike" baseline="0" dirty="0">
                <a:latin typeface="Inconsolata-Bold"/>
              </a:rPr>
              <a:t>disabled </a:t>
            </a:r>
            <a:r>
              <a:rPr lang="en-US" sz="1800" b="0" i="0" u="none" strike="noStrike" baseline="0" dirty="0">
                <a:latin typeface="Lora-Regular"/>
              </a:rPr>
              <a:t>attribute. We can apply this attribute to some</a:t>
            </a:r>
          </a:p>
          <a:p>
            <a:pPr marL="0" indent="0" algn="l">
              <a:buNone/>
            </a:pPr>
            <a:r>
              <a:rPr lang="en-US" sz="1800" b="0" i="0" u="none" strike="noStrike" baseline="0" dirty="0">
                <a:latin typeface="Lora-Regular"/>
              </a:rPr>
              <a:t>interactive elements such as form inputs and buttons. </a:t>
            </a:r>
          </a:p>
          <a:p>
            <a:pPr marL="0" indent="0" algn="l">
              <a:buNone/>
            </a:pPr>
            <a:r>
              <a:rPr lang="en-US" sz="1800" b="0" i="0" u="none" strike="noStrike" baseline="0" dirty="0">
                <a:latin typeface="Lora-Regular"/>
              </a:rPr>
              <a:t>A button element creates a clickable button UI on a web page. We can use this element to trigger form submissions or to change the web page. We can use the </a:t>
            </a:r>
            <a:r>
              <a:rPr lang="en-US" sz="1800" b="1" i="0" u="none" strike="noStrike" baseline="0" dirty="0">
                <a:latin typeface="Inconsolata-Bold"/>
              </a:rPr>
              <a:t>disabled</a:t>
            </a:r>
          </a:p>
          <a:p>
            <a:pPr marL="0" indent="0" algn="l">
              <a:buNone/>
            </a:pPr>
            <a:r>
              <a:rPr lang="en-US" sz="1800" b="0" i="0" u="none" strike="noStrike" baseline="0" dirty="0">
                <a:latin typeface="Lora-Regular"/>
              </a:rPr>
              <a:t>attribute with this element to stop it from submitting or taking any action.</a:t>
            </a:r>
          </a:p>
          <a:p>
            <a:pPr marL="0" indent="0" algn="l">
              <a:buNone/>
            </a:pPr>
            <a:r>
              <a:rPr lang="en-US" sz="1800" b="0" i="0" u="none" strike="noStrike" baseline="0" dirty="0">
                <a:latin typeface="Lora-Regular"/>
              </a:rPr>
              <a:t>If we add the </a:t>
            </a:r>
            <a:r>
              <a:rPr lang="en-US" sz="1800" b="1" i="0" u="none" strike="noStrike" baseline="0" dirty="0">
                <a:latin typeface="Inconsolata-Bold"/>
              </a:rPr>
              <a:t>disabled </a:t>
            </a:r>
            <a:r>
              <a:rPr lang="en-US" sz="1800" b="0" i="0" u="none" strike="noStrike" baseline="0" dirty="0">
                <a:latin typeface="Lora-Regular"/>
              </a:rPr>
              <a:t>attribute like this, </a:t>
            </a:r>
            <a:r>
              <a:rPr lang="en-US" sz="1800" b="1" i="0" u="none" strike="noStrike" baseline="0" dirty="0">
                <a:latin typeface="Inconsolata-Bold"/>
              </a:rPr>
              <a:t>&lt;button disabled="false"&gt;Click me!&lt;/button&gt;</a:t>
            </a:r>
            <a:r>
              <a:rPr lang="en-US" sz="1800" b="0" i="0" u="none" strike="noStrike" baseline="0" dirty="0">
                <a:latin typeface="Lora-Regular"/>
              </a:rPr>
              <a:t>, we might expect this element to be enabled. We've set the </a:t>
            </a:r>
            <a:r>
              <a:rPr lang="en-US" sz="1800" b="1" i="0" u="none" strike="noStrike" baseline="0" dirty="0">
                <a:latin typeface="Inconsolata-Bold"/>
              </a:rPr>
              <a:t>disabled </a:t>
            </a:r>
            <a:r>
              <a:rPr lang="en-US" sz="1800" b="0" i="0" u="none" strike="noStrike" baseline="0" dirty="0">
                <a:latin typeface="Lora-Regular"/>
              </a:rPr>
              <a:t>attribute to </a:t>
            </a:r>
            <a:r>
              <a:rPr lang="en-US" sz="1800" b="1" i="0" u="none" strike="noStrike" baseline="0" dirty="0">
                <a:latin typeface="Inconsolata-Bold"/>
              </a:rPr>
              <a:t>false</a:t>
            </a:r>
            <a:r>
              <a:rPr lang="en-US" sz="1800" b="0" i="0" u="none" strike="noStrike" baseline="0" dirty="0">
                <a:latin typeface="Lora-Regular"/>
              </a:rPr>
              <a:t>, after all. However, the specification for the </a:t>
            </a:r>
            <a:r>
              <a:rPr lang="en-US" sz="1800" b="1" i="0" u="none" strike="noStrike" baseline="0" dirty="0">
                <a:latin typeface="Inconsolata-Bold"/>
              </a:rPr>
              <a:t>disabled </a:t>
            </a:r>
            <a:r>
              <a:rPr lang="en-US" sz="1800" b="0" i="0" u="none" strike="noStrike" baseline="0" dirty="0">
                <a:latin typeface="Lora-Regular"/>
              </a:rPr>
              <a:t>attribute says that the state of the element is decided by whether the attribute is present or not and the value is not regarded. To enable the element, you must remove the </a:t>
            </a:r>
            <a:r>
              <a:rPr lang="en-US" sz="1800" b="1" i="0" u="none" strike="noStrike" baseline="0" dirty="0">
                <a:latin typeface="Inconsolata-Bold"/>
              </a:rPr>
              <a:t>disabled </a:t>
            </a:r>
            <a:r>
              <a:rPr lang="en-US" sz="1800" b="0" i="0" u="none" strike="noStrike" baseline="0" dirty="0">
                <a:latin typeface="Lora-Regular"/>
              </a:rPr>
              <a:t>attribute.</a:t>
            </a:r>
          </a:p>
        </p:txBody>
      </p:sp>
    </p:spTree>
    <p:extLst>
      <p:ext uri="{BB962C8B-B14F-4D97-AF65-F5344CB8AC3E}">
        <p14:creationId xmlns:p14="http://schemas.microsoft.com/office/powerpoint/2010/main" val="4253644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Because of the ways most modern browsers try to correct problems in HTML5 documents, it might not be immediately obvious what the benefits of making your HTML document valid are. However, it is good to keep in mind that, while developing for the web, you could have an audience on a variety of browsers – not all of them the most modern. Equally, it is still very easy to make mistakes that will cause obvious rendering issues. The best way to solve these is to make sure your document is valid and therefore working as expected.</a:t>
            </a:r>
          </a:p>
          <a:p>
            <a:pPr marL="0" indent="0" algn="l">
              <a:buNone/>
            </a:pPr>
            <a:endParaRPr lang="en-US" dirty="0">
              <a:latin typeface="Lora-Regular"/>
            </a:endParaRPr>
          </a:p>
          <a:p>
            <a:pPr marL="0" indent="0" algn="l">
              <a:buNone/>
            </a:pPr>
            <a:r>
              <a:rPr lang="en-US" sz="1800" b="0" i="0" u="none" strike="noStrike" baseline="0" dirty="0">
                <a:latin typeface="Lora-Regular"/>
              </a:rPr>
              <a:t>There are tools available to help you check that your web page is valid. In the forthcoming exercise, we will look at how we can use an online tool to validate a web page.</a:t>
            </a:r>
            <a:endParaRPr lang="en-US" dirty="0"/>
          </a:p>
        </p:txBody>
      </p:sp>
    </p:spTree>
    <p:extLst>
      <p:ext uri="{BB962C8B-B14F-4D97-AF65-F5344CB8AC3E}">
        <p14:creationId xmlns:p14="http://schemas.microsoft.com/office/powerpoint/2010/main" val="3529269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2" y="2180496"/>
            <a:ext cx="11029615" cy="4453386"/>
          </a:xfrm>
        </p:spPr>
        <p:txBody>
          <a:bodyPr anchor="t">
            <a:normAutofit/>
          </a:bodyPr>
          <a:lstStyle/>
          <a:p>
            <a:pPr marL="0" indent="0" algn="l">
              <a:buNone/>
            </a:pPr>
            <a:r>
              <a:rPr lang="en-US" sz="1800" b="0" i="0" u="none" strike="noStrike" baseline="0" dirty="0">
                <a:solidFill>
                  <a:srgbClr val="000000"/>
                </a:solidFill>
                <a:latin typeface="Lora-Regular"/>
              </a:rPr>
              <a:t>Mistakes in HTML5 can cause our web pages to render in ways we are not expecting. They can also cause problems for screen reader technologies that rely on the semantic meaning of HTML elements. Thankfully, there are some really useful tools out there to automate the validation of our HTML document and to keep us from making costly mistakes.</a:t>
            </a:r>
          </a:p>
        </p:txBody>
      </p:sp>
      <p:pic>
        <p:nvPicPr>
          <p:cNvPr id="5" name="Picture 4">
            <a:extLst>
              <a:ext uri="{FF2B5EF4-FFF2-40B4-BE49-F238E27FC236}">
                <a16:creationId xmlns:a16="http://schemas.microsoft.com/office/drawing/2014/main" id="{A184C929-0D50-4082-A024-6E8CFA53AA81}"/>
              </a:ext>
            </a:extLst>
          </p:cNvPr>
          <p:cNvPicPr>
            <a:picLocks noChangeAspect="1"/>
          </p:cNvPicPr>
          <p:nvPr/>
        </p:nvPicPr>
        <p:blipFill>
          <a:blip r:embed="rId2"/>
          <a:stretch>
            <a:fillRect/>
          </a:stretch>
        </p:blipFill>
        <p:spPr>
          <a:xfrm>
            <a:off x="6661680" y="3246363"/>
            <a:ext cx="4932621" cy="3112992"/>
          </a:xfrm>
          <a:prstGeom prst="rect">
            <a:avLst/>
          </a:prstGeom>
        </p:spPr>
      </p:pic>
      <p:sp>
        <p:nvSpPr>
          <p:cNvPr id="7" name="TextBox 6">
            <a:extLst>
              <a:ext uri="{FF2B5EF4-FFF2-40B4-BE49-F238E27FC236}">
                <a16:creationId xmlns:a16="http://schemas.microsoft.com/office/drawing/2014/main" id="{8A3CF431-2F2E-45C7-A4EF-F09115FC3EC6}"/>
              </a:ext>
            </a:extLst>
          </p:cNvPr>
          <p:cNvSpPr txBox="1"/>
          <p:nvPr/>
        </p:nvSpPr>
        <p:spPr>
          <a:xfrm>
            <a:off x="7115415" y="6359355"/>
            <a:ext cx="4025153" cy="307777"/>
          </a:xfrm>
          <a:prstGeom prst="rect">
            <a:avLst/>
          </a:prstGeom>
          <a:noFill/>
        </p:spPr>
        <p:txBody>
          <a:bodyPr wrap="square">
            <a:spAutoFit/>
          </a:bodyPr>
          <a:lstStyle/>
          <a:p>
            <a:r>
              <a:rPr lang="en-US" sz="1400" b="1" i="0" u="none" strike="noStrike" baseline="0" dirty="0">
                <a:latin typeface="OpenSans-Semibold"/>
              </a:rPr>
              <a:t>Figure 1.13: The W3C's Markup Validation Service</a:t>
            </a:r>
            <a:endParaRPr lang="en-US" sz="1400" b="1" dirty="0"/>
          </a:p>
        </p:txBody>
      </p:sp>
      <p:sp>
        <p:nvSpPr>
          <p:cNvPr id="9" name="TextBox 8">
            <a:extLst>
              <a:ext uri="{FF2B5EF4-FFF2-40B4-BE49-F238E27FC236}">
                <a16:creationId xmlns:a16="http://schemas.microsoft.com/office/drawing/2014/main" id="{E20CE85D-DC8F-46D1-BD40-47A4C2264EBC}"/>
              </a:ext>
            </a:extLst>
          </p:cNvPr>
          <p:cNvSpPr txBox="1"/>
          <p:nvPr/>
        </p:nvSpPr>
        <p:spPr>
          <a:xfrm>
            <a:off x="549176" y="3570521"/>
            <a:ext cx="6096000" cy="2585323"/>
          </a:xfrm>
          <a:prstGeom prst="rect">
            <a:avLst/>
          </a:prstGeom>
          <a:noFill/>
        </p:spPr>
        <p:txBody>
          <a:bodyPr wrap="square">
            <a:spAutoFit/>
          </a:bodyPr>
          <a:lstStyle/>
          <a:p>
            <a:r>
              <a:rPr lang="en-US" sz="1800" b="0" i="0" u="none" strike="noStrike" baseline="0" dirty="0">
                <a:solidFill>
                  <a:srgbClr val="000000"/>
                </a:solidFill>
                <a:latin typeface="Lora-Regular"/>
              </a:rPr>
              <a:t>In this section, we will introduce the W3C's Markup Validation Service, an online tool that will validate a web page for us. We will then try out the tool with the help of exercises.</a:t>
            </a:r>
          </a:p>
          <a:p>
            <a:pPr marL="0" indent="0" algn="l">
              <a:buNone/>
            </a:pPr>
            <a:endParaRPr lang="en-US" sz="1800" b="0" i="0" u="none" strike="noStrike" baseline="0" dirty="0">
              <a:solidFill>
                <a:srgbClr val="000000"/>
              </a:solidFill>
              <a:latin typeface="Lora-Regular"/>
            </a:endParaRPr>
          </a:p>
          <a:p>
            <a:pPr marL="0" indent="0" algn="l">
              <a:buNone/>
            </a:pPr>
            <a:r>
              <a:rPr lang="en-US" sz="1800" b="0" i="0" u="none" strike="noStrike" baseline="0" dirty="0">
                <a:solidFill>
                  <a:srgbClr val="000000"/>
                </a:solidFill>
                <a:latin typeface="Lora-Regular"/>
              </a:rPr>
              <a:t>W3C's Markup Validation Service is an online tool that lets us validate a web page. The tool is available at </a:t>
            </a:r>
            <a:r>
              <a:rPr lang="en-US" sz="1800" b="0" i="0" u="none" strike="noStrike" baseline="0" dirty="0">
                <a:solidFill>
                  <a:srgbClr val="0070C0"/>
                </a:solidFill>
                <a:latin typeface="Lora-Regular"/>
                <a:hlinkClick r:id="rId3">
                  <a:extLst>
                    <a:ext uri="{A12FA001-AC4F-418D-AE19-62706E023703}">
                      <ahyp:hlinkClr xmlns:ahyp="http://schemas.microsoft.com/office/drawing/2018/hyperlinkcolor" val="tx"/>
                    </a:ext>
                  </a:extLst>
                </a:hlinkClick>
              </a:rPr>
              <a:t>https://validator.w3.org/. </a:t>
            </a:r>
            <a:r>
              <a:rPr lang="en-US" sz="1800" b="0" i="0" u="none" strike="noStrike" baseline="0" dirty="0">
                <a:solidFill>
                  <a:srgbClr val="000000"/>
                </a:solidFill>
                <a:latin typeface="Lora-Regular"/>
              </a:rPr>
              <a:t>Navigating to that URL, we will see the tool as in the following figure:</a:t>
            </a:r>
            <a:endParaRPr lang="en-US" dirty="0"/>
          </a:p>
        </p:txBody>
      </p:sp>
    </p:spTree>
    <p:extLst>
      <p:ext uri="{BB962C8B-B14F-4D97-AF65-F5344CB8AC3E}">
        <p14:creationId xmlns:p14="http://schemas.microsoft.com/office/powerpoint/2010/main" val="14541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3678303"/>
          </a:xfrm>
        </p:spPr>
        <p:txBody>
          <a:bodyPr anchor="t"/>
          <a:lstStyle/>
          <a:p>
            <a:pPr marL="0" indent="0">
              <a:buNone/>
            </a:pPr>
            <a:r>
              <a:rPr lang="en-US" sz="1800" b="0" i="0" u="none" strike="noStrike" baseline="0" dirty="0">
                <a:latin typeface="Lora-Regular"/>
              </a:rPr>
              <a:t>The following figure shows the HTML element representation with tag attributes:</a:t>
            </a:r>
            <a:endParaRPr lang="en-US" dirty="0"/>
          </a:p>
        </p:txBody>
      </p:sp>
      <p:sp>
        <p:nvSpPr>
          <p:cNvPr id="7" name="TextBox 6">
            <a:extLst>
              <a:ext uri="{FF2B5EF4-FFF2-40B4-BE49-F238E27FC236}">
                <a16:creationId xmlns:a16="http://schemas.microsoft.com/office/drawing/2014/main" id="{FD5F7571-F62C-4690-8480-1DAF618247C5}"/>
              </a:ext>
            </a:extLst>
          </p:cNvPr>
          <p:cNvSpPr txBox="1"/>
          <p:nvPr/>
        </p:nvSpPr>
        <p:spPr>
          <a:xfrm>
            <a:off x="3118658" y="5875274"/>
            <a:ext cx="5596498" cy="338554"/>
          </a:xfrm>
          <a:prstGeom prst="rect">
            <a:avLst/>
          </a:prstGeom>
          <a:noFill/>
        </p:spPr>
        <p:txBody>
          <a:bodyPr wrap="square">
            <a:spAutoFit/>
          </a:bodyPr>
          <a:lstStyle/>
          <a:p>
            <a:r>
              <a:rPr lang="en-US" sz="1600" b="1" i="0" u="none" strike="noStrike" baseline="0" dirty="0">
                <a:latin typeface="OpenSans-Semibold"/>
              </a:rPr>
              <a:t>Figure 1.4: HTML element representation with tag attributes</a:t>
            </a:r>
            <a:endParaRPr lang="en-US" sz="1600" b="1" dirty="0"/>
          </a:p>
        </p:txBody>
      </p:sp>
      <p:pic>
        <p:nvPicPr>
          <p:cNvPr id="6" name="Picture 5">
            <a:extLst>
              <a:ext uri="{FF2B5EF4-FFF2-40B4-BE49-F238E27FC236}">
                <a16:creationId xmlns:a16="http://schemas.microsoft.com/office/drawing/2014/main" id="{973EE87F-08D4-47BA-8741-BE5CF4A977DF}"/>
              </a:ext>
            </a:extLst>
          </p:cNvPr>
          <p:cNvPicPr>
            <a:picLocks noChangeAspect="1"/>
          </p:cNvPicPr>
          <p:nvPr/>
        </p:nvPicPr>
        <p:blipFill>
          <a:blip r:embed="rId2"/>
          <a:stretch>
            <a:fillRect/>
          </a:stretch>
        </p:blipFill>
        <p:spPr>
          <a:xfrm>
            <a:off x="2936641" y="3005998"/>
            <a:ext cx="5960533" cy="2585156"/>
          </a:xfrm>
          <a:prstGeom prst="rect">
            <a:avLst/>
          </a:prstGeom>
        </p:spPr>
      </p:pic>
    </p:spTree>
    <p:extLst>
      <p:ext uri="{BB962C8B-B14F-4D97-AF65-F5344CB8AC3E}">
        <p14:creationId xmlns:p14="http://schemas.microsoft.com/office/powerpoint/2010/main" val="917923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2" y="2180496"/>
            <a:ext cx="11029615" cy="4450850"/>
          </a:xfrm>
        </p:spPr>
        <p:txBody>
          <a:bodyPr anchor="t">
            <a:normAutofit/>
          </a:bodyPr>
          <a:lstStyle/>
          <a:p>
            <a:pPr marL="0" indent="0" algn="l">
              <a:buNone/>
            </a:pPr>
            <a:r>
              <a:rPr lang="en-US" sz="1800" b="0" i="0" u="none" strike="noStrike" baseline="0" dirty="0">
                <a:latin typeface="Lora-Regular"/>
              </a:rPr>
              <a:t>There are several options available, depending on how you wish to provide the validator a web page to validate. The options are:</a:t>
            </a:r>
          </a:p>
          <a:p>
            <a:pPr marL="594000" lvl="2" indent="0">
              <a:buNone/>
            </a:pPr>
            <a:r>
              <a:rPr lang="en-US" sz="1800" b="0" i="0" u="none" strike="noStrike" baseline="0" dirty="0">
                <a:latin typeface="Lora-Regular"/>
              </a:rPr>
              <a:t>• </a:t>
            </a:r>
            <a:r>
              <a:rPr lang="en-US" sz="1800" b="1" i="0" u="none" strike="noStrike" baseline="0" dirty="0">
                <a:latin typeface="Inconsolata-Bold"/>
              </a:rPr>
              <a:t>Validate by URI </a:t>
            </a:r>
            <a:r>
              <a:rPr lang="en-US" sz="1800" b="0" i="0" u="none" strike="noStrike" baseline="0" dirty="0">
                <a:latin typeface="Lora-Regular"/>
              </a:rPr>
              <a:t>– choose a publicly accessible URL you wish to validate</a:t>
            </a:r>
          </a:p>
          <a:p>
            <a:pPr marL="594000" lvl="2" indent="0">
              <a:buNone/>
            </a:pPr>
            <a:r>
              <a:rPr lang="en-US" sz="1800" b="0" i="0" u="none" strike="noStrike" baseline="0" dirty="0">
                <a:latin typeface="Lora-Regular"/>
              </a:rPr>
              <a:t>• </a:t>
            </a:r>
            <a:r>
              <a:rPr lang="en-US" sz="1800" b="1" i="0" u="none" strike="noStrike" baseline="0" dirty="0">
                <a:latin typeface="Inconsolata-Bold"/>
              </a:rPr>
              <a:t>Validate by File Upload </a:t>
            </a:r>
            <a:r>
              <a:rPr lang="en-US" sz="1800" b="0" i="0" u="none" strike="noStrike" baseline="0" dirty="0">
                <a:latin typeface="Lora-Regular"/>
              </a:rPr>
              <a:t>– validate a file uploaded from your computer</a:t>
            </a:r>
          </a:p>
          <a:p>
            <a:pPr marL="594000" lvl="2" indent="0">
              <a:buNone/>
            </a:pPr>
            <a:r>
              <a:rPr lang="en-US" sz="1800" b="0" i="0" u="none" strike="noStrike" baseline="0" dirty="0">
                <a:latin typeface="Lora-Regular"/>
              </a:rPr>
              <a:t>• </a:t>
            </a:r>
            <a:r>
              <a:rPr lang="en-US" sz="1800" b="1" i="0" u="none" strike="noStrike" baseline="0" dirty="0">
                <a:latin typeface="Inconsolata-Bold"/>
              </a:rPr>
              <a:t>Validate by Direct Input </a:t>
            </a:r>
            <a:r>
              <a:rPr lang="en-US" sz="1800" b="0" i="0" u="none" strike="noStrike" baseline="0" dirty="0">
                <a:latin typeface="Lora-Regular"/>
              </a:rPr>
              <a:t>– copy and paste code to validate</a:t>
            </a:r>
          </a:p>
          <a:p>
            <a:pPr marL="0" indent="0" algn="l">
              <a:buNone/>
            </a:pPr>
            <a:r>
              <a:rPr lang="en-US" sz="1800" b="0" i="0" u="none" strike="noStrike" baseline="0" dirty="0">
                <a:latin typeface="Lora-Regular"/>
              </a:rPr>
              <a:t>As well as these input options, you have some more advanced options under the </a:t>
            </a:r>
            <a:r>
              <a:rPr lang="en-US" sz="1800" b="1" i="0" u="none" strike="noStrike" baseline="0" dirty="0">
                <a:latin typeface="Inconsolata-Bold"/>
              </a:rPr>
              <a:t>More Options </a:t>
            </a:r>
            <a:r>
              <a:rPr lang="en-US" sz="1800" b="0" i="0" u="none" strike="noStrike" baseline="0" dirty="0">
                <a:latin typeface="Lora-Regular"/>
              </a:rPr>
              <a:t>heading, as seen in the following figure:</a:t>
            </a:r>
            <a:endParaRPr lang="en-US" dirty="0"/>
          </a:p>
        </p:txBody>
      </p:sp>
      <p:pic>
        <p:nvPicPr>
          <p:cNvPr id="6" name="Picture 5">
            <a:extLst>
              <a:ext uri="{FF2B5EF4-FFF2-40B4-BE49-F238E27FC236}">
                <a16:creationId xmlns:a16="http://schemas.microsoft.com/office/drawing/2014/main" id="{26041AC6-6CD0-4D80-9669-7D945337CED8}"/>
              </a:ext>
            </a:extLst>
          </p:cNvPr>
          <p:cNvPicPr>
            <a:picLocks noChangeAspect="1"/>
          </p:cNvPicPr>
          <p:nvPr/>
        </p:nvPicPr>
        <p:blipFill>
          <a:blip r:embed="rId2"/>
          <a:stretch>
            <a:fillRect/>
          </a:stretch>
        </p:blipFill>
        <p:spPr>
          <a:xfrm>
            <a:off x="3442446" y="4801472"/>
            <a:ext cx="5307105" cy="1680009"/>
          </a:xfrm>
          <a:prstGeom prst="rect">
            <a:avLst/>
          </a:prstGeom>
        </p:spPr>
      </p:pic>
      <p:sp>
        <p:nvSpPr>
          <p:cNvPr id="9" name="TextBox 8">
            <a:extLst>
              <a:ext uri="{FF2B5EF4-FFF2-40B4-BE49-F238E27FC236}">
                <a16:creationId xmlns:a16="http://schemas.microsoft.com/office/drawing/2014/main" id="{323BBC72-3140-4874-9F19-E4E89E57B0A2}"/>
              </a:ext>
            </a:extLst>
          </p:cNvPr>
          <p:cNvSpPr txBox="1"/>
          <p:nvPr/>
        </p:nvSpPr>
        <p:spPr>
          <a:xfrm>
            <a:off x="3182470" y="6481481"/>
            <a:ext cx="6096000" cy="307777"/>
          </a:xfrm>
          <a:prstGeom prst="rect">
            <a:avLst/>
          </a:prstGeom>
          <a:noFill/>
        </p:spPr>
        <p:txBody>
          <a:bodyPr wrap="square">
            <a:spAutoFit/>
          </a:bodyPr>
          <a:lstStyle/>
          <a:p>
            <a:r>
              <a:rPr lang="en-US" sz="1400" b="1" i="0" u="none" strike="noStrike" baseline="0" dirty="0">
                <a:latin typeface="OpenSans-Semibold"/>
              </a:rPr>
              <a:t>Figure 1.14: The More Options panel of the W3C's Markup Validation Service</a:t>
            </a:r>
            <a:endParaRPr lang="en-US" sz="1400" b="1" dirty="0"/>
          </a:p>
        </p:txBody>
      </p:sp>
    </p:spTree>
    <p:extLst>
      <p:ext uri="{BB962C8B-B14F-4D97-AF65-F5344CB8AC3E}">
        <p14:creationId xmlns:p14="http://schemas.microsoft.com/office/powerpoint/2010/main" val="3562316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3" y="2178423"/>
            <a:ext cx="11029615" cy="4338917"/>
          </a:xfrm>
        </p:spPr>
        <p:txBody>
          <a:bodyPr>
            <a:normAutofit/>
          </a:bodyPr>
          <a:lstStyle/>
          <a:p>
            <a:pPr marL="0" indent="0" algn="l">
              <a:buNone/>
            </a:pPr>
            <a:r>
              <a:rPr lang="en-US" sz="1800" b="0" i="0" u="none" strike="noStrike" baseline="0" dirty="0">
                <a:latin typeface="Lora-Regular"/>
              </a:rPr>
              <a:t>With these options, you can:</a:t>
            </a:r>
          </a:p>
          <a:p>
            <a:pPr marL="594000" lvl="2" indent="0">
              <a:buNone/>
            </a:pPr>
            <a:r>
              <a:rPr lang="en-US" sz="1800" b="0" i="0" u="none" strike="noStrike" baseline="0" dirty="0">
                <a:latin typeface="Lora-Regular"/>
              </a:rPr>
              <a:t>• Set the character encoding and document type</a:t>
            </a:r>
          </a:p>
          <a:p>
            <a:pPr marL="594000" lvl="2" indent="0">
              <a:buNone/>
            </a:pPr>
            <a:r>
              <a:rPr lang="en-US" sz="1800" b="0" i="0" u="none" strike="noStrike" baseline="0" dirty="0">
                <a:latin typeface="Lora-Regular"/>
              </a:rPr>
              <a:t>• Group error messages</a:t>
            </a:r>
          </a:p>
          <a:p>
            <a:pPr marL="594000" lvl="2" indent="0">
              <a:buNone/>
            </a:pPr>
            <a:r>
              <a:rPr lang="en-US" sz="1800" b="0" i="0" u="none" strike="noStrike" baseline="0" dirty="0">
                <a:latin typeface="Lora-Regular"/>
              </a:rPr>
              <a:t>• Show source code</a:t>
            </a:r>
          </a:p>
          <a:p>
            <a:pPr marL="594000" lvl="2" indent="0">
              <a:buNone/>
            </a:pPr>
            <a:r>
              <a:rPr lang="en-US" sz="1800" b="0" i="0" u="none" strike="noStrike" baseline="0" dirty="0">
                <a:latin typeface="Lora-Regular"/>
              </a:rPr>
              <a:t>• Set the level of output (verbose)</a:t>
            </a:r>
          </a:p>
          <a:p>
            <a:pPr marL="0" indent="0" algn="l">
              <a:buNone/>
            </a:pPr>
            <a:r>
              <a:rPr lang="en-US" sz="1800" b="0" i="0" u="none" strike="noStrike" baseline="0" dirty="0">
                <a:latin typeface="Lora-Regular"/>
              </a:rPr>
              <a:t>Once you hit the </a:t>
            </a:r>
            <a:r>
              <a:rPr lang="en-US" sz="1800" b="1" i="0" u="none" strike="noStrike" baseline="0" dirty="0">
                <a:latin typeface="Inconsolata-Bold"/>
              </a:rPr>
              <a:t>Check </a:t>
            </a:r>
            <a:r>
              <a:rPr lang="en-US" sz="1800" b="0" i="0" u="none" strike="noStrike" baseline="0" dirty="0">
                <a:latin typeface="Lora-Regular"/>
              </a:rPr>
              <a:t>button on the validator, it will run the tool and your results will appear in the results panel. You will either see a message telling you </a:t>
            </a:r>
            <a:r>
              <a:rPr lang="en-US" sz="1800" b="0" i="0" u="none" strike="noStrike" baseline="0">
                <a:latin typeface="Lora-Regular"/>
              </a:rPr>
              <a:t>your document is </a:t>
            </a:r>
            <a:r>
              <a:rPr lang="en-US" sz="1800" b="0" i="0" u="none" strike="noStrike" baseline="0" dirty="0">
                <a:latin typeface="Lora-Regular"/>
              </a:rPr>
              <a:t>valid or you will see a list of errors describing where the document is </a:t>
            </a:r>
            <a:r>
              <a:rPr lang="en-US" sz="1800" b="0" i="0" u="none" strike="noStrike" baseline="0">
                <a:latin typeface="Lora-Regular"/>
              </a:rPr>
              <a:t>invalid and possible </a:t>
            </a:r>
            <a:r>
              <a:rPr lang="en-US" sz="1800" b="0" i="0" u="none" strike="noStrike" baseline="0" dirty="0">
                <a:latin typeface="Lora-Regular"/>
              </a:rPr>
              <a:t>reasons.</a:t>
            </a:r>
          </a:p>
          <a:p>
            <a:pPr marL="0" indent="0" algn="l">
              <a:buNone/>
            </a:pPr>
            <a:r>
              <a:rPr lang="en-US" sz="1800" b="0" i="0" u="none" strike="noStrike" baseline="0" dirty="0">
                <a:latin typeface="Lora-Regular"/>
              </a:rPr>
              <a:t>We will see examples of both these results in the next two exercises.</a:t>
            </a:r>
            <a:endParaRPr lang="en-US" dirty="0"/>
          </a:p>
        </p:txBody>
      </p:sp>
    </p:spTree>
    <p:extLst>
      <p:ext uri="{BB962C8B-B14F-4D97-AF65-F5344CB8AC3E}">
        <p14:creationId xmlns:p14="http://schemas.microsoft.com/office/powerpoint/2010/main" val="3055836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2" y="2180496"/>
            <a:ext cx="4286643" cy="4238233"/>
          </a:xfrm>
        </p:spPr>
        <p:txBody>
          <a:bodyPr anchor="t">
            <a:normAutofit/>
          </a:bodyPr>
          <a:lstStyle/>
          <a:p>
            <a:pPr marL="0" indent="0" algn="l">
              <a:buNone/>
            </a:pPr>
            <a:r>
              <a:rPr lang="en-US" sz="1800" b="0" i="0" u="none" strike="noStrike" baseline="0" dirty="0">
                <a:latin typeface="Lora-Regular"/>
              </a:rPr>
              <a:t>In this exercise, we will validate a web page using the W3C's Markup Validation Service.</a:t>
            </a:r>
          </a:p>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For this exercise, we need a web page to validate. Create a new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a:t>
            </a:r>
            <a:r>
              <a:rPr lang="en-US" sz="1800" b="0" i="0" u="none" strike="noStrike" baseline="0" dirty="0">
                <a:latin typeface="Lora-Regular"/>
              </a:rPr>
              <a:t>.and enter the </a:t>
            </a:r>
            <a:r>
              <a:rPr lang="en-US" sz="1800" b="1" i="0" u="none" strike="noStrike" baseline="0" dirty="0">
                <a:latin typeface="Inconsolata-Bold"/>
              </a:rPr>
              <a:t>File name: index.html</a:t>
            </a:r>
            <a:r>
              <a:rPr lang="en-US" sz="1800" b="0" i="0" u="none" strike="noStrike" baseline="0" dirty="0">
                <a:latin typeface="Lora-Regular"/>
              </a:rPr>
              <a:t>. Copy the following content into the file:</a:t>
            </a:r>
            <a:endParaRPr lang="en-US" sz="1800" dirty="0"/>
          </a:p>
        </p:txBody>
      </p:sp>
      <p:pic>
        <p:nvPicPr>
          <p:cNvPr id="5" name="Picture 4">
            <a:extLst>
              <a:ext uri="{FF2B5EF4-FFF2-40B4-BE49-F238E27FC236}">
                <a16:creationId xmlns:a16="http://schemas.microsoft.com/office/drawing/2014/main" id="{FD31303A-5A2E-4882-83AD-38C4BEB13A9B}"/>
              </a:ext>
            </a:extLst>
          </p:cNvPr>
          <p:cNvPicPr>
            <a:picLocks noChangeAspect="1"/>
          </p:cNvPicPr>
          <p:nvPr/>
        </p:nvPicPr>
        <p:blipFill>
          <a:blip r:embed="rId2"/>
          <a:stretch>
            <a:fillRect/>
          </a:stretch>
        </p:blipFill>
        <p:spPr>
          <a:xfrm>
            <a:off x="4981678" y="2293037"/>
            <a:ext cx="6738086" cy="3678303"/>
          </a:xfrm>
          <a:prstGeom prst="rect">
            <a:avLst/>
          </a:prstGeom>
        </p:spPr>
      </p:pic>
    </p:spTree>
    <p:extLst>
      <p:ext uri="{BB962C8B-B14F-4D97-AF65-F5344CB8AC3E}">
        <p14:creationId xmlns:p14="http://schemas.microsoft.com/office/powerpoint/2010/main" val="90077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2" y="2180496"/>
            <a:ext cx="11029615" cy="4184445"/>
          </a:xfrm>
        </p:spPr>
        <p:txBody>
          <a:bodyPr anchor="ctr">
            <a:normAutofit/>
          </a:bodyPr>
          <a:lstStyle/>
          <a:p>
            <a:pPr marL="324000" lvl="1" indent="0">
              <a:buNone/>
            </a:pPr>
            <a:r>
              <a:rPr lang="en-US" sz="1800" b="0" i="0" u="none" strike="noStrike" baseline="0" dirty="0">
                <a:solidFill>
                  <a:srgbClr val="000000"/>
                </a:solidFill>
                <a:latin typeface="Lora-Regular"/>
              </a:rPr>
              <a:t>2. In a browser, navigate to </a:t>
            </a:r>
            <a:r>
              <a:rPr lang="en-US" sz="1800" b="0" i="0" u="none" strike="noStrike" baseline="0" dirty="0">
                <a:solidFill>
                  <a:srgbClr val="275B9C"/>
                </a:solidFill>
                <a:latin typeface="Lora-Regular"/>
              </a:rPr>
              <a:t>https://validator.w3.org/</a:t>
            </a:r>
            <a:r>
              <a:rPr lang="en-US" sz="1800" b="0" i="0" u="none" strike="noStrike" baseline="0" dirty="0">
                <a:solidFill>
                  <a:srgbClr val="000000"/>
                </a:solidFill>
                <a:latin typeface="Lora-Regular"/>
              </a:rPr>
              <a:t>. This will take you to the W3C’s online Markup Validation Service.</a:t>
            </a:r>
          </a:p>
          <a:p>
            <a:pPr marL="324000" lvl="1" indent="0">
              <a:buNone/>
            </a:pPr>
            <a:endParaRPr lang="en-US" sz="1800" b="0" i="0" u="none" strike="noStrike" baseline="0" dirty="0">
              <a:solidFill>
                <a:srgbClr val="000000"/>
              </a:solidFill>
              <a:latin typeface="Lora-Regular"/>
            </a:endParaRPr>
          </a:p>
          <a:p>
            <a:pPr marL="324000" lvl="1" indent="0">
              <a:buNone/>
            </a:pPr>
            <a:r>
              <a:rPr lang="en-US" sz="1800" b="0" i="0" u="none" strike="noStrike" baseline="0" dirty="0">
                <a:solidFill>
                  <a:srgbClr val="000000"/>
                </a:solidFill>
                <a:latin typeface="Lora-Regular"/>
              </a:rPr>
              <a:t>3. You can validate web pages by URI, file upload, or copy and paste. We will use the file upload method. Click the </a:t>
            </a:r>
            <a:r>
              <a:rPr lang="en-US" sz="1800" b="1" i="0" u="none" strike="noStrike" baseline="0" dirty="0">
                <a:solidFill>
                  <a:srgbClr val="000000"/>
                </a:solidFill>
                <a:latin typeface="Inconsolata-Bold"/>
              </a:rPr>
              <a:t>Validate by File Upload </a:t>
            </a:r>
            <a:r>
              <a:rPr lang="en-US" sz="1800" b="0" i="0" u="none" strike="noStrike" baseline="0" dirty="0">
                <a:solidFill>
                  <a:srgbClr val="000000"/>
                </a:solidFill>
                <a:latin typeface="Lora-Regular"/>
              </a:rPr>
              <a:t>tab.</a:t>
            </a:r>
          </a:p>
          <a:p>
            <a:pPr marL="324000" lvl="1" indent="0">
              <a:buNone/>
            </a:pPr>
            <a:endParaRPr lang="en-US" sz="1800" b="0" i="0" u="none" strike="noStrike" baseline="0" dirty="0">
              <a:solidFill>
                <a:srgbClr val="000000"/>
              </a:solidFill>
              <a:latin typeface="Lora-Regular"/>
            </a:endParaRPr>
          </a:p>
          <a:p>
            <a:pPr marL="324000" lvl="1" indent="0">
              <a:buNone/>
            </a:pPr>
            <a:r>
              <a:rPr lang="en-US" sz="1800" b="0" i="0" u="none" strike="noStrike" baseline="0" dirty="0">
                <a:solidFill>
                  <a:srgbClr val="000000"/>
                </a:solidFill>
                <a:latin typeface="Lora-Regular"/>
              </a:rPr>
              <a:t>4. Click the </a:t>
            </a:r>
            <a:r>
              <a:rPr lang="en-US" sz="1800" b="1" i="0" u="none" strike="noStrike" baseline="0" dirty="0">
                <a:solidFill>
                  <a:srgbClr val="000000"/>
                </a:solidFill>
                <a:latin typeface="Inconsolata-Bold"/>
              </a:rPr>
              <a:t>Choose file </a:t>
            </a:r>
            <a:r>
              <a:rPr lang="en-US" sz="1800" b="0" i="0" u="none" strike="noStrike" baseline="0" dirty="0">
                <a:solidFill>
                  <a:srgbClr val="000000"/>
                </a:solidFill>
                <a:latin typeface="Lora-Regular"/>
              </a:rPr>
              <a:t>button to select the </a:t>
            </a:r>
            <a:r>
              <a:rPr lang="en-US" sz="1800" b="1" i="0" u="none" strike="noStrike" baseline="0" dirty="0">
                <a:solidFill>
                  <a:srgbClr val="000000"/>
                </a:solidFill>
                <a:latin typeface="Inconsolata-Bold"/>
              </a:rPr>
              <a:t>index.html </a:t>
            </a:r>
            <a:r>
              <a:rPr lang="en-US" sz="1800" b="0" i="0" u="none" strike="noStrike" baseline="0" dirty="0">
                <a:solidFill>
                  <a:srgbClr val="000000"/>
                </a:solidFill>
                <a:latin typeface="Lora-Regular"/>
              </a:rPr>
              <a:t>file.</a:t>
            </a:r>
          </a:p>
          <a:p>
            <a:pPr marL="324000" lvl="1" indent="0">
              <a:buNone/>
            </a:pPr>
            <a:endParaRPr lang="en-US" sz="1800" b="0" i="0" u="none" strike="noStrike" baseline="0" dirty="0">
              <a:solidFill>
                <a:srgbClr val="000000"/>
              </a:solidFill>
              <a:latin typeface="Lora-Regular"/>
            </a:endParaRPr>
          </a:p>
          <a:p>
            <a:pPr marL="324000" lvl="1" indent="0">
              <a:buNone/>
            </a:pPr>
            <a:r>
              <a:rPr lang="en-US" sz="1800" b="0" i="0" u="none" strike="noStrike" baseline="0" dirty="0">
                <a:solidFill>
                  <a:srgbClr val="000000"/>
                </a:solidFill>
                <a:latin typeface="Lora-Regular"/>
              </a:rPr>
              <a:t>5. Click the </a:t>
            </a:r>
            <a:r>
              <a:rPr lang="en-US" sz="1800" b="1" i="0" u="none" strike="noStrike" baseline="0" dirty="0">
                <a:solidFill>
                  <a:srgbClr val="000000"/>
                </a:solidFill>
                <a:latin typeface="Inconsolata-Bold"/>
              </a:rPr>
              <a:t>Check </a:t>
            </a:r>
            <a:r>
              <a:rPr lang="en-US" sz="1800" b="0" i="0" u="none" strike="noStrike" baseline="0" dirty="0">
                <a:solidFill>
                  <a:srgbClr val="000000"/>
                </a:solidFill>
                <a:latin typeface="Lora-Regular"/>
              </a:rPr>
              <a:t>button.</a:t>
            </a:r>
            <a:endParaRPr lang="en-US" sz="1800" dirty="0"/>
          </a:p>
        </p:txBody>
      </p:sp>
    </p:spTree>
    <p:extLst>
      <p:ext uri="{BB962C8B-B14F-4D97-AF65-F5344CB8AC3E}">
        <p14:creationId xmlns:p14="http://schemas.microsoft.com/office/powerpoint/2010/main" val="3869305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1.03: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3" y="2180496"/>
            <a:ext cx="4340432" cy="4184445"/>
          </a:xfrm>
        </p:spPr>
        <p:txBody>
          <a:bodyPr anchor="ctr">
            <a:normAutofit/>
          </a:bodyPr>
          <a:lstStyle/>
          <a:p>
            <a:pPr marL="0" indent="0" algn="l">
              <a:buNone/>
            </a:pPr>
            <a:r>
              <a:rPr lang="en-US" sz="1800" b="0" i="0" u="none" strike="noStrike" baseline="0" dirty="0">
                <a:latin typeface="Lora-Regular"/>
              </a:rPr>
              <a:t>If all went well, we should see a results page similar to that shown in the following figure, where there is green highlighted text saying </a:t>
            </a:r>
            <a:r>
              <a:rPr lang="en-US" sz="1800" b="1" i="0" u="none" strike="noStrike" baseline="0" dirty="0">
                <a:latin typeface="Inconsolata-Bold"/>
              </a:rPr>
              <a:t>Document checking completed. No errors or warnings to show</a:t>
            </a:r>
            <a:r>
              <a:rPr lang="en-US" sz="1800" b="0" i="0" u="none" strike="noStrike" baseline="0" dirty="0">
                <a:latin typeface="Lora-Regular"/>
              </a:rPr>
              <a:t>. This means we have a valid HTML document:</a:t>
            </a:r>
            <a:endParaRPr lang="en-US" sz="1800" dirty="0"/>
          </a:p>
        </p:txBody>
      </p:sp>
      <p:pic>
        <p:nvPicPr>
          <p:cNvPr id="6" name="Picture 5">
            <a:extLst>
              <a:ext uri="{FF2B5EF4-FFF2-40B4-BE49-F238E27FC236}">
                <a16:creationId xmlns:a16="http://schemas.microsoft.com/office/drawing/2014/main" id="{9DD5B22B-FF8E-4DCC-9E6D-F0AC5424A326}"/>
              </a:ext>
            </a:extLst>
          </p:cNvPr>
          <p:cNvPicPr>
            <a:picLocks noChangeAspect="1"/>
          </p:cNvPicPr>
          <p:nvPr/>
        </p:nvPicPr>
        <p:blipFill>
          <a:blip r:embed="rId2"/>
          <a:stretch>
            <a:fillRect/>
          </a:stretch>
        </p:blipFill>
        <p:spPr>
          <a:xfrm>
            <a:off x="5096123" y="1955236"/>
            <a:ext cx="6514684" cy="4715003"/>
          </a:xfrm>
          <a:prstGeom prst="rect">
            <a:avLst/>
          </a:prstGeom>
        </p:spPr>
      </p:pic>
      <p:sp>
        <p:nvSpPr>
          <p:cNvPr id="7" name="TextBox 6">
            <a:extLst>
              <a:ext uri="{FF2B5EF4-FFF2-40B4-BE49-F238E27FC236}">
                <a16:creationId xmlns:a16="http://schemas.microsoft.com/office/drawing/2014/main" id="{B7376F57-1616-4EE3-9451-2AE7F4BBC8AC}"/>
              </a:ext>
            </a:extLst>
          </p:cNvPr>
          <p:cNvSpPr txBox="1"/>
          <p:nvPr/>
        </p:nvSpPr>
        <p:spPr>
          <a:xfrm>
            <a:off x="1630062" y="6103331"/>
            <a:ext cx="3829443" cy="523220"/>
          </a:xfrm>
          <a:prstGeom prst="rect">
            <a:avLst/>
          </a:prstGeom>
          <a:noFill/>
        </p:spPr>
        <p:txBody>
          <a:bodyPr wrap="square">
            <a:spAutoFit/>
          </a:bodyPr>
          <a:lstStyle/>
          <a:p>
            <a:r>
              <a:rPr lang="en-US" sz="1400" b="1" i="0" u="none" strike="noStrike" baseline="0" dirty="0">
                <a:latin typeface="OpenSans-Semibold"/>
              </a:rPr>
              <a:t>Figure 1.15: W3C's Markup Validation Service results page with no errors</a:t>
            </a:r>
            <a:endParaRPr lang="en-US" sz="1400" b="1" dirty="0"/>
          </a:p>
        </p:txBody>
      </p:sp>
    </p:spTree>
    <p:extLst>
      <p:ext uri="{BB962C8B-B14F-4D97-AF65-F5344CB8AC3E}">
        <p14:creationId xmlns:p14="http://schemas.microsoft.com/office/powerpoint/2010/main" val="2504243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D101-4D7A-4651-AEC9-AF68B74B7432}"/>
              </a:ext>
            </a:extLst>
          </p:cNvPr>
          <p:cNvSpPr>
            <a:spLocks noGrp="1"/>
          </p:cNvSpPr>
          <p:nvPr>
            <p:ph type="title"/>
          </p:nvPr>
        </p:nvSpPr>
        <p:spPr/>
        <p:txBody>
          <a:bodyPr/>
          <a:lstStyle/>
          <a:p>
            <a:r>
              <a:rPr lang="en-US" dirty="0"/>
              <a:t>Exercise 4: Validation Errors</a:t>
            </a:r>
          </a:p>
        </p:txBody>
      </p:sp>
      <p:sp>
        <p:nvSpPr>
          <p:cNvPr id="3" name="Content Placeholder 2">
            <a:extLst>
              <a:ext uri="{FF2B5EF4-FFF2-40B4-BE49-F238E27FC236}">
                <a16:creationId xmlns:a16="http://schemas.microsoft.com/office/drawing/2014/main" id="{C1760739-80FA-4B83-85DE-438C98DE3A1E}"/>
              </a:ext>
            </a:extLst>
          </p:cNvPr>
          <p:cNvSpPr>
            <a:spLocks noGrp="1"/>
          </p:cNvSpPr>
          <p:nvPr>
            <p:ph idx="1"/>
          </p:nvPr>
        </p:nvSpPr>
        <p:spPr>
          <a:xfrm>
            <a:off x="581192" y="2061882"/>
            <a:ext cx="11029615" cy="4500284"/>
          </a:xfrm>
        </p:spPr>
        <p:txBody>
          <a:bodyPr anchor="t">
            <a:normAutofit lnSpcReduction="10000"/>
          </a:bodyPr>
          <a:lstStyle/>
          <a:p>
            <a:pPr marL="0" indent="0" algn="l">
              <a:buNone/>
            </a:pPr>
            <a:r>
              <a:rPr lang="en-US" sz="1800" b="0" i="0" u="none" strike="noStrike" baseline="0" dirty="0">
                <a:latin typeface="Lora-Regular"/>
              </a:rPr>
              <a:t>Now we will see what happens if the HTML document does not validate. Here are the steps:</a:t>
            </a:r>
          </a:p>
          <a:p>
            <a:pPr marL="324000" lvl="1" indent="0">
              <a:buNone/>
            </a:pPr>
            <a:r>
              <a:rPr lang="en-US" sz="1800" b="0" i="0" u="none" strike="noStrike" baseline="0" dirty="0">
                <a:latin typeface="Lora-Regular"/>
              </a:rPr>
              <a:t>1. Firstly, we need a web page with some errors in its source code. Create a new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index-with-errors.html</a:t>
            </a:r>
            <a:r>
              <a:rPr lang="en-US" sz="1800" b="0" i="0" u="none" strike="noStrike" baseline="0" dirty="0">
                <a:latin typeface="Lora-Regular"/>
              </a:rPr>
              <a:t>.</a:t>
            </a:r>
          </a:p>
          <a:p>
            <a:pPr marL="324000" lvl="1" indent="0">
              <a:buNone/>
            </a:pPr>
            <a:r>
              <a:rPr lang="en-US" sz="1800" b="0" i="0" u="none" strike="noStrike" baseline="0" dirty="0">
                <a:latin typeface="Lora-Regular"/>
              </a:rPr>
              <a:t>2. In </a:t>
            </a:r>
            <a:r>
              <a:rPr lang="en-US" sz="1800" b="1" i="0" u="none" strike="noStrike" baseline="0" dirty="0">
                <a:latin typeface="Inconsolata-Bold"/>
              </a:rPr>
              <a:t>index-with-errors.html</a:t>
            </a:r>
            <a:r>
              <a:rPr lang="en-US" sz="1800" b="0" i="0" u="none" strike="noStrike" baseline="0" dirty="0">
                <a:latin typeface="Lora-Regular"/>
              </a:rPr>
              <a:t>, we will add the following content:</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0" indent="0" algn="l">
              <a:buNone/>
            </a:pPr>
            <a:r>
              <a:rPr lang="en-US" sz="1800" b="0" i="0" u="none" strike="noStrike" baseline="0" dirty="0">
                <a:latin typeface="Lora-Regular"/>
              </a:rPr>
              <a:t>This HTML document has some problems that should cause validation errors when this page is run through the W3C's validation service.</a:t>
            </a:r>
            <a:endParaRPr lang="en-US" sz="1800" dirty="0">
              <a:latin typeface="Lora-Regular"/>
            </a:endParaRPr>
          </a:p>
        </p:txBody>
      </p:sp>
      <p:pic>
        <p:nvPicPr>
          <p:cNvPr id="5" name="Picture 4">
            <a:extLst>
              <a:ext uri="{FF2B5EF4-FFF2-40B4-BE49-F238E27FC236}">
                <a16:creationId xmlns:a16="http://schemas.microsoft.com/office/drawing/2014/main" id="{20A48CFD-B8F9-4771-8ADA-708F239C1CE8}"/>
              </a:ext>
            </a:extLst>
          </p:cNvPr>
          <p:cNvPicPr>
            <a:picLocks noChangeAspect="1"/>
          </p:cNvPicPr>
          <p:nvPr/>
        </p:nvPicPr>
        <p:blipFill>
          <a:blip r:embed="rId2"/>
          <a:stretch>
            <a:fillRect/>
          </a:stretch>
        </p:blipFill>
        <p:spPr>
          <a:xfrm>
            <a:off x="2681489" y="3687629"/>
            <a:ext cx="6829022" cy="1157461"/>
          </a:xfrm>
          <a:prstGeom prst="rect">
            <a:avLst/>
          </a:prstGeom>
        </p:spPr>
      </p:pic>
      <p:pic>
        <p:nvPicPr>
          <p:cNvPr id="7" name="Picture 6">
            <a:extLst>
              <a:ext uri="{FF2B5EF4-FFF2-40B4-BE49-F238E27FC236}">
                <a16:creationId xmlns:a16="http://schemas.microsoft.com/office/drawing/2014/main" id="{90A681AC-D9B5-4273-90E3-580EB2D96219}"/>
              </a:ext>
            </a:extLst>
          </p:cNvPr>
          <p:cNvPicPr>
            <a:picLocks noChangeAspect="1"/>
          </p:cNvPicPr>
          <p:nvPr/>
        </p:nvPicPr>
        <p:blipFill>
          <a:blip r:embed="rId3"/>
          <a:stretch>
            <a:fillRect/>
          </a:stretch>
        </p:blipFill>
        <p:spPr>
          <a:xfrm>
            <a:off x="2681489" y="4845090"/>
            <a:ext cx="6787684" cy="934237"/>
          </a:xfrm>
          <a:prstGeom prst="rect">
            <a:avLst/>
          </a:prstGeom>
        </p:spPr>
      </p:pic>
    </p:spTree>
    <p:extLst>
      <p:ext uri="{BB962C8B-B14F-4D97-AF65-F5344CB8AC3E}">
        <p14:creationId xmlns:p14="http://schemas.microsoft.com/office/powerpoint/2010/main" val="537018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D101-4D7A-4651-AEC9-AF68B74B7432}"/>
              </a:ext>
            </a:extLst>
          </p:cNvPr>
          <p:cNvSpPr>
            <a:spLocks noGrp="1"/>
          </p:cNvSpPr>
          <p:nvPr>
            <p:ph type="title"/>
          </p:nvPr>
        </p:nvSpPr>
        <p:spPr/>
        <p:txBody>
          <a:bodyPr/>
          <a:lstStyle/>
          <a:p>
            <a:r>
              <a:rPr lang="en-US" dirty="0"/>
              <a:t>Exercise 4: Validation Errors</a:t>
            </a:r>
          </a:p>
        </p:txBody>
      </p:sp>
      <p:sp>
        <p:nvSpPr>
          <p:cNvPr id="3" name="Content Placeholder 2">
            <a:extLst>
              <a:ext uri="{FF2B5EF4-FFF2-40B4-BE49-F238E27FC236}">
                <a16:creationId xmlns:a16="http://schemas.microsoft.com/office/drawing/2014/main" id="{C1760739-80FA-4B83-85DE-438C98DE3A1E}"/>
              </a:ext>
            </a:extLst>
          </p:cNvPr>
          <p:cNvSpPr>
            <a:spLocks noGrp="1"/>
          </p:cNvSpPr>
          <p:nvPr>
            <p:ph idx="1"/>
          </p:nvPr>
        </p:nvSpPr>
        <p:spPr>
          <a:xfrm>
            <a:off x="581192" y="1990166"/>
            <a:ext cx="5158397" cy="4572000"/>
          </a:xfrm>
        </p:spPr>
        <p:txBody>
          <a:bodyPr>
            <a:normAutofit/>
          </a:bodyPr>
          <a:lstStyle/>
          <a:p>
            <a:pPr marL="0" indent="0" algn="l">
              <a:buNone/>
            </a:pPr>
            <a:r>
              <a:rPr lang="en-US" sz="1800" b="0" i="0" u="none" strike="noStrike" baseline="0" dirty="0">
                <a:latin typeface="Lora-Regular"/>
              </a:rPr>
              <a:t>3. Repeat the steps from </a:t>
            </a:r>
            <a:r>
              <a:rPr lang="en-US" sz="1800" b="0" i="1" u="none" strike="noStrike" baseline="0" dirty="0">
                <a:latin typeface="Lora-Italic"/>
              </a:rPr>
              <a:t>Exercise 1.03</a:t>
            </a:r>
            <a:r>
              <a:rPr lang="en-US" sz="1800" b="0" i="0" u="none" strike="noStrike" baseline="0" dirty="0">
                <a:latin typeface="Lora-Regular"/>
              </a:rPr>
              <a:t>, </a:t>
            </a:r>
            <a:r>
              <a:rPr lang="en-US" sz="1800" b="0" i="1" u="none" strike="noStrike" baseline="0" dirty="0">
                <a:latin typeface="Lora-Italic"/>
              </a:rPr>
              <a:t>Validation</a:t>
            </a:r>
            <a:r>
              <a:rPr lang="en-US" sz="1800" b="0" i="0" u="none" strike="noStrike" baseline="0" dirty="0">
                <a:latin typeface="Lora-Regular"/>
              </a:rPr>
              <a:t>, uploading the </a:t>
            </a:r>
            <a:r>
              <a:rPr lang="en-US" sz="1800" b="1" i="0" u="none" strike="noStrike" baseline="0" dirty="0">
                <a:latin typeface="Inconsolata-Bold"/>
              </a:rPr>
              <a:t>index-with-errors.html </a:t>
            </a:r>
            <a:r>
              <a:rPr lang="en-US" sz="1800" b="0" i="0" u="none" strike="noStrike" baseline="0" dirty="0">
                <a:latin typeface="Lora-Regular"/>
              </a:rPr>
              <a:t>file in place of the valid file.</a:t>
            </a:r>
          </a:p>
          <a:p>
            <a:pPr marL="0" indent="0" algn="l">
              <a:buNone/>
            </a:pPr>
            <a:r>
              <a:rPr lang="en-US" sz="1800" b="0" i="0" u="none" strike="noStrike" baseline="0" dirty="0">
                <a:latin typeface="Lora-Regular"/>
              </a:rPr>
              <a:t>The results should look like the following figure. Each error is flagged with a line number. In our case, there should be three errors because the doctype is missing, a </a:t>
            </a:r>
            <a:r>
              <a:rPr lang="en-US" sz="1800" b="1" i="0" u="none" strike="noStrike" baseline="0" dirty="0">
                <a:latin typeface="Inconsolata-Bold"/>
              </a:rPr>
              <a:t>&lt;title&gt; </a:t>
            </a:r>
            <a:r>
              <a:rPr lang="en-US" sz="1800" b="0" i="0" u="none" strike="noStrike" baseline="0" dirty="0">
                <a:latin typeface="Lora-Regular"/>
              </a:rPr>
              <a:t>element is expected in the </a:t>
            </a:r>
            <a:r>
              <a:rPr lang="en-US" sz="1800" b="1" i="0" u="none" strike="noStrike" baseline="0" dirty="0">
                <a:latin typeface="Inconsolata-Bold"/>
              </a:rPr>
              <a:t>&lt;head&gt; </a:t>
            </a:r>
            <a:r>
              <a:rPr lang="en-US" sz="1800" b="0" i="0" u="none" strike="noStrike" baseline="0" dirty="0">
                <a:latin typeface="Lora-Regular"/>
              </a:rPr>
              <a:t>element of the document, and </a:t>
            </a:r>
            <a:r>
              <a:rPr lang="en-US" sz="1800" b="1" i="0" u="none" strike="noStrike" baseline="0" dirty="0">
                <a:latin typeface="Inconsolata-Bold"/>
              </a:rPr>
              <a:t>&lt;title&gt; </a:t>
            </a:r>
            <a:r>
              <a:rPr lang="en-US" sz="1800" b="0" i="0" u="none" strike="noStrike" baseline="0" dirty="0">
                <a:latin typeface="Lora-Regular"/>
              </a:rPr>
              <a:t>is not allowed as a child of the </a:t>
            </a:r>
            <a:r>
              <a:rPr lang="en-US" sz="1800" b="1" i="0" u="none" strike="noStrike" baseline="0" dirty="0">
                <a:latin typeface="Inconsolata-Bold"/>
              </a:rPr>
              <a:t>&lt;body&gt; </a:t>
            </a:r>
            <a:r>
              <a:rPr lang="en-US" sz="1800" b="0" i="0" u="none" strike="noStrike" baseline="0" dirty="0">
                <a:latin typeface="Lora-Regular"/>
              </a:rPr>
              <a:t>element. The error messages can point out issues with the content model, such as the </a:t>
            </a:r>
            <a:r>
              <a:rPr lang="en-US" sz="1800" b="1" i="0" u="none" strike="noStrike" baseline="0" dirty="0">
                <a:latin typeface="Inconsolata-Bold"/>
              </a:rPr>
              <a:t>&lt;title&gt; </a:t>
            </a:r>
            <a:r>
              <a:rPr lang="en-US" sz="1800" b="0" i="0" u="none" strike="noStrike" baseline="0" dirty="0">
                <a:latin typeface="Lora-Regular"/>
              </a:rPr>
              <a:t>element missing in a </a:t>
            </a:r>
            <a:r>
              <a:rPr lang="en-US" sz="1800" b="1" i="0" u="none" strike="noStrike" baseline="0" dirty="0">
                <a:latin typeface="Inconsolata-Bold"/>
              </a:rPr>
              <a:t>&lt;head&gt; </a:t>
            </a:r>
            <a:r>
              <a:rPr lang="en-US" sz="1800" b="0" i="0" u="none" strike="noStrike" baseline="0" dirty="0">
                <a:latin typeface="Lora-Regular"/>
              </a:rPr>
              <a:t>element, as well as issues where an opening tag does not have a corresponding closing tag:</a:t>
            </a:r>
            <a:endParaRPr lang="en-US" sz="1800" dirty="0"/>
          </a:p>
        </p:txBody>
      </p:sp>
      <p:pic>
        <p:nvPicPr>
          <p:cNvPr id="6" name="Picture 5">
            <a:extLst>
              <a:ext uri="{FF2B5EF4-FFF2-40B4-BE49-F238E27FC236}">
                <a16:creationId xmlns:a16="http://schemas.microsoft.com/office/drawing/2014/main" id="{151A3235-70FF-4BF9-943D-BE3C25C64D80}"/>
              </a:ext>
            </a:extLst>
          </p:cNvPr>
          <p:cNvPicPr>
            <a:picLocks noChangeAspect="1"/>
          </p:cNvPicPr>
          <p:nvPr/>
        </p:nvPicPr>
        <p:blipFill>
          <a:blip r:embed="rId2"/>
          <a:stretch>
            <a:fillRect/>
          </a:stretch>
        </p:blipFill>
        <p:spPr>
          <a:xfrm>
            <a:off x="5739589" y="1956599"/>
            <a:ext cx="5871218" cy="4585897"/>
          </a:xfrm>
          <a:prstGeom prst="rect">
            <a:avLst/>
          </a:prstGeom>
        </p:spPr>
      </p:pic>
      <p:sp>
        <p:nvSpPr>
          <p:cNvPr id="9" name="TextBox 8">
            <a:extLst>
              <a:ext uri="{FF2B5EF4-FFF2-40B4-BE49-F238E27FC236}">
                <a16:creationId xmlns:a16="http://schemas.microsoft.com/office/drawing/2014/main" id="{BCCA4D22-2001-45E5-AB6F-0F88E72F9309}"/>
              </a:ext>
            </a:extLst>
          </p:cNvPr>
          <p:cNvSpPr txBox="1"/>
          <p:nvPr/>
        </p:nvSpPr>
        <p:spPr>
          <a:xfrm>
            <a:off x="6095999" y="6542496"/>
            <a:ext cx="5334000" cy="307777"/>
          </a:xfrm>
          <a:prstGeom prst="rect">
            <a:avLst/>
          </a:prstGeom>
          <a:noFill/>
        </p:spPr>
        <p:txBody>
          <a:bodyPr wrap="square">
            <a:spAutoFit/>
          </a:bodyPr>
          <a:lstStyle/>
          <a:p>
            <a:r>
              <a:rPr lang="en-US" sz="1400" b="1" i="0" u="none" strike="noStrike" baseline="0" dirty="0">
                <a:latin typeface="OpenSans-Semibold"/>
              </a:rPr>
              <a:t>Figure 1.16: Validation errors in the W3C's Markup Validation Service</a:t>
            </a:r>
            <a:endParaRPr lang="en-US" sz="1400" b="1" dirty="0"/>
          </a:p>
        </p:txBody>
      </p:sp>
    </p:spTree>
    <p:extLst>
      <p:ext uri="{BB962C8B-B14F-4D97-AF65-F5344CB8AC3E}">
        <p14:creationId xmlns:p14="http://schemas.microsoft.com/office/powerpoint/2010/main" val="1644316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340C-235F-4CD4-94A3-BAF99C7A3D09}"/>
              </a:ext>
            </a:extLst>
          </p:cNvPr>
          <p:cNvSpPr>
            <a:spLocks noGrp="1"/>
          </p:cNvSpPr>
          <p:nvPr>
            <p:ph type="title"/>
          </p:nvPr>
        </p:nvSpPr>
        <p:spPr/>
        <p:txBody>
          <a:bodyPr/>
          <a:lstStyle/>
          <a:p>
            <a:r>
              <a:rPr lang="en-US" dirty="0"/>
              <a:t>Exercise 4: Validation Errors</a:t>
            </a:r>
          </a:p>
        </p:txBody>
      </p:sp>
      <p:sp>
        <p:nvSpPr>
          <p:cNvPr id="3" name="Content Placeholder 2">
            <a:extLst>
              <a:ext uri="{FF2B5EF4-FFF2-40B4-BE49-F238E27FC236}">
                <a16:creationId xmlns:a16="http://schemas.microsoft.com/office/drawing/2014/main" id="{5763F8A7-6A76-462B-8B65-A6FA10A1A279}"/>
              </a:ext>
            </a:extLst>
          </p:cNvPr>
          <p:cNvSpPr>
            <a:spLocks noGrp="1"/>
          </p:cNvSpPr>
          <p:nvPr>
            <p:ph idx="1"/>
          </p:nvPr>
        </p:nvSpPr>
        <p:spPr>
          <a:xfrm>
            <a:off x="1896035" y="2395648"/>
            <a:ext cx="8399930" cy="3678303"/>
          </a:xfrm>
        </p:spPr>
        <p:txBody>
          <a:bodyPr/>
          <a:lstStyle/>
          <a:p>
            <a:pPr marL="0" indent="0" algn="ctr">
              <a:buNone/>
            </a:pPr>
            <a:r>
              <a:rPr lang="en-US" sz="1800" b="0" i="0" u="none" strike="noStrike" baseline="0" dirty="0">
                <a:latin typeface="Lora-Regular"/>
              </a:rPr>
              <a:t>The HTML5 standard is pretty robust and tries to handle things such as omitted closing tags, but it is still possible to cause errors with typos or missed tags, and so the validator is a very useful tool. A valid HTML document is likely to be better optimized for performance, cause fewer bugs in JavaScript or CSS, and be easier for web crawlers, search engines, and browsers to understand.</a:t>
            </a:r>
            <a:endParaRPr lang="en-US" dirty="0"/>
          </a:p>
        </p:txBody>
      </p:sp>
    </p:spTree>
    <p:extLst>
      <p:ext uri="{BB962C8B-B14F-4D97-AF65-F5344CB8AC3E}">
        <p14:creationId xmlns:p14="http://schemas.microsoft.com/office/powerpoint/2010/main" val="1643992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9BFA-5514-4A28-A2B0-7736FEA00CBC}"/>
              </a:ext>
            </a:extLst>
          </p:cNvPr>
          <p:cNvSpPr>
            <a:spLocks noGrp="1"/>
          </p:cNvSpPr>
          <p:nvPr>
            <p:ph type="title"/>
          </p:nvPr>
        </p:nvSpPr>
        <p:spPr/>
        <p:txBody>
          <a:bodyPr/>
          <a:lstStyle/>
          <a:p>
            <a:r>
              <a:rPr lang="en-US" dirty="0"/>
              <a:t>Activity 1: Video Store Page Template</a:t>
            </a:r>
          </a:p>
        </p:txBody>
      </p:sp>
      <p:sp>
        <p:nvSpPr>
          <p:cNvPr id="3" name="Content Placeholder 2">
            <a:extLst>
              <a:ext uri="{FF2B5EF4-FFF2-40B4-BE49-F238E27FC236}">
                <a16:creationId xmlns:a16="http://schemas.microsoft.com/office/drawing/2014/main" id="{AE346C96-A682-4EF9-A566-67CDAB64E38E}"/>
              </a:ext>
            </a:extLst>
          </p:cNvPr>
          <p:cNvSpPr>
            <a:spLocks noGrp="1"/>
          </p:cNvSpPr>
          <p:nvPr>
            <p:ph idx="1"/>
          </p:nvPr>
        </p:nvSpPr>
        <p:spPr>
          <a:xfrm>
            <a:off x="581193" y="2180496"/>
            <a:ext cx="5418668" cy="4309951"/>
          </a:xfrm>
        </p:spPr>
        <p:txBody>
          <a:bodyPr>
            <a:normAutofit/>
          </a:bodyPr>
          <a:lstStyle/>
          <a:p>
            <a:pPr marL="0" indent="0" algn="l">
              <a:buNone/>
            </a:pPr>
            <a:r>
              <a:rPr lang="en-US" sz="1800" b="0" i="0" u="none" strike="noStrike" baseline="0" dirty="0">
                <a:latin typeface="Lora-Regular"/>
              </a:rPr>
              <a:t>We've been tasked with creating a website for an online on-demand film store called </a:t>
            </a:r>
            <a:r>
              <a:rPr lang="en-US" sz="1800" b="0" i="1" u="none" strike="noStrike" baseline="0" dirty="0">
                <a:latin typeface="Lora-Italic"/>
              </a:rPr>
              <a:t>Films On Demand</a:t>
            </a:r>
            <a:r>
              <a:rPr lang="en-US" sz="1800" b="0" i="0" u="none" strike="noStrike" baseline="0" dirty="0">
                <a:latin typeface="Lora-Regular"/>
              </a:rPr>
              <a:t>. We don't have designs yet but want to set up web page boilerplate that we can use for all the pages on the site.</a:t>
            </a:r>
          </a:p>
          <a:p>
            <a:pPr marL="0" indent="0" algn="l">
              <a:buNone/>
            </a:pPr>
            <a:r>
              <a:rPr lang="en-US" sz="1800" b="0" i="0" u="none" strike="noStrike" baseline="0" dirty="0">
                <a:latin typeface="Lora-Regular"/>
              </a:rPr>
              <a:t>We will use comments as placeholders to know what needs to change for each page that is built on top of the boilerplate template. For visible content in the body element, we will use lorem ipsum to get an idea of how content will flow.</a:t>
            </a:r>
          </a:p>
          <a:p>
            <a:pPr marL="0" indent="0" algn="l">
              <a:buNone/>
            </a:pPr>
            <a:r>
              <a:rPr lang="en-US" sz="1800" b="0" i="0" u="none" strike="noStrike" baseline="0" dirty="0">
                <a:latin typeface="Lora-Regular"/>
              </a:rPr>
              <a:t>The following figure shows the expected output for this activity:</a:t>
            </a:r>
            <a:endParaRPr lang="en-US" dirty="0"/>
          </a:p>
        </p:txBody>
      </p:sp>
      <p:pic>
        <p:nvPicPr>
          <p:cNvPr id="5" name="Picture 4">
            <a:extLst>
              <a:ext uri="{FF2B5EF4-FFF2-40B4-BE49-F238E27FC236}">
                <a16:creationId xmlns:a16="http://schemas.microsoft.com/office/drawing/2014/main" id="{47A5D8DA-09F9-4B18-B910-F37143563AFA}"/>
              </a:ext>
            </a:extLst>
          </p:cNvPr>
          <p:cNvPicPr>
            <a:picLocks noChangeAspect="1"/>
          </p:cNvPicPr>
          <p:nvPr/>
        </p:nvPicPr>
        <p:blipFill>
          <a:blip r:embed="rId2"/>
          <a:stretch>
            <a:fillRect/>
          </a:stretch>
        </p:blipFill>
        <p:spPr>
          <a:xfrm>
            <a:off x="6192140" y="2031834"/>
            <a:ext cx="5418667" cy="4210756"/>
          </a:xfrm>
          <a:prstGeom prst="rect">
            <a:avLst/>
          </a:prstGeom>
        </p:spPr>
      </p:pic>
      <p:sp>
        <p:nvSpPr>
          <p:cNvPr id="7" name="TextBox 6">
            <a:extLst>
              <a:ext uri="{FF2B5EF4-FFF2-40B4-BE49-F238E27FC236}">
                <a16:creationId xmlns:a16="http://schemas.microsoft.com/office/drawing/2014/main" id="{4F6C0D37-12AC-4F8B-A15A-9758DCF473B7}"/>
              </a:ext>
            </a:extLst>
          </p:cNvPr>
          <p:cNvSpPr txBox="1"/>
          <p:nvPr/>
        </p:nvSpPr>
        <p:spPr>
          <a:xfrm>
            <a:off x="6436179" y="6336558"/>
            <a:ext cx="4930588" cy="307777"/>
          </a:xfrm>
          <a:prstGeom prst="rect">
            <a:avLst/>
          </a:prstGeom>
          <a:noFill/>
        </p:spPr>
        <p:txBody>
          <a:bodyPr wrap="square">
            <a:spAutoFit/>
          </a:bodyPr>
          <a:lstStyle/>
          <a:p>
            <a:r>
              <a:rPr lang="en-US" sz="1400" b="1" i="0" u="none" strike="noStrike" baseline="0" dirty="0">
                <a:latin typeface="OpenSans-Semibold"/>
              </a:rPr>
              <a:t>Figure 1.17: Expected output for the video store page template</a:t>
            </a:r>
            <a:endParaRPr lang="en-US" sz="1400" b="1" dirty="0"/>
          </a:p>
        </p:txBody>
      </p:sp>
    </p:spTree>
    <p:extLst>
      <p:ext uri="{BB962C8B-B14F-4D97-AF65-F5344CB8AC3E}">
        <p14:creationId xmlns:p14="http://schemas.microsoft.com/office/powerpoint/2010/main" val="2310312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0A08-20AD-4D72-AD32-BB2B1D07875B}"/>
              </a:ext>
            </a:extLst>
          </p:cNvPr>
          <p:cNvSpPr>
            <a:spLocks noGrp="1"/>
          </p:cNvSpPr>
          <p:nvPr>
            <p:ph type="title"/>
          </p:nvPr>
        </p:nvSpPr>
        <p:spPr/>
        <p:txBody>
          <a:bodyPr/>
          <a:lstStyle/>
          <a:p>
            <a:r>
              <a:rPr lang="en-US" dirty="0"/>
              <a:t>Activity 1: Video Store Page Template</a:t>
            </a:r>
          </a:p>
        </p:txBody>
      </p:sp>
      <p:sp>
        <p:nvSpPr>
          <p:cNvPr id="3" name="Content Placeholder 2">
            <a:extLst>
              <a:ext uri="{FF2B5EF4-FFF2-40B4-BE49-F238E27FC236}">
                <a16:creationId xmlns:a16="http://schemas.microsoft.com/office/drawing/2014/main" id="{D2B69761-0526-4D07-9767-595BFA8D75D4}"/>
              </a:ext>
            </a:extLst>
          </p:cNvPr>
          <p:cNvSpPr>
            <a:spLocks noGrp="1"/>
          </p:cNvSpPr>
          <p:nvPr>
            <p:ph idx="1"/>
          </p:nvPr>
        </p:nvSpPr>
        <p:spPr>
          <a:xfrm>
            <a:off x="581192" y="2180496"/>
            <a:ext cx="11029615" cy="4471316"/>
          </a:xfrm>
        </p:spPr>
        <p:txBody>
          <a:bodyPr>
            <a:normAutofit/>
          </a:bodyPr>
          <a:lstStyle/>
          <a:p>
            <a:pPr marL="0" indent="0" algn="l">
              <a:buNone/>
            </a:pPr>
            <a:r>
              <a:rPr lang="en-US" sz="1800" b="0" i="0" u="none" strike="noStrike" baseline="0" dirty="0">
                <a:latin typeface="Lora-Regular"/>
              </a:rPr>
              <a:t>The steps are as follows:</a:t>
            </a:r>
          </a:p>
          <a:p>
            <a:pPr marL="0" indent="0" algn="l">
              <a:buNone/>
            </a:pPr>
            <a:r>
              <a:rPr lang="en-US" sz="1800" b="0" i="0" u="none" strike="noStrike" baseline="0" dirty="0">
                <a:latin typeface="Lora-Regular"/>
              </a:rPr>
              <a:t>1. Create a file named </a:t>
            </a:r>
            <a:r>
              <a:rPr lang="en-US" sz="1800" b="1" i="0" u="none" strike="noStrike" baseline="0" dirty="0">
                <a:latin typeface="Inconsolata-Bold"/>
              </a:rPr>
              <a:t>template.html</a:t>
            </a:r>
            <a:r>
              <a:rPr lang="en-US" sz="1800" b="0" i="0" u="none" strike="noStrike" baseline="0" dirty="0">
                <a:latin typeface="Lora-Regular"/>
              </a:rPr>
              <a:t>.</a:t>
            </a:r>
          </a:p>
          <a:p>
            <a:pPr marL="0" indent="0" algn="l">
              <a:buNone/>
            </a:pPr>
            <a:r>
              <a:rPr lang="en-US" sz="1800" b="0" i="0" u="none" strike="noStrike" baseline="0" dirty="0">
                <a:latin typeface="Lora-Regular"/>
              </a:rPr>
              <a:t>2. We want the page to be a valid HTML5 document. So, we will need to add the following:</a:t>
            </a:r>
          </a:p>
          <a:p>
            <a:pPr lvl="1">
              <a:buFont typeface="Arial" panose="020B0604020202020204" pitchFamily="34" charset="0"/>
              <a:buChar char="•"/>
            </a:pPr>
            <a:r>
              <a:rPr lang="en-US" sz="1800" b="0" i="0" u="none" strike="noStrike" baseline="0" dirty="0">
                <a:latin typeface="Lora-Regular"/>
              </a:rPr>
              <a:t>The correct doctype definition.</a:t>
            </a:r>
          </a:p>
          <a:p>
            <a:pPr lvl="1">
              <a:buFont typeface="Arial" panose="020B0604020202020204" pitchFamily="34" charset="0"/>
              <a:buChar char="•"/>
            </a:pPr>
            <a:r>
              <a:rPr lang="en-US" sz="1800" b="0" i="0" u="none" strike="noStrike" baseline="0" dirty="0">
                <a:latin typeface="Lora-Regular"/>
              </a:rPr>
              <a:t>Elements to structure the document: the </a:t>
            </a:r>
            <a:r>
              <a:rPr lang="en-US" sz="1800" b="1" i="0" u="none" strike="noStrike" baseline="0" dirty="0">
                <a:latin typeface="Inconsolata-Bold"/>
              </a:rPr>
              <a:t>html </a:t>
            </a:r>
            <a:r>
              <a:rPr lang="en-US" sz="1800" b="0" i="0" u="none" strike="noStrike" baseline="0" dirty="0">
                <a:latin typeface="Lora-Regular"/>
              </a:rPr>
              <a:t>element, the </a:t>
            </a:r>
            <a:r>
              <a:rPr lang="en-US" sz="1800" b="1" i="0" u="none" strike="noStrike" baseline="0" dirty="0">
                <a:latin typeface="Inconsolata-Bold"/>
              </a:rPr>
              <a:t>head </a:t>
            </a:r>
            <a:r>
              <a:rPr lang="en-US" sz="1800" b="0" i="0" u="none" strike="noStrike" baseline="0" dirty="0">
                <a:latin typeface="Lora-Regular"/>
              </a:rPr>
              <a:t>element, and the </a:t>
            </a:r>
            <a:r>
              <a:rPr lang="en-US" sz="1800" b="1" i="0" u="none" strike="noStrike" baseline="0" dirty="0">
                <a:latin typeface="Inconsolata-Bold"/>
              </a:rPr>
              <a:t>body </a:t>
            </a:r>
            <a:r>
              <a:rPr lang="en-US" sz="1800" b="0" i="0" u="none" strike="noStrike" baseline="0" dirty="0">
                <a:latin typeface="Lora-Regular"/>
              </a:rPr>
              <a:t>element.</a:t>
            </a:r>
          </a:p>
          <a:p>
            <a:pPr lvl="1">
              <a:buFont typeface="Arial" panose="020B0604020202020204" pitchFamily="34" charset="0"/>
              <a:buChar char="•"/>
            </a:pPr>
            <a:r>
              <a:rPr lang="en-US" sz="1800" b="0" i="0" u="none" strike="noStrike" baseline="0" dirty="0">
                <a:latin typeface="Lora-Regular"/>
              </a:rPr>
              <a:t>A title element that combines the </a:t>
            </a:r>
            <a:r>
              <a:rPr lang="en-US" sz="1800" b="0" i="1" u="none" strike="noStrike" baseline="0" dirty="0">
                <a:latin typeface="Lora-Italic"/>
              </a:rPr>
              <a:t>Films on Demand </a:t>
            </a:r>
            <a:r>
              <a:rPr lang="en-US" sz="1800" b="0" i="0" u="none" strike="noStrike" baseline="0" dirty="0">
                <a:latin typeface="Lora-Regular"/>
              </a:rPr>
              <a:t>brand with some specifics about the current page.</a:t>
            </a:r>
          </a:p>
          <a:p>
            <a:pPr lvl="1">
              <a:buFont typeface="Arial" panose="020B0604020202020204" pitchFamily="34" charset="0"/>
              <a:buChar char="•"/>
            </a:pPr>
            <a:r>
              <a:rPr lang="en-US" sz="1800" b="0" i="0" u="none" strike="noStrike" baseline="0" dirty="0">
                <a:latin typeface="Lora-Regular"/>
              </a:rPr>
              <a:t>Metadata to describe the site – we'll set this to </a:t>
            </a:r>
            <a:r>
              <a:rPr lang="en-US" sz="1800" b="1" i="0" u="none" strike="noStrike" baseline="0" dirty="0">
                <a:latin typeface="Inconsolata-Bold"/>
              </a:rPr>
              <a:t>Buy films from our great selection. Watch movies on demand</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Metadata for the page character set and a viewport tag to help make the site render better on mobile browsers.</a:t>
            </a:r>
            <a:endParaRPr lang="en-US" sz="1800" dirty="0"/>
          </a:p>
        </p:txBody>
      </p:sp>
    </p:spTree>
    <p:extLst>
      <p:ext uri="{BB962C8B-B14F-4D97-AF65-F5344CB8AC3E}">
        <p14:creationId xmlns:p14="http://schemas.microsoft.com/office/powerpoint/2010/main" val="105067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318188"/>
          </a:xfrm>
        </p:spPr>
        <p:txBody>
          <a:bodyPr>
            <a:normAutofit/>
          </a:bodyPr>
          <a:lstStyle/>
          <a:p>
            <a:pPr marL="0" indent="0" algn="l">
              <a:buNone/>
            </a:pPr>
            <a:r>
              <a:rPr lang="en-US" sz="1800" b="0" i="0" u="none" strike="noStrike" baseline="0" dirty="0">
                <a:latin typeface="Lora-Regular"/>
              </a:rPr>
              <a:t>A tag has a name (for instance, </a:t>
            </a:r>
            <a:r>
              <a:rPr lang="en-US" sz="1800" b="1" i="0" u="none" strike="noStrike" baseline="0" dirty="0">
                <a:latin typeface="Inconsolata-Bold"/>
              </a:rPr>
              <a:t>p</a:t>
            </a:r>
            <a:r>
              <a:rPr lang="en-US" sz="1800" b="0" i="0" u="none" strike="noStrike" baseline="0" dirty="0">
                <a:latin typeface="Lora-Regular"/>
              </a:rPr>
              <a:t>, </a:t>
            </a:r>
            <a:r>
              <a:rPr lang="en-US" sz="1800" b="1" i="0" u="none" strike="noStrike" baseline="0" dirty="0" err="1">
                <a:latin typeface="Inconsolata-Bold"/>
              </a:rPr>
              <a:t>img</a:t>
            </a:r>
            <a:r>
              <a:rPr lang="en-US" sz="1800" b="0" i="0" u="none" strike="noStrike" baseline="0" dirty="0">
                <a:latin typeface="Lora-Regular"/>
              </a:rPr>
              <a:t>, </a:t>
            </a:r>
            <a:r>
              <a:rPr lang="en-US" sz="1800" b="1" i="0" u="none" strike="noStrike" baseline="0" dirty="0">
                <a:latin typeface="Inconsolata-Bold"/>
              </a:rPr>
              <a:t>h1</a:t>
            </a:r>
            <a:r>
              <a:rPr lang="en-US" sz="1800" b="0" i="0" u="none" strike="noStrike" baseline="0" dirty="0">
                <a:latin typeface="Lora-Regular"/>
              </a:rPr>
              <a:t>, </a:t>
            </a:r>
            <a:r>
              <a:rPr lang="en-US" sz="1800" b="1" i="0" u="none" strike="noStrike" baseline="0" dirty="0">
                <a:latin typeface="Inconsolata-Bold"/>
              </a:rPr>
              <a:t>h2</a:t>
            </a:r>
            <a:r>
              <a:rPr lang="en-US" sz="1800" b="0" i="0" u="none" strike="noStrike" baseline="0" dirty="0">
                <a:latin typeface="Lora-Regular"/>
              </a:rPr>
              <a:t>, </a:t>
            </a:r>
            <a:r>
              <a:rPr lang="en-US" sz="1800" b="1" i="0" u="none" strike="noStrike" baseline="0" dirty="0">
                <a:latin typeface="Inconsolata-Bold"/>
              </a:rPr>
              <a:t>h3</a:t>
            </a:r>
            <a:r>
              <a:rPr lang="en-US" sz="1800" b="0" i="0" u="none" strike="noStrike" baseline="0" dirty="0">
                <a:latin typeface="Lora-Regular"/>
              </a:rPr>
              <a:t>, </a:t>
            </a:r>
            <a:r>
              <a:rPr lang="en-US" sz="1800" b="1" i="0" u="none" strike="noStrike" baseline="0" dirty="0" err="1">
                <a:latin typeface="Inconsolata-Bold"/>
              </a:rPr>
              <a:t>br</a:t>
            </a:r>
            <a:r>
              <a:rPr lang="en-US" sz="1800" b="0" i="0" u="none" strike="noStrike" baseline="0" dirty="0">
                <a:latin typeface="Lora-Regular"/>
              </a:rPr>
              <a:t>, or </a:t>
            </a:r>
            <a:r>
              <a:rPr lang="en-US" sz="1800" b="1" i="0" u="none" strike="noStrike" baseline="0" dirty="0" err="1">
                <a:latin typeface="Inconsolata-Bold"/>
              </a:rPr>
              <a:t>hr</a:t>
            </a:r>
            <a:r>
              <a:rPr lang="en-US" sz="1800" b="0" i="0" u="none" strike="noStrike" baseline="0" dirty="0">
                <a:latin typeface="Lora-Regular"/>
              </a:rPr>
              <a:t>) and that name combined with attributes will describe how the browser should handle the content. Many tags have a start and an end tag with some content in between, but there are also tags that don’t expect any content, and these can be self-closing.</a:t>
            </a:r>
          </a:p>
          <a:p>
            <a:pPr marL="0" indent="0" algn="l">
              <a:buNone/>
            </a:pPr>
            <a:r>
              <a:rPr lang="en-US" sz="1800" b="0" i="0" u="none" strike="noStrike" baseline="0" dirty="0">
                <a:latin typeface="Lora-Regular"/>
              </a:rPr>
              <a:t>An opening tag can have any number of attributes associated with it. These are modifiers of the element. An attribute is a name-value pair. For example, </a:t>
            </a:r>
            <a:r>
              <a:rPr lang="en-US" sz="1800" b="1" i="0" u="none" strike="noStrike" baseline="0" dirty="0" err="1">
                <a:latin typeface="Inconsolata-Bold"/>
              </a:rPr>
              <a:t>href</a:t>
            </a:r>
            <a:r>
              <a:rPr lang="en-US" sz="1800" b="1" i="0" u="none" strike="noStrike" baseline="0" dirty="0">
                <a:latin typeface="Inconsolata-Bold"/>
              </a:rPr>
              <a:t>="https://www.packtpub.com/web-development" </a:t>
            </a:r>
            <a:r>
              <a:rPr lang="en-US" sz="1800" b="0" i="0" u="none" strike="noStrike" baseline="0" dirty="0">
                <a:latin typeface="Lora-Regular"/>
              </a:rPr>
              <a:t>is an attribute with the name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and the value </a:t>
            </a:r>
            <a:r>
              <a:rPr lang="en-US" sz="1800" b="1" i="0" u="none" strike="noStrike" baseline="0" dirty="0">
                <a:latin typeface="Inconsolata-Bold"/>
              </a:rPr>
              <a:t>https://www.packtpub.com/web-development</a:t>
            </a:r>
            <a:r>
              <a:rPr lang="en-US" sz="1800" b="0" i="0" u="none" strike="noStrike" baseline="0" dirty="0">
                <a:latin typeface="Lora-Regular"/>
              </a:rPr>
              <a:t>. An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represents a hypertext reference or a URL, and when this attribute is added to an anchor element, </a:t>
            </a:r>
            <a:r>
              <a:rPr lang="en-US" sz="1800" b="1" i="0" u="none" strike="noStrike" baseline="0" dirty="0">
                <a:latin typeface="Inconsolata-Bold"/>
              </a:rPr>
              <a:t>&lt;a&gt;</a:t>
            </a:r>
            <a:r>
              <a:rPr lang="en-US" sz="1800" b="0" i="0" u="none" strike="noStrike" baseline="0" dirty="0">
                <a:latin typeface="Lora-Regular"/>
              </a:rPr>
              <a:t>, it creates a hyperlink that the user can click in the browser to navigate to that URL.</a:t>
            </a:r>
            <a:endParaRPr lang="en-US" dirty="0"/>
          </a:p>
        </p:txBody>
      </p:sp>
    </p:spTree>
    <p:extLst>
      <p:ext uri="{BB962C8B-B14F-4D97-AF65-F5344CB8AC3E}">
        <p14:creationId xmlns:p14="http://schemas.microsoft.com/office/powerpoint/2010/main" val="2896726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0A08-20AD-4D72-AD32-BB2B1D07875B}"/>
              </a:ext>
            </a:extLst>
          </p:cNvPr>
          <p:cNvSpPr>
            <a:spLocks noGrp="1"/>
          </p:cNvSpPr>
          <p:nvPr>
            <p:ph type="title"/>
          </p:nvPr>
        </p:nvSpPr>
        <p:spPr/>
        <p:txBody>
          <a:bodyPr/>
          <a:lstStyle/>
          <a:p>
            <a:r>
              <a:rPr lang="en-US" dirty="0"/>
              <a:t>Activity 1: Video Store Page Template</a:t>
            </a:r>
          </a:p>
        </p:txBody>
      </p:sp>
      <p:sp>
        <p:nvSpPr>
          <p:cNvPr id="3" name="Content Placeholder 2">
            <a:extLst>
              <a:ext uri="{FF2B5EF4-FFF2-40B4-BE49-F238E27FC236}">
                <a16:creationId xmlns:a16="http://schemas.microsoft.com/office/drawing/2014/main" id="{D2B69761-0526-4D07-9767-595BFA8D75D4}"/>
              </a:ext>
            </a:extLst>
          </p:cNvPr>
          <p:cNvSpPr>
            <a:spLocks noGrp="1"/>
          </p:cNvSpPr>
          <p:nvPr>
            <p:ph idx="1"/>
          </p:nvPr>
        </p:nvSpPr>
        <p:spPr>
          <a:xfrm>
            <a:off x="581192" y="2178424"/>
            <a:ext cx="11029615" cy="4473388"/>
          </a:xfrm>
        </p:spPr>
        <p:txBody>
          <a:bodyPr anchor="t">
            <a:normAutofit/>
          </a:bodyPr>
          <a:lstStyle/>
          <a:p>
            <a:pPr marL="0" indent="0" algn="l">
              <a:buNone/>
            </a:pPr>
            <a:r>
              <a:rPr lang="en-US" sz="1700" b="0" i="0" u="none" strike="noStrike" baseline="0" dirty="0">
                <a:latin typeface="Lora-Regular"/>
              </a:rPr>
              <a:t>3. We want to add placeholders for a heading (an </a:t>
            </a:r>
            <a:r>
              <a:rPr lang="en-US" sz="1700" b="1" i="0" u="none" strike="noStrike" baseline="0" dirty="0">
                <a:latin typeface="Inconsolata-Bold"/>
              </a:rPr>
              <a:t>h1 </a:t>
            </a:r>
            <a:r>
              <a:rPr lang="en-US" sz="1700" b="0" i="0" u="none" strike="noStrike" baseline="0" dirty="0">
                <a:latin typeface="Lora-Regular"/>
              </a:rPr>
              <a:t>element) for the page, which we will populate with lorem ipsum and a paragraph for the content flow, which we will also populate with the following lorem ipsum text:</a:t>
            </a:r>
          </a:p>
          <a:p>
            <a:pPr marL="0" indent="0" algn="l">
              <a:buNone/>
            </a:pPr>
            <a:r>
              <a:rPr lang="en-US" sz="1700" b="0" i="0" u="none" strike="noStrike" baseline="0" dirty="0">
                <a:latin typeface="Lora-Regular"/>
              </a:rPr>
              <a:t>"Lorem ipsum dolor sit </a:t>
            </a:r>
            <a:r>
              <a:rPr lang="en-US" sz="1700" b="0" i="0" u="none" strike="noStrike" baseline="0" dirty="0" err="1">
                <a:latin typeface="Lora-Regular"/>
              </a:rPr>
              <a:t>amet</a:t>
            </a:r>
            <a:r>
              <a:rPr lang="en-US" sz="1700" b="0" i="0" u="none" strike="noStrike" baseline="0" dirty="0">
                <a:latin typeface="Lora-Regular"/>
              </a:rPr>
              <a:t>, </a:t>
            </a:r>
            <a:r>
              <a:rPr lang="en-US" sz="1700" b="0" i="0" u="none" strike="noStrike" baseline="0" dirty="0" err="1">
                <a:latin typeface="Lora-Regular"/>
              </a:rPr>
              <a:t>consectetur</a:t>
            </a:r>
            <a:r>
              <a:rPr lang="en-US" sz="1700" b="0" i="0" u="none" strike="noStrike" baseline="0" dirty="0">
                <a:latin typeface="Lora-Regular"/>
              </a:rPr>
              <a:t> </a:t>
            </a:r>
            <a:r>
              <a:rPr lang="en-US" sz="1700" b="0" i="0" u="none" strike="noStrike" baseline="0" dirty="0" err="1">
                <a:latin typeface="Lora-Regular"/>
              </a:rPr>
              <a:t>adipiscing</a:t>
            </a:r>
            <a:r>
              <a:rPr lang="en-US" sz="1700" b="0" i="0" u="none" strike="noStrike" baseline="0" dirty="0">
                <a:latin typeface="Lora-Regular"/>
              </a:rPr>
              <a:t> </a:t>
            </a:r>
            <a:r>
              <a:rPr lang="en-US" sz="1700" b="0" i="0" u="none" strike="noStrike" baseline="0" dirty="0" err="1">
                <a:latin typeface="Lora-Regular"/>
              </a:rPr>
              <a:t>elit</a:t>
            </a:r>
            <a:r>
              <a:rPr lang="en-US" sz="1700" b="0" i="0" u="none" strike="noStrike" baseline="0" dirty="0">
                <a:latin typeface="Lora-Regular"/>
              </a:rPr>
              <a:t>. </a:t>
            </a:r>
            <a:r>
              <a:rPr lang="en-US" sz="1700" b="0" i="0" u="none" strike="noStrike" baseline="0" dirty="0" err="1">
                <a:latin typeface="Lora-Regular"/>
              </a:rPr>
              <a:t>Nullam</a:t>
            </a:r>
            <a:r>
              <a:rPr lang="en-US" sz="1700" b="0" i="0" u="none" strike="noStrike" baseline="0" dirty="0">
                <a:latin typeface="Lora-Regular"/>
              </a:rPr>
              <a:t> </a:t>
            </a:r>
            <a:r>
              <a:rPr lang="en-US" sz="1700" b="0" i="0" u="none" strike="noStrike" baseline="0" dirty="0" err="1">
                <a:latin typeface="Lora-Regular"/>
              </a:rPr>
              <a:t>quis</a:t>
            </a:r>
            <a:r>
              <a:rPr lang="en-US" sz="1700" b="0" i="0" u="none" strike="noStrike" baseline="0" dirty="0">
                <a:latin typeface="Lora-Regular"/>
              </a:rPr>
              <a:t> </a:t>
            </a:r>
            <a:r>
              <a:rPr lang="en-US" sz="1700" b="0" i="0" u="none" strike="noStrike" baseline="0" dirty="0" err="1">
                <a:latin typeface="Lora-Regular"/>
              </a:rPr>
              <a:t>scelerisque</a:t>
            </a:r>
            <a:r>
              <a:rPr lang="en-US" sz="1700" b="0" i="0" u="none" strike="noStrike" baseline="0" dirty="0">
                <a:latin typeface="Lora-Regular"/>
              </a:rPr>
              <a:t> </a:t>
            </a:r>
            <a:r>
              <a:rPr lang="en-US" sz="1700" b="0" i="0" u="none" strike="noStrike" baseline="0" dirty="0" err="1">
                <a:latin typeface="Lora-Regular"/>
              </a:rPr>
              <a:t>mauris</a:t>
            </a:r>
            <a:r>
              <a:rPr lang="en-US" sz="1700" b="0" i="0" u="none" strike="noStrike" baseline="0" dirty="0">
                <a:latin typeface="Lora-Regular"/>
              </a:rPr>
              <a:t>. </a:t>
            </a:r>
            <a:r>
              <a:rPr lang="en-US" sz="1700" b="0" i="0" u="none" strike="noStrike" baseline="0" dirty="0" err="1">
                <a:latin typeface="Lora-Regular"/>
              </a:rPr>
              <a:t>Curabitur</a:t>
            </a:r>
            <a:r>
              <a:rPr lang="en-US" sz="1700" b="0" i="0" u="none" strike="noStrike" baseline="0" dirty="0">
                <a:latin typeface="Lora-Regular"/>
              </a:rPr>
              <a:t> </a:t>
            </a:r>
            <a:r>
              <a:rPr lang="en-US" sz="1700" b="0" i="0" u="none" strike="noStrike" baseline="0" dirty="0" err="1">
                <a:latin typeface="Lora-Regular"/>
              </a:rPr>
              <a:t>aliquam</a:t>
            </a:r>
            <a:r>
              <a:rPr lang="en-US" sz="1700" b="0" i="0" u="none" strike="noStrike" baseline="0" dirty="0">
                <a:latin typeface="Lora-Regular"/>
              </a:rPr>
              <a:t> ligula in </a:t>
            </a:r>
            <a:r>
              <a:rPr lang="en-US" sz="1700" b="0" i="0" u="none" strike="noStrike" baseline="0" dirty="0" err="1">
                <a:latin typeface="Lora-Regular"/>
              </a:rPr>
              <a:t>erat</a:t>
            </a:r>
            <a:r>
              <a:rPr lang="en-US" sz="1700" b="0" i="0" u="none" strike="noStrike" baseline="0" dirty="0">
                <a:latin typeface="Lora-Regular"/>
              </a:rPr>
              <a:t> </a:t>
            </a:r>
            <a:r>
              <a:rPr lang="en-US" sz="1700" b="0" i="0" u="none" strike="noStrike" baseline="0" dirty="0" err="1">
                <a:latin typeface="Lora-Regular"/>
              </a:rPr>
              <a:t>placerat</a:t>
            </a:r>
            <a:r>
              <a:rPr lang="en-US" sz="1700" b="0" i="0" u="none" strike="noStrike" baseline="0" dirty="0">
                <a:latin typeface="Lora-Regular"/>
              </a:rPr>
              <a:t> </a:t>
            </a:r>
            <a:r>
              <a:rPr lang="en-US" sz="1700" b="0" i="0" u="none" strike="noStrike" baseline="0" dirty="0" err="1">
                <a:latin typeface="Lora-Regular"/>
              </a:rPr>
              <a:t>finibus</a:t>
            </a:r>
            <a:r>
              <a:rPr lang="en-US" sz="1700" b="0" i="0" u="none" strike="noStrike" baseline="0" dirty="0">
                <a:latin typeface="Lora-Regular"/>
              </a:rPr>
              <a:t>. </a:t>
            </a:r>
            <a:r>
              <a:rPr lang="en-US" sz="1700" b="0" i="0" u="none" strike="noStrike" baseline="0" dirty="0" err="1">
                <a:latin typeface="Lora-Regular"/>
              </a:rPr>
              <a:t>Mauris</a:t>
            </a:r>
            <a:r>
              <a:rPr lang="en-US" sz="1700" b="0" i="0" u="none" strike="noStrike" baseline="0" dirty="0">
                <a:latin typeface="Lora-Regular"/>
              </a:rPr>
              <a:t> </a:t>
            </a:r>
            <a:r>
              <a:rPr lang="en-US" sz="1700" b="0" i="0" u="none" strike="noStrike" baseline="0" dirty="0" err="1">
                <a:latin typeface="Lora-Regular"/>
              </a:rPr>
              <a:t>leo</a:t>
            </a:r>
            <a:r>
              <a:rPr lang="en-US" sz="1700" b="0" i="0" u="none" strike="noStrike" baseline="0" dirty="0">
                <a:latin typeface="Lora-Regular"/>
              </a:rPr>
              <a:t> </a:t>
            </a:r>
            <a:r>
              <a:rPr lang="en-US" sz="1700" b="0" i="0" u="none" strike="noStrike" baseline="0" dirty="0" err="1">
                <a:latin typeface="Lora-Regular"/>
              </a:rPr>
              <a:t>neque</a:t>
            </a:r>
            <a:r>
              <a:rPr lang="en-US" sz="1700" b="0" i="0" u="none" strike="noStrike" baseline="0" dirty="0">
                <a:latin typeface="Lora-Regular"/>
              </a:rPr>
              <a:t>, </a:t>
            </a:r>
            <a:r>
              <a:rPr lang="en-US" sz="1700" b="0" i="0" u="none" strike="noStrike" baseline="0" dirty="0" err="1">
                <a:latin typeface="Lora-Regular"/>
              </a:rPr>
              <a:t>malesuada</a:t>
            </a:r>
            <a:r>
              <a:rPr lang="en-US" sz="1700" b="0" i="0" u="none" strike="noStrike" baseline="0" dirty="0">
                <a:latin typeface="Lora-Regular"/>
              </a:rPr>
              <a:t> et </a:t>
            </a:r>
            <a:r>
              <a:rPr lang="en-US" sz="1700" b="0" i="0" u="none" strike="noStrike" baseline="0" dirty="0" err="1">
                <a:latin typeface="Lora-Regular"/>
              </a:rPr>
              <a:t>augue</a:t>
            </a:r>
            <a:r>
              <a:rPr lang="en-US" sz="1700" b="0" i="0" u="none" strike="noStrike" baseline="0" dirty="0">
                <a:latin typeface="Lora-Regular"/>
              </a:rPr>
              <a:t> at, </a:t>
            </a:r>
            <a:r>
              <a:rPr lang="en-US" sz="1700" b="0" i="0" u="none" strike="noStrike" baseline="0" dirty="0" err="1">
                <a:latin typeface="Lora-Regular"/>
              </a:rPr>
              <a:t>consectetur</a:t>
            </a:r>
            <a:r>
              <a:rPr lang="en-US" sz="1700" b="0" i="0" u="none" strike="noStrike" baseline="0" dirty="0">
                <a:latin typeface="Lora-Regular"/>
              </a:rPr>
              <a:t> </a:t>
            </a:r>
            <a:r>
              <a:rPr lang="en-US" sz="1700" b="0" i="0" u="none" strike="noStrike" baseline="0" dirty="0" err="1">
                <a:latin typeface="Lora-Regular"/>
              </a:rPr>
              <a:t>rhoncus</a:t>
            </a:r>
            <a:r>
              <a:rPr lang="en-US" sz="1700" b="0" i="0" u="none" strike="noStrike" baseline="0" dirty="0">
                <a:latin typeface="Lora-Regular"/>
              </a:rPr>
              <a:t> libero. </a:t>
            </a:r>
            <a:r>
              <a:rPr lang="en-US" sz="1700" b="0" i="0" u="none" strike="noStrike" baseline="0" dirty="0" err="1">
                <a:latin typeface="Lora-Regular"/>
              </a:rPr>
              <a:t>Suspendisse</a:t>
            </a:r>
            <a:r>
              <a:rPr lang="en-US" sz="1700" b="0" i="0" u="none" strike="noStrike" baseline="0" dirty="0">
                <a:latin typeface="Lora-Regular"/>
              </a:rPr>
              <a:t> vitae dictum dolor. Vestibulum </a:t>
            </a:r>
            <a:r>
              <a:rPr lang="en-US" sz="1700" b="0" i="0" u="none" strike="noStrike" baseline="0" dirty="0" err="1">
                <a:latin typeface="Lora-Regular"/>
              </a:rPr>
              <a:t>hendrerit</a:t>
            </a:r>
            <a:r>
              <a:rPr lang="en-US" sz="1700" b="0" i="0" u="none" strike="noStrike" baseline="0" dirty="0">
                <a:latin typeface="Lora-Regular"/>
              </a:rPr>
              <a:t> </a:t>
            </a:r>
            <a:r>
              <a:rPr lang="en-US" sz="1700" b="0" i="0" u="none" strike="noStrike" baseline="0" dirty="0" err="1">
                <a:latin typeface="Lora-Regular"/>
              </a:rPr>
              <a:t>iaculis</a:t>
            </a:r>
            <a:r>
              <a:rPr lang="en-US" sz="1700" b="0" i="0" u="none" strike="noStrike" baseline="0" dirty="0">
                <a:latin typeface="Lora-Regular"/>
              </a:rPr>
              <a:t> ipsum, ac </a:t>
            </a:r>
            <a:r>
              <a:rPr lang="en-US" sz="1700" b="0" i="0" u="none" strike="noStrike" baseline="0" dirty="0" err="1">
                <a:latin typeface="Lora-Regular"/>
              </a:rPr>
              <a:t>ornare</a:t>
            </a:r>
            <a:r>
              <a:rPr lang="en-US" sz="1700" b="0" i="0" u="none" strike="noStrike" baseline="0" dirty="0">
                <a:latin typeface="Lora-Regular"/>
              </a:rPr>
              <a:t> ligula. Vestibulum </a:t>
            </a:r>
            <a:r>
              <a:rPr lang="en-US" sz="1700" b="0" i="0" u="none" strike="noStrike" baseline="0" dirty="0" err="1">
                <a:latin typeface="Lora-Regular"/>
              </a:rPr>
              <a:t>efficitur</a:t>
            </a:r>
            <a:r>
              <a:rPr lang="en-US" sz="1700" b="0" i="0" u="none" strike="noStrike" baseline="0" dirty="0">
                <a:latin typeface="Lora-Regular"/>
              </a:rPr>
              <a:t> </a:t>
            </a:r>
            <a:r>
              <a:rPr lang="en-US" sz="1700" b="0" i="0" u="none" strike="noStrike" baseline="0" dirty="0" err="1">
                <a:latin typeface="Lora-Regular"/>
              </a:rPr>
              <a:t>mattis</a:t>
            </a:r>
            <a:r>
              <a:rPr lang="en-US" sz="1700" b="0" i="0" u="none" strike="noStrike" baseline="0" dirty="0">
                <a:latin typeface="Lora-Regular"/>
              </a:rPr>
              <a:t> </a:t>
            </a:r>
            <a:r>
              <a:rPr lang="en-US" sz="1700" b="0" i="0" u="none" strike="noStrike" baseline="0" dirty="0" err="1">
                <a:latin typeface="Lora-Regular"/>
              </a:rPr>
              <a:t>urna</a:t>
            </a:r>
            <a:r>
              <a:rPr lang="en-US" sz="1700" b="0" i="0" u="none" strike="noStrike" baseline="0" dirty="0">
                <a:latin typeface="Lora-Regular"/>
              </a:rPr>
              <a:t> vitae </a:t>
            </a:r>
            <a:r>
              <a:rPr lang="en-US" sz="1700" b="0" i="0" u="none" strike="noStrike" baseline="0" dirty="0" err="1">
                <a:latin typeface="Lora-Regular"/>
              </a:rPr>
              <a:t>ultrices</a:t>
            </a:r>
            <a:r>
              <a:rPr lang="en-US" sz="1700" b="0" i="0" u="none" strike="noStrike" baseline="0" dirty="0">
                <a:latin typeface="Lora-Regular"/>
              </a:rPr>
              <a:t>. Nunc </a:t>
            </a:r>
            <a:r>
              <a:rPr lang="en-US" sz="1700" b="0" i="0" u="none" strike="noStrike" baseline="0" dirty="0" err="1">
                <a:latin typeface="Lora-Regular"/>
              </a:rPr>
              <a:t>condimentum</a:t>
            </a:r>
            <a:r>
              <a:rPr lang="en-US" sz="1700" b="0" i="0" u="none" strike="noStrike" baseline="0" dirty="0">
                <a:latin typeface="Lora-Regular"/>
              </a:rPr>
              <a:t> </a:t>
            </a:r>
            <a:r>
              <a:rPr lang="en-US" sz="1700" b="0" i="0" u="none" strike="noStrike" baseline="0" dirty="0" err="1">
                <a:latin typeface="Lora-Regular"/>
              </a:rPr>
              <a:t>blandit</a:t>
            </a:r>
            <a:r>
              <a:rPr lang="en-US" sz="1700" b="0" i="0" u="none" strike="noStrike" baseline="0" dirty="0">
                <a:latin typeface="Lora-Regular"/>
              </a:rPr>
              <a:t> </a:t>
            </a:r>
            <a:r>
              <a:rPr lang="en-US" sz="1700" b="0" i="0" u="none" strike="noStrike" baseline="0" dirty="0" err="1">
                <a:latin typeface="Lora-Regular"/>
              </a:rPr>
              <a:t>tellus</a:t>
            </a:r>
            <a:r>
              <a:rPr lang="en-US" sz="1700" b="0" i="0" u="none" strike="noStrike" baseline="0" dirty="0">
                <a:latin typeface="Lora-Regular"/>
              </a:rPr>
              <a:t> </a:t>
            </a:r>
            <a:r>
              <a:rPr lang="en-US" sz="1700" b="0" i="0" u="none" strike="noStrike" baseline="0" dirty="0" err="1">
                <a:latin typeface="Lora-Regular"/>
              </a:rPr>
              <a:t>ut</a:t>
            </a:r>
            <a:r>
              <a:rPr lang="en-US" sz="1700" b="0" i="0" u="none" strike="noStrike" baseline="0" dirty="0">
                <a:latin typeface="Lora-Regular"/>
              </a:rPr>
              <a:t> </a:t>
            </a:r>
            <a:r>
              <a:rPr lang="en-US" sz="1700" b="0" i="0" u="none" strike="noStrike" baseline="0" dirty="0" err="1">
                <a:latin typeface="Lora-Regular"/>
              </a:rPr>
              <a:t>mattis</a:t>
            </a:r>
            <a:r>
              <a:rPr lang="en-US" sz="1700" b="0" i="0" u="none" strike="noStrike" baseline="0" dirty="0">
                <a:latin typeface="Lora-Regular"/>
              </a:rPr>
              <a:t>. Morbi </a:t>
            </a:r>
            <a:r>
              <a:rPr lang="en-US" sz="1700" b="0" i="0" u="none" strike="noStrike" baseline="0" dirty="0" err="1">
                <a:latin typeface="Lora-Regular"/>
              </a:rPr>
              <a:t>eget</a:t>
            </a:r>
            <a:r>
              <a:rPr lang="en-US" sz="1700" b="0" i="0" u="none" strike="noStrike" baseline="0" dirty="0">
                <a:latin typeface="Lora-Regular"/>
              </a:rPr>
              <a:t> gravida </a:t>
            </a:r>
            <a:r>
              <a:rPr lang="en-US" sz="1700" b="0" i="0" u="none" strike="noStrike" baseline="0" dirty="0" err="1">
                <a:latin typeface="Lora-Regular"/>
              </a:rPr>
              <a:t>leo</a:t>
            </a:r>
            <a:r>
              <a:rPr lang="en-US" sz="1700" b="0" i="0" u="none" strike="noStrike" baseline="0" dirty="0">
                <a:latin typeface="Lora-Regular"/>
              </a:rPr>
              <a:t>. </a:t>
            </a:r>
            <a:r>
              <a:rPr lang="en-US" sz="1700" b="0" i="0" u="none" strike="noStrike" baseline="0" dirty="0" err="1">
                <a:latin typeface="Lora-Regular"/>
              </a:rPr>
              <a:t>Mauris</a:t>
            </a:r>
            <a:r>
              <a:rPr lang="en-US" sz="1700" b="0" i="0" u="none" strike="noStrike" baseline="0" dirty="0">
                <a:latin typeface="Lora-Regular"/>
              </a:rPr>
              <a:t> </a:t>
            </a:r>
            <a:r>
              <a:rPr lang="en-US" sz="1700" b="0" i="0" u="none" strike="noStrike" baseline="0" dirty="0" err="1">
                <a:latin typeface="Lora-Regular"/>
              </a:rPr>
              <a:t>ornare</a:t>
            </a:r>
            <a:r>
              <a:rPr lang="en-US" sz="1700" b="0" i="0" u="none" strike="noStrike" baseline="0" dirty="0">
                <a:latin typeface="Lora-Regular"/>
              </a:rPr>
              <a:t> lorem a </a:t>
            </a:r>
            <a:r>
              <a:rPr lang="en-US" sz="1700" b="0" i="0" u="none" strike="noStrike" baseline="0" dirty="0" err="1">
                <a:latin typeface="Lora-Regular"/>
              </a:rPr>
              <a:t>mattis</a:t>
            </a:r>
            <a:r>
              <a:rPr lang="en-US" sz="1700" b="0" i="0" u="none" strike="noStrike" baseline="0" dirty="0">
                <a:latin typeface="Lora-Regular"/>
              </a:rPr>
              <a:t> </a:t>
            </a:r>
            <a:r>
              <a:rPr lang="en-US" sz="1700" b="0" i="0" u="none" strike="noStrike" baseline="0" dirty="0" err="1">
                <a:latin typeface="Lora-Regular"/>
              </a:rPr>
              <a:t>ultricies</a:t>
            </a:r>
            <a:r>
              <a:rPr lang="en-US" sz="1700" b="0" i="0" u="none" strike="noStrike" baseline="0" dirty="0">
                <a:latin typeface="Lora-Regular"/>
              </a:rPr>
              <a:t>. </a:t>
            </a:r>
            <a:r>
              <a:rPr lang="en-US" sz="1700" b="0" i="0" u="none" strike="noStrike" baseline="0" dirty="0" err="1">
                <a:latin typeface="Lora-Regular"/>
              </a:rPr>
              <a:t>Nullam</a:t>
            </a:r>
            <a:r>
              <a:rPr lang="en-US" sz="1700" b="0" i="0" u="none" strike="noStrike" baseline="0" dirty="0">
                <a:latin typeface="Lora-Regular"/>
              </a:rPr>
              <a:t> convallis </a:t>
            </a:r>
            <a:r>
              <a:rPr lang="en-US" sz="1700" b="0" i="0" u="none" strike="noStrike" baseline="0" dirty="0" err="1">
                <a:latin typeface="Lora-Regular"/>
              </a:rPr>
              <a:t>tincidunt</a:t>
            </a:r>
            <a:r>
              <a:rPr lang="en-US" sz="1700" b="0" i="0" u="none" strike="noStrike" baseline="0" dirty="0">
                <a:latin typeface="Lora-Regular"/>
              </a:rPr>
              <a:t> </a:t>
            </a:r>
            <a:r>
              <a:rPr lang="en-US" sz="1700" b="0" i="0" u="none" strike="noStrike" baseline="0" dirty="0" err="1">
                <a:latin typeface="Lora-Regular"/>
              </a:rPr>
              <a:t>nunc</a:t>
            </a:r>
            <a:r>
              <a:rPr lang="en-US" sz="1700" b="0" i="0" u="none" strike="noStrike" baseline="0" dirty="0">
                <a:latin typeface="Lora-Regular"/>
              </a:rPr>
              <a:t>, </a:t>
            </a:r>
            <a:r>
              <a:rPr lang="en-US" sz="1700" b="0" i="0" u="none" strike="noStrike" baseline="0" dirty="0" err="1">
                <a:latin typeface="Lora-Regular"/>
              </a:rPr>
              <a:t>eget</a:t>
            </a:r>
            <a:r>
              <a:rPr lang="en-US" sz="1700" b="0" i="0" u="none" strike="noStrike" baseline="0" dirty="0">
                <a:latin typeface="Lora-Regular"/>
              </a:rPr>
              <a:t> </a:t>
            </a:r>
            <a:r>
              <a:rPr lang="en-US" sz="1700" b="0" i="0" u="none" strike="noStrike" baseline="0" dirty="0" err="1">
                <a:latin typeface="Lora-Regular"/>
              </a:rPr>
              <a:t>rhoncus</a:t>
            </a:r>
            <a:r>
              <a:rPr lang="en-US" sz="1700" b="0" i="0" u="none" strike="noStrike" baseline="0" dirty="0">
                <a:latin typeface="Lora-Regular"/>
              </a:rPr>
              <a:t> </a:t>
            </a:r>
            <a:r>
              <a:rPr lang="en-US" sz="1700" b="0" i="0" u="none" strike="noStrike" baseline="0" dirty="0" err="1">
                <a:latin typeface="Lora-Regular"/>
              </a:rPr>
              <a:t>nulla</a:t>
            </a:r>
            <a:r>
              <a:rPr lang="en-US" sz="1700" b="0" i="0" u="none" strike="noStrike" baseline="0" dirty="0">
                <a:latin typeface="Lora-Regular"/>
              </a:rPr>
              <a:t> </a:t>
            </a:r>
            <a:r>
              <a:rPr lang="en-US" sz="1700" b="0" i="0" u="none" strike="noStrike" baseline="0" dirty="0" err="1">
                <a:latin typeface="Lora-Regular"/>
              </a:rPr>
              <a:t>tincidunt</a:t>
            </a:r>
            <a:r>
              <a:rPr lang="en-US" sz="1700" b="0" i="0" u="none" strike="noStrike" baseline="0" dirty="0">
                <a:latin typeface="Lora-Regular"/>
              </a:rPr>
              <a:t> sed. </a:t>
            </a:r>
          </a:p>
          <a:p>
            <a:pPr marL="0" indent="0" algn="l">
              <a:buNone/>
            </a:pPr>
            <a:r>
              <a:rPr lang="en-US" sz="1700" b="0" i="0" u="none" strike="noStrike" baseline="0" dirty="0" err="1">
                <a:latin typeface="Lora-Regular"/>
              </a:rPr>
              <a:t>Nulla</a:t>
            </a:r>
            <a:r>
              <a:rPr lang="en-US" sz="1700" b="0" i="0" u="none" strike="noStrike" baseline="0" dirty="0">
                <a:latin typeface="Lora-Regular"/>
              </a:rPr>
              <a:t> </a:t>
            </a:r>
            <a:r>
              <a:rPr lang="en-US" sz="1700" b="0" i="0" u="none" strike="noStrike" baseline="0" dirty="0" err="1">
                <a:latin typeface="Lora-Regular"/>
              </a:rPr>
              <a:t>consequat</a:t>
            </a:r>
            <a:r>
              <a:rPr lang="en-US" sz="1700" b="0" i="0" u="none" strike="noStrike" baseline="0" dirty="0">
                <a:latin typeface="Lora-Regular"/>
              </a:rPr>
              <a:t> </a:t>
            </a:r>
            <a:r>
              <a:rPr lang="en-US" sz="1700" b="0" i="0" u="none" strike="noStrike" baseline="0" dirty="0" err="1">
                <a:latin typeface="Lora-Regular"/>
              </a:rPr>
              <a:t>tellus</a:t>
            </a:r>
            <a:r>
              <a:rPr lang="en-US" sz="1700" b="0" i="0" u="none" strike="noStrike" baseline="0" dirty="0">
                <a:latin typeface="Lora-Regular"/>
              </a:rPr>
              <a:t> </a:t>
            </a:r>
            <a:r>
              <a:rPr lang="en-US" sz="1700" b="0" i="0" u="none" strike="noStrike" baseline="0" dirty="0" err="1">
                <a:latin typeface="Lora-Regular"/>
              </a:rPr>
              <a:t>lectus</a:t>
            </a:r>
            <a:r>
              <a:rPr lang="en-US" sz="1700" b="0" i="0" u="none" strike="noStrike" baseline="0" dirty="0">
                <a:latin typeface="Lora-Regular"/>
              </a:rPr>
              <a:t>, in porta </a:t>
            </a:r>
            <a:r>
              <a:rPr lang="en-US" sz="1700" b="0" i="0" u="none" strike="noStrike" baseline="0" dirty="0" err="1">
                <a:latin typeface="Lora-Regular"/>
              </a:rPr>
              <a:t>nulla</a:t>
            </a:r>
            <a:r>
              <a:rPr lang="en-US" sz="1700" b="0" i="0" u="none" strike="noStrike" baseline="0" dirty="0">
                <a:latin typeface="Lora-Regular"/>
              </a:rPr>
              <a:t> </a:t>
            </a:r>
            <a:r>
              <a:rPr lang="en-US" sz="1700" b="0" i="0" u="none" strike="noStrike" baseline="0" dirty="0" err="1">
                <a:latin typeface="Lora-Regular"/>
              </a:rPr>
              <a:t>facilisis</a:t>
            </a:r>
            <a:r>
              <a:rPr lang="en-US" sz="1700" b="0" i="0" u="none" strike="noStrike" baseline="0" dirty="0">
                <a:latin typeface="Lora-Regular"/>
              </a:rPr>
              <a:t> </a:t>
            </a:r>
            <a:r>
              <a:rPr lang="en-US" sz="1700" b="0" i="0" u="none" strike="noStrike" baseline="0" dirty="0" err="1">
                <a:latin typeface="Lora-Regular"/>
              </a:rPr>
              <a:t>eu</a:t>
            </a:r>
            <a:r>
              <a:rPr lang="en-US" sz="1700" b="0" i="0" u="none" strike="noStrike" baseline="0" dirty="0">
                <a:latin typeface="Lora-Regular"/>
              </a:rPr>
              <a:t>. Donec </a:t>
            </a:r>
            <a:r>
              <a:rPr lang="en-US" sz="1700" b="0" i="0" u="none" strike="noStrike" baseline="0" dirty="0" err="1">
                <a:latin typeface="Lora-Regular"/>
              </a:rPr>
              <a:t>bibendum</a:t>
            </a:r>
            <a:r>
              <a:rPr lang="en-US" sz="1700" b="0" i="0" u="none" strike="noStrike" baseline="0" dirty="0">
                <a:latin typeface="Lora-Regular"/>
              </a:rPr>
              <a:t> nisi </a:t>
            </a:r>
            <a:r>
              <a:rPr lang="en-US" sz="1700" b="0" i="0" u="none" strike="noStrike" baseline="0" dirty="0" err="1">
                <a:latin typeface="Lora-Regular"/>
              </a:rPr>
              <a:t>felis</a:t>
            </a:r>
            <a:r>
              <a:rPr lang="en-US" sz="1700" b="0" i="0" u="none" strike="noStrike" baseline="0" dirty="0">
                <a:latin typeface="Lora-Regular"/>
              </a:rPr>
              <a:t>, sit </a:t>
            </a:r>
            <a:r>
              <a:rPr lang="en-US" sz="1700" b="0" i="0" u="none" strike="noStrike" baseline="0" dirty="0" err="1">
                <a:latin typeface="Lora-Regular"/>
              </a:rPr>
              <a:t>amet</a:t>
            </a:r>
            <a:r>
              <a:rPr lang="en-US" sz="1700" b="0" i="0" u="none" strike="noStrike" baseline="0" dirty="0">
                <a:latin typeface="Lora-Regular"/>
              </a:rPr>
              <a:t> cursus </a:t>
            </a:r>
            <a:r>
              <a:rPr lang="en-US" sz="1700" b="0" i="0" u="none" strike="noStrike" baseline="0" dirty="0" err="1">
                <a:latin typeface="Lora-Regular"/>
              </a:rPr>
              <a:t>nisl</a:t>
            </a:r>
            <a:r>
              <a:rPr lang="en-US" sz="1700" b="0" i="0" u="none" strike="noStrike" baseline="0" dirty="0">
                <a:latin typeface="Lora-Regular"/>
              </a:rPr>
              <a:t> </a:t>
            </a:r>
            <a:r>
              <a:rPr lang="en-US" sz="1700" b="0" i="0" u="none" strike="noStrike" baseline="0" dirty="0" err="1">
                <a:latin typeface="Lora-Regular"/>
              </a:rPr>
              <a:t>suscipit</a:t>
            </a:r>
            <a:r>
              <a:rPr lang="en-US" sz="1700" b="0" i="0" u="none" strike="noStrike" baseline="0" dirty="0">
                <a:latin typeface="Lora-Regular"/>
              </a:rPr>
              <a:t> </a:t>
            </a:r>
            <a:r>
              <a:rPr lang="en-US" sz="1700" b="0" i="0" u="none" strike="noStrike" baseline="0" dirty="0" err="1">
                <a:latin typeface="Lora-Regular"/>
              </a:rPr>
              <a:t>ut.</a:t>
            </a:r>
            <a:r>
              <a:rPr lang="en-US" sz="1700" b="0" i="0" u="none" strike="noStrike" baseline="0" dirty="0">
                <a:latin typeface="Lora-Regular"/>
              </a:rPr>
              <a:t> </a:t>
            </a:r>
            <a:r>
              <a:rPr lang="en-US" sz="1700" b="0" i="0" u="none" strike="noStrike" baseline="0" dirty="0" err="1">
                <a:latin typeface="Lora-Regular"/>
              </a:rPr>
              <a:t>Pellentesque</a:t>
            </a:r>
            <a:r>
              <a:rPr lang="en-US" sz="1700" b="0" i="0" u="none" strike="noStrike" baseline="0" dirty="0">
                <a:latin typeface="Lora-Regular"/>
              </a:rPr>
              <a:t> </a:t>
            </a:r>
            <a:r>
              <a:rPr lang="en-US" sz="1700" b="0" i="0" u="none" strike="noStrike" baseline="0" dirty="0" err="1">
                <a:latin typeface="Lora-Regular"/>
              </a:rPr>
              <a:t>bibendum</a:t>
            </a:r>
            <a:r>
              <a:rPr lang="en-US" sz="1700" b="0" i="0" u="none" strike="noStrike" baseline="0" dirty="0">
                <a:latin typeface="Lora-Regular"/>
              </a:rPr>
              <a:t> id libero at cursus. Donec ac </a:t>
            </a:r>
            <a:r>
              <a:rPr lang="en-US" sz="1700" b="0" i="0" u="none" strike="noStrike" baseline="0" dirty="0" err="1">
                <a:latin typeface="Lora-Regular"/>
              </a:rPr>
              <a:t>viverra</a:t>
            </a:r>
            <a:r>
              <a:rPr lang="en-US" sz="1700" b="0" i="0" u="none" strike="noStrike" baseline="0" dirty="0">
                <a:latin typeface="Lora-Regular"/>
              </a:rPr>
              <a:t> </a:t>
            </a:r>
            <a:r>
              <a:rPr lang="en-US" sz="1700" b="0" i="0" u="none" strike="noStrike" baseline="0" dirty="0" err="1">
                <a:latin typeface="Lora-Regular"/>
              </a:rPr>
              <a:t>tellus</a:t>
            </a:r>
            <a:r>
              <a:rPr lang="en-US" sz="1700" b="0" i="0" u="none" strike="noStrike" baseline="0" dirty="0">
                <a:latin typeface="Lora-Regular"/>
              </a:rPr>
              <a:t>.  Proin sed dolor </a:t>
            </a:r>
            <a:r>
              <a:rPr lang="en-US" sz="1700" b="0" i="0" u="none" strike="noStrike" baseline="0" dirty="0" err="1">
                <a:latin typeface="Lora-Regular"/>
              </a:rPr>
              <a:t>quis</a:t>
            </a:r>
            <a:r>
              <a:rPr lang="en-US" sz="1700" b="0" i="0" u="none" strike="noStrike" baseline="0" dirty="0">
                <a:latin typeface="Lora-Regular"/>
              </a:rPr>
              <a:t> </a:t>
            </a:r>
            <a:r>
              <a:rPr lang="en-US" sz="1700" b="0" i="0" u="none" strike="noStrike" baseline="0" dirty="0" err="1">
                <a:latin typeface="Lora-Regular"/>
              </a:rPr>
              <a:t>justo</a:t>
            </a:r>
            <a:r>
              <a:rPr lang="en-US" sz="1700" b="0" i="0" u="none" strike="noStrike" baseline="0" dirty="0">
                <a:latin typeface="Lora-Regular"/>
              </a:rPr>
              <a:t> convallis auctor sit </a:t>
            </a:r>
            <a:r>
              <a:rPr lang="en-US" sz="1700" b="0" i="0" u="none" strike="noStrike" baseline="0" dirty="0" err="1">
                <a:latin typeface="Lora-Regular"/>
              </a:rPr>
              <a:t>amet</a:t>
            </a:r>
            <a:r>
              <a:rPr lang="en-US" sz="1700" b="0" i="0" u="none" strike="noStrike" baseline="0" dirty="0">
                <a:latin typeface="Lora-Regular"/>
              </a:rPr>
              <a:t> </a:t>
            </a:r>
            <a:r>
              <a:rPr lang="en-US" sz="1700" b="0" i="0" u="none" strike="noStrike" baseline="0" dirty="0" err="1">
                <a:latin typeface="Lora-Regular"/>
              </a:rPr>
              <a:t>nec</a:t>
            </a:r>
            <a:r>
              <a:rPr lang="en-US" sz="1700" b="0" i="0" u="none" strike="noStrike" baseline="0" dirty="0">
                <a:latin typeface="Lora-Regular"/>
              </a:rPr>
              <a:t> </a:t>
            </a:r>
            <a:r>
              <a:rPr lang="en-US" sz="1700" b="0" i="0" u="none" strike="noStrike" baseline="0" dirty="0" err="1">
                <a:latin typeface="Lora-Regular"/>
              </a:rPr>
              <a:t>orci</a:t>
            </a:r>
            <a:r>
              <a:rPr lang="en-US" sz="1700" b="0" i="0" u="none" strike="noStrike" baseline="0" dirty="0">
                <a:latin typeface="Lora-Regular"/>
              </a:rPr>
              <a:t>. </a:t>
            </a:r>
            <a:r>
              <a:rPr lang="en-US" sz="1700" b="0" i="0" u="none" strike="noStrike" baseline="0" dirty="0" err="1">
                <a:latin typeface="Lora-Regular"/>
              </a:rPr>
              <a:t>Orci</a:t>
            </a:r>
            <a:r>
              <a:rPr lang="en-US" sz="1700" b="0" i="0" u="none" strike="noStrike" baseline="0" dirty="0">
                <a:latin typeface="Lora-Regular"/>
              </a:rPr>
              <a:t> </a:t>
            </a:r>
            <a:r>
              <a:rPr lang="fr-FR" sz="1700" b="0" i="0" u="none" strike="noStrike" baseline="0" dirty="0" err="1">
                <a:latin typeface="Lora-Regular"/>
              </a:rPr>
              <a:t>varius</a:t>
            </a:r>
            <a:r>
              <a:rPr lang="fr-FR" sz="1700" b="0" i="0" u="none" strike="noStrike" baseline="0" dirty="0">
                <a:latin typeface="Lora-Regular"/>
              </a:rPr>
              <a:t> </a:t>
            </a:r>
            <a:r>
              <a:rPr lang="fr-FR" sz="1700" b="0" i="0" u="none" strike="noStrike" baseline="0" dirty="0" err="1">
                <a:latin typeface="Lora-Regular"/>
              </a:rPr>
              <a:t>natoque</a:t>
            </a:r>
            <a:r>
              <a:rPr lang="fr-FR" sz="1700" b="0" i="0" u="none" strike="noStrike" baseline="0" dirty="0">
                <a:latin typeface="Lora-Regular"/>
              </a:rPr>
              <a:t> </a:t>
            </a:r>
            <a:r>
              <a:rPr lang="fr-FR" sz="1700" b="0" i="0" u="none" strike="noStrike" baseline="0" dirty="0" err="1">
                <a:latin typeface="Lora-Regular"/>
              </a:rPr>
              <a:t>penatibus</a:t>
            </a:r>
            <a:r>
              <a:rPr lang="fr-FR" sz="1700" b="0" i="0" u="none" strike="noStrike" baseline="0" dirty="0">
                <a:latin typeface="Lora-Regular"/>
              </a:rPr>
              <a:t> et </a:t>
            </a:r>
            <a:r>
              <a:rPr lang="fr-FR" sz="1700" b="0" i="0" u="none" strike="noStrike" baseline="0" dirty="0" err="1">
                <a:latin typeface="Lora-Regular"/>
              </a:rPr>
              <a:t>magnis</a:t>
            </a:r>
            <a:r>
              <a:rPr lang="fr-FR" sz="1700" b="0" i="0" u="none" strike="noStrike" baseline="0" dirty="0">
                <a:latin typeface="Lora-Regular"/>
              </a:rPr>
              <a:t> dis </a:t>
            </a:r>
            <a:r>
              <a:rPr lang="fr-FR" sz="1700" b="0" i="0" u="none" strike="noStrike" baseline="0" dirty="0" err="1">
                <a:latin typeface="Lora-Regular"/>
              </a:rPr>
              <a:t>parturient</a:t>
            </a:r>
            <a:r>
              <a:rPr lang="fr-FR" sz="1700" b="0" i="0" u="none" strike="noStrike" baseline="0" dirty="0">
                <a:latin typeface="Lora-Regular"/>
              </a:rPr>
              <a:t> montes, </a:t>
            </a:r>
            <a:r>
              <a:rPr lang="fr-FR" sz="1700" b="0" i="0" u="none" strike="noStrike" baseline="0" dirty="0" err="1">
                <a:latin typeface="Lora-Regular"/>
              </a:rPr>
              <a:t>nascetur</a:t>
            </a:r>
            <a:r>
              <a:rPr lang="fr-FR" sz="1700" b="0" i="0" u="none" strike="noStrike" baseline="0" dirty="0">
                <a:latin typeface="Lora-Regular"/>
              </a:rPr>
              <a:t> </a:t>
            </a:r>
            <a:r>
              <a:rPr lang="fr-FR" sz="1700" b="0" i="0" u="none" strike="noStrike" baseline="0" dirty="0" err="1">
                <a:latin typeface="Lora-Regular"/>
              </a:rPr>
              <a:t>ridiculus</a:t>
            </a:r>
            <a:r>
              <a:rPr lang="fr-FR" sz="1700" b="0" i="0" u="none" strike="noStrike" baseline="0" dirty="0">
                <a:latin typeface="Lora-Regular"/>
              </a:rPr>
              <a:t> mus."</a:t>
            </a:r>
            <a:endParaRPr lang="en-US" sz="1700" dirty="0"/>
          </a:p>
        </p:txBody>
      </p:sp>
      <p:pic>
        <p:nvPicPr>
          <p:cNvPr id="5" name="Picture 4">
            <a:extLst>
              <a:ext uri="{FF2B5EF4-FFF2-40B4-BE49-F238E27FC236}">
                <a16:creationId xmlns:a16="http://schemas.microsoft.com/office/drawing/2014/main" id="{4204C0E4-920D-4FA6-A84A-8DE33CCD0399}"/>
              </a:ext>
            </a:extLst>
          </p:cNvPr>
          <p:cNvPicPr>
            <a:picLocks noChangeAspect="1"/>
          </p:cNvPicPr>
          <p:nvPr/>
        </p:nvPicPr>
        <p:blipFill>
          <a:blip r:embed="rId2"/>
          <a:stretch>
            <a:fillRect/>
          </a:stretch>
        </p:blipFill>
        <p:spPr>
          <a:xfrm>
            <a:off x="2734796" y="5651687"/>
            <a:ext cx="7296150" cy="1000125"/>
          </a:xfrm>
          <a:prstGeom prst="rect">
            <a:avLst/>
          </a:prstGeom>
        </p:spPr>
      </p:pic>
    </p:spTree>
    <p:extLst>
      <p:ext uri="{BB962C8B-B14F-4D97-AF65-F5344CB8AC3E}">
        <p14:creationId xmlns:p14="http://schemas.microsoft.com/office/powerpoint/2010/main" val="3047633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CSS</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180496"/>
            <a:ext cx="11029615" cy="4363739"/>
          </a:xfrm>
        </p:spPr>
        <p:txBody>
          <a:bodyPr>
            <a:normAutofit/>
          </a:bodyPr>
          <a:lstStyle/>
          <a:p>
            <a:pPr marL="0" indent="0" algn="l">
              <a:buNone/>
            </a:pPr>
            <a:r>
              <a:rPr lang="en-US" sz="1800" b="1" i="0" u="none" strike="noStrike" baseline="0" dirty="0">
                <a:latin typeface="Lora-Bold"/>
              </a:rPr>
              <a:t>Cascading Style Sheets </a:t>
            </a:r>
            <a:r>
              <a:rPr lang="en-US" sz="1800" b="0" i="0" u="none" strike="noStrike" baseline="0" dirty="0">
                <a:latin typeface="Lora-Regular"/>
              </a:rPr>
              <a:t>(</a:t>
            </a:r>
            <a:r>
              <a:rPr lang="en-US" sz="1800" b="1" i="0" u="none" strike="noStrike" baseline="0" dirty="0">
                <a:latin typeface="Lora-Bold"/>
              </a:rPr>
              <a:t>CSS</a:t>
            </a:r>
            <a:r>
              <a:rPr lang="en-US" sz="1800" b="0" i="0" u="none" strike="noStrike" baseline="0" dirty="0">
                <a:latin typeface="Lora-Regular"/>
              </a:rPr>
              <a:t>) is a style sheet language used to describe the presentation of a web page. The language is designed to </a:t>
            </a:r>
            <a:r>
              <a:rPr lang="en-US" sz="1800" b="1" i="0" u="none" strike="noStrike" baseline="0" dirty="0">
                <a:latin typeface="Lora-Bold"/>
              </a:rPr>
              <a:t>separate concerns</a:t>
            </a:r>
            <a:r>
              <a:rPr lang="en-US" sz="1800" b="0" i="0" u="none" strike="noStrike" baseline="0" dirty="0">
                <a:latin typeface="Lora-Regular"/>
              </a:rPr>
              <a:t>. It allows the design, layout, and presentation of a web page to be defined separately from content semantics and structure. This separation helps keeps source code readable and it is important because a designer can update styles separately from a developer who is creating the page structure or a web editor who is changing content on a page.</a:t>
            </a:r>
          </a:p>
          <a:p>
            <a:pPr marL="0" indent="0" algn="l">
              <a:buNone/>
            </a:pPr>
            <a:r>
              <a:rPr lang="en-US" sz="1800" b="0" i="0" u="none" strike="noStrike" baseline="0" dirty="0">
                <a:latin typeface="Lora-Regular"/>
              </a:rPr>
              <a:t>A set of CSS rules in a style sheet determines how an HTML document is displayed to the user. It can determine whether elements in the document are rendered at all, whether they appear in some context but not others, how they are laid out on the web page, whether they are rendered in a different order to the order in which they appear within a document, and their aesthetic appearance.</a:t>
            </a:r>
          </a:p>
          <a:p>
            <a:pPr marL="0" indent="0" algn="l">
              <a:buNone/>
            </a:pPr>
            <a:r>
              <a:rPr lang="en-US" sz="1800" b="0" i="0" u="none" strike="noStrike" baseline="0" dirty="0">
                <a:latin typeface="Lora-Regular"/>
              </a:rPr>
              <a:t>We will begin by looking at the syntax of CSS.</a:t>
            </a:r>
            <a:endParaRPr lang="en-US" dirty="0"/>
          </a:p>
        </p:txBody>
      </p:sp>
    </p:spTree>
    <p:extLst>
      <p:ext uri="{BB962C8B-B14F-4D97-AF65-F5344CB8AC3E}">
        <p14:creationId xmlns:p14="http://schemas.microsoft.com/office/powerpoint/2010/main" val="1444828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anchor="ctr">
            <a:normAutofit/>
          </a:bodyPr>
          <a:lstStyle/>
          <a:p>
            <a:pPr marL="0" indent="0" algn="l">
              <a:buNone/>
            </a:pPr>
            <a:r>
              <a:rPr lang="en-US" sz="1800" b="0" i="0" u="none" strike="noStrike" baseline="0" dirty="0">
                <a:latin typeface="Lora-Regular"/>
              </a:rPr>
              <a:t>A </a:t>
            </a:r>
            <a:r>
              <a:rPr lang="en-US" sz="1800" b="1" i="0" u="none" strike="noStrike" baseline="0" dirty="0">
                <a:latin typeface="Lora-Bold"/>
              </a:rPr>
              <a:t>CSS declaration </a:t>
            </a:r>
            <a:r>
              <a:rPr lang="en-US" sz="1800" b="0" i="0" u="none" strike="noStrike" baseline="0" dirty="0">
                <a:latin typeface="Lora-Regular"/>
              </a:rPr>
              <a:t>is made of two parts: a property and a value. The property is the name for some aspect of style you want to change; the value is what you want to set it to.</a:t>
            </a:r>
          </a:p>
          <a:p>
            <a:pPr marL="0" indent="0" algn="l">
              <a:buNone/>
            </a:pPr>
            <a:r>
              <a:rPr lang="en-US" sz="1800" b="0" i="0" u="none" strike="noStrike" baseline="0" dirty="0">
                <a:latin typeface="Lora-Regular"/>
              </a:rPr>
              <a:t>Here is an example of a CSS declaration:</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property is </a:t>
            </a:r>
            <a:r>
              <a:rPr lang="en-US" sz="1800" b="1" i="0" u="none" strike="noStrike" baseline="0" dirty="0">
                <a:latin typeface="Inconsolata-Bold"/>
              </a:rPr>
              <a:t>color </a:t>
            </a:r>
            <a:r>
              <a:rPr lang="en-US" sz="1800" b="0" i="0" u="none" strike="noStrike" baseline="0" dirty="0">
                <a:latin typeface="Lora-Regular"/>
              </a:rPr>
              <a:t>and the value is </a:t>
            </a:r>
            <a:r>
              <a:rPr lang="en-US" sz="1800" b="1" i="0" u="none" strike="noStrike" baseline="0" dirty="0">
                <a:latin typeface="Inconsolata-Bold"/>
              </a:rPr>
              <a:t>red</a:t>
            </a:r>
            <a:r>
              <a:rPr lang="en-US" sz="1800" b="0" i="0" u="none" strike="noStrike" baseline="0" dirty="0">
                <a:latin typeface="Lora-Regular"/>
              </a:rPr>
              <a:t>. In CSS, </a:t>
            </a:r>
            <a:r>
              <a:rPr lang="en-US" sz="1800" b="1" i="0" u="none" strike="noStrike" baseline="0" dirty="0">
                <a:latin typeface="Inconsolata-Bold"/>
              </a:rPr>
              <a:t>color </a:t>
            </a:r>
            <a:r>
              <a:rPr lang="en-US" sz="1800" b="0" i="0" u="none" strike="noStrike" baseline="0" dirty="0">
                <a:latin typeface="Lora-Regular"/>
              </a:rPr>
              <a:t>is the property name for the foreground </a:t>
            </a:r>
            <a:r>
              <a:rPr lang="en-US" sz="1800" b="1" i="0" u="none" strike="noStrike" baseline="0" dirty="0">
                <a:latin typeface="Inconsolata-Bold"/>
              </a:rPr>
              <a:t>color </a:t>
            </a:r>
            <a:r>
              <a:rPr lang="en-US" sz="1800" b="0" i="0" u="none" strike="noStrike" baseline="0" dirty="0">
                <a:latin typeface="Lora-Regular"/>
              </a:rPr>
              <a:t>value of an element. That essentially means the color of the text and any text decoration (such as underline or strikethrough). It also sets a </a:t>
            </a:r>
            <a:r>
              <a:rPr lang="en-US" sz="1800" b="1" i="0" u="none" strike="noStrike" baseline="0" dirty="0" err="1">
                <a:latin typeface="Inconsolata-Bold"/>
              </a:rPr>
              <a:t>currentcolor</a:t>
            </a:r>
            <a:r>
              <a:rPr lang="en-US" sz="1800" b="1" i="0" u="none" strike="noStrike" baseline="0" dirty="0">
                <a:latin typeface="Inconsolata-Bold"/>
              </a:rPr>
              <a:t> </a:t>
            </a:r>
            <a:r>
              <a:rPr lang="en-US" sz="1800" b="0" i="0" u="none" strike="noStrike" baseline="0" dirty="0">
                <a:latin typeface="Lora-Regular"/>
              </a:rPr>
              <a:t>value.</a:t>
            </a:r>
          </a:p>
        </p:txBody>
      </p:sp>
      <p:pic>
        <p:nvPicPr>
          <p:cNvPr id="6" name="Picture 5">
            <a:extLst>
              <a:ext uri="{FF2B5EF4-FFF2-40B4-BE49-F238E27FC236}">
                <a16:creationId xmlns:a16="http://schemas.microsoft.com/office/drawing/2014/main" id="{0CF5EAC0-604D-4D2E-A820-644EAFE1FF4F}"/>
              </a:ext>
            </a:extLst>
          </p:cNvPr>
          <p:cNvPicPr>
            <a:picLocks noChangeAspect="1"/>
          </p:cNvPicPr>
          <p:nvPr/>
        </p:nvPicPr>
        <p:blipFill rotWithShape="1">
          <a:blip r:embed="rId2"/>
          <a:srcRect r="27268" b="-5166"/>
          <a:stretch/>
        </p:blipFill>
        <p:spPr>
          <a:xfrm>
            <a:off x="2976790" y="4244495"/>
            <a:ext cx="6238419" cy="515763"/>
          </a:xfrm>
          <a:prstGeom prst="rect">
            <a:avLst/>
          </a:prstGeom>
        </p:spPr>
      </p:pic>
    </p:spTree>
    <p:extLst>
      <p:ext uri="{BB962C8B-B14F-4D97-AF65-F5344CB8AC3E}">
        <p14:creationId xmlns:p14="http://schemas.microsoft.com/office/powerpoint/2010/main" val="3921710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numCol="2" anchor="t">
            <a:normAutofit/>
          </a:bodyPr>
          <a:lstStyle/>
          <a:p>
            <a:pPr marL="324000" lvl="1" indent="0">
              <a:buNone/>
            </a:pPr>
            <a:r>
              <a:rPr lang="en-US" sz="1800" b="0" i="0" u="none" strike="noStrike" baseline="0" dirty="0">
                <a:latin typeface="Lora-Regular"/>
              </a:rPr>
              <a:t>For this declaration to have any effect on an HTML document, it must be applied to one or more elements in the document. We do this with a selector. For example, you can select all the </a:t>
            </a:r>
            <a:r>
              <a:rPr lang="en-US" sz="1800" b="1" i="0" u="none" strike="noStrike" baseline="0" dirty="0">
                <a:latin typeface="Inconsolata-Bold"/>
              </a:rPr>
              <a:t>&lt;p&gt; </a:t>
            </a:r>
            <a:r>
              <a:rPr lang="en-US" sz="1800" b="0" i="0" u="none" strike="noStrike" baseline="0" dirty="0">
                <a:latin typeface="Lora-Regular"/>
              </a:rPr>
              <a:t>elements in a web page with the </a:t>
            </a:r>
            <a:r>
              <a:rPr lang="en-US" sz="1800" b="1" i="0" u="none" strike="noStrike" baseline="0" dirty="0">
                <a:latin typeface="Inconsolata-Bold"/>
              </a:rPr>
              <a:t>p </a:t>
            </a:r>
            <a:r>
              <a:rPr lang="en-US" sz="1800" b="0" i="0" u="none" strike="noStrike" baseline="0" dirty="0">
                <a:latin typeface="Lora-Regular"/>
              </a:rPr>
              <a:t>selector. So, if you wanted to make the color of all text in all paragraph elements red, you would use the following CSS ruleset:</a:t>
            </a:r>
            <a:endParaRPr lang="en-US" sz="1800" dirty="0"/>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The result of this CSS ruleset applied to an HTML document can be seen in the following figure:</a:t>
            </a:r>
            <a:endParaRPr lang="en-US" sz="1800" dirty="0"/>
          </a:p>
        </p:txBody>
      </p:sp>
      <p:sp>
        <p:nvSpPr>
          <p:cNvPr id="15" name="TextBox 14">
            <a:extLst>
              <a:ext uri="{FF2B5EF4-FFF2-40B4-BE49-F238E27FC236}">
                <a16:creationId xmlns:a16="http://schemas.microsoft.com/office/drawing/2014/main" id="{D508E5D5-9945-46CF-A499-F4D414F5323D}"/>
              </a:ext>
            </a:extLst>
          </p:cNvPr>
          <p:cNvSpPr txBox="1"/>
          <p:nvPr/>
        </p:nvSpPr>
        <p:spPr>
          <a:xfrm>
            <a:off x="6970430" y="5599650"/>
            <a:ext cx="4364775" cy="523220"/>
          </a:xfrm>
          <a:prstGeom prst="rect">
            <a:avLst/>
          </a:prstGeom>
          <a:noFill/>
        </p:spPr>
        <p:txBody>
          <a:bodyPr wrap="square">
            <a:spAutoFit/>
          </a:bodyPr>
          <a:lstStyle/>
          <a:p>
            <a:r>
              <a:rPr lang="en-US" sz="1400" b="1" i="0" u="none" strike="noStrike" baseline="0" dirty="0">
                <a:latin typeface="OpenSans-Semibold"/>
              </a:rPr>
              <a:t>Figure 1.18: Result of a CSS rule applied to &lt;p&gt; elements in HTML</a:t>
            </a:r>
            <a:endParaRPr lang="en-US" sz="1400" b="1" dirty="0"/>
          </a:p>
        </p:txBody>
      </p:sp>
      <p:pic>
        <p:nvPicPr>
          <p:cNvPr id="5" name="Picture 4">
            <a:extLst>
              <a:ext uri="{FF2B5EF4-FFF2-40B4-BE49-F238E27FC236}">
                <a16:creationId xmlns:a16="http://schemas.microsoft.com/office/drawing/2014/main" id="{594B0EF3-2C6D-4C93-A613-56203FB21790}"/>
              </a:ext>
            </a:extLst>
          </p:cNvPr>
          <p:cNvPicPr>
            <a:picLocks noChangeAspect="1"/>
          </p:cNvPicPr>
          <p:nvPr/>
        </p:nvPicPr>
        <p:blipFill>
          <a:blip r:embed="rId2"/>
          <a:stretch>
            <a:fillRect/>
          </a:stretch>
        </p:blipFill>
        <p:spPr>
          <a:xfrm>
            <a:off x="6726712" y="3685521"/>
            <a:ext cx="4364776" cy="1631279"/>
          </a:xfrm>
          <a:prstGeom prst="rect">
            <a:avLst/>
          </a:prstGeom>
        </p:spPr>
      </p:pic>
      <p:pic>
        <p:nvPicPr>
          <p:cNvPr id="9" name="Picture 8">
            <a:extLst>
              <a:ext uri="{FF2B5EF4-FFF2-40B4-BE49-F238E27FC236}">
                <a16:creationId xmlns:a16="http://schemas.microsoft.com/office/drawing/2014/main" id="{4003B18D-83B1-4DBD-8AB2-A72541BCEB41}"/>
              </a:ext>
            </a:extLst>
          </p:cNvPr>
          <p:cNvPicPr>
            <a:picLocks noChangeAspect="1"/>
          </p:cNvPicPr>
          <p:nvPr/>
        </p:nvPicPr>
        <p:blipFill rotWithShape="1">
          <a:blip r:embed="rId3"/>
          <a:srcRect r="45666"/>
          <a:stretch/>
        </p:blipFill>
        <p:spPr>
          <a:xfrm>
            <a:off x="1290918" y="4940044"/>
            <a:ext cx="4174371" cy="854672"/>
          </a:xfrm>
          <a:prstGeom prst="rect">
            <a:avLst/>
          </a:prstGeom>
        </p:spPr>
      </p:pic>
    </p:spTree>
    <p:extLst>
      <p:ext uri="{BB962C8B-B14F-4D97-AF65-F5344CB8AC3E}">
        <p14:creationId xmlns:p14="http://schemas.microsoft.com/office/powerpoint/2010/main" val="8944883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numCol="2" anchor="t">
            <a:normAutofit/>
          </a:bodyPr>
          <a:lstStyle/>
          <a:p>
            <a:pPr marL="324000" lvl="1" indent="0">
              <a:buNone/>
            </a:pPr>
            <a:r>
              <a:rPr lang="en-US" sz="1800" b="0" i="0" u="none" strike="noStrike" baseline="0" dirty="0">
                <a:latin typeface="Lora-Regular"/>
              </a:rPr>
              <a:t>The curly braces represent a declaration block and that means more than one CSS declaration can be added to this block. If you wanted to make the text in all paragraph elements red, bold, and underlined, you could do that with the following ruleset:</a:t>
            </a: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The result of this CSS ruleset applied to an HTML document can be seen in the following figure:</a:t>
            </a:r>
            <a:endParaRPr lang="en-US" sz="1800" dirty="0"/>
          </a:p>
        </p:txBody>
      </p:sp>
      <p:sp>
        <p:nvSpPr>
          <p:cNvPr id="15" name="TextBox 14">
            <a:extLst>
              <a:ext uri="{FF2B5EF4-FFF2-40B4-BE49-F238E27FC236}">
                <a16:creationId xmlns:a16="http://schemas.microsoft.com/office/drawing/2014/main" id="{D508E5D5-9945-46CF-A499-F4D414F5323D}"/>
              </a:ext>
            </a:extLst>
          </p:cNvPr>
          <p:cNvSpPr txBox="1"/>
          <p:nvPr/>
        </p:nvSpPr>
        <p:spPr>
          <a:xfrm>
            <a:off x="6821764" y="5381471"/>
            <a:ext cx="4364775" cy="523220"/>
          </a:xfrm>
          <a:prstGeom prst="rect">
            <a:avLst/>
          </a:prstGeom>
          <a:noFill/>
        </p:spPr>
        <p:txBody>
          <a:bodyPr wrap="square">
            <a:spAutoFit/>
          </a:bodyPr>
          <a:lstStyle/>
          <a:p>
            <a:r>
              <a:rPr lang="en-US" sz="1400" b="1" i="0" u="none" strike="noStrike" baseline="0" dirty="0">
                <a:latin typeface="OpenSans-Semibold"/>
              </a:rPr>
              <a:t>Figure 1.19: Several CSS declarations applied to &lt;p&gt; elements in HTML</a:t>
            </a:r>
            <a:endParaRPr lang="en-US" sz="1400" b="1" dirty="0"/>
          </a:p>
        </p:txBody>
      </p:sp>
      <p:pic>
        <p:nvPicPr>
          <p:cNvPr id="6" name="Picture 5">
            <a:extLst>
              <a:ext uri="{FF2B5EF4-FFF2-40B4-BE49-F238E27FC236}">
                <a16:creationId xmlns:a16="http://schemas.microsoft.com/office/drawing/2014/main" id="{04B19CEC-D95F-46B5-987B-791B237495FF}"/>
              </a:ext>
            </a:extLst>
          </p:cNvPr>
          <p:cNvPicPr>
            <a:picLocks noChangeAspect="1"/>
          </p:cNvPicPr>
          <p:nvPr/>
        </p:nvPicPr>
        <p:blipFill rotWithShape="1">
          <a:blip r:embed="rId2"/>
          <a:srcRect r="4027"/>
          <a:stretch/>
        </p:blipFill>
        <p:spPr>
          <a:xfrm>
            <a:off x="1100512" y="4384777"/>
            <a:ext cx="4753536" cy="1371600"/>
          </a:xfrm>
          <a:prstGeom prst="rect">
            <a:avLst/>
          </a:prstGeom>
        </p:spPr>
      </p:pic>
      <p:pic>
        <p:nvPicPr>
          <p:cNvPr id="8" name="Picture 7">
            <a:extLst>
              <a:ext uri="{FF2B5EF4-FFF2-40B4-BE49-F238E27FC236}">
                <a16:creationId xmlns:a16="http://schemas.microsoft.com/office/drawing/2014/main" id="{7F9A6329-64E8-44FB-8239-4AB928BDF5A3}"/>
              </a:ext>
            </a:extLst>
          </p:cNvPr>
          <p:cNvPicPr>
            <a:picLocks noChangeAspect="1"/>
          </p:cNvPicPr>
          <p:nvPr/>
        </p:nvPicPr>
        <p:blipFill>
          <a:blip r:embed="rId3"/>
          <a:stretch>
            <a:fillRect/>
          </a:stretch>
        </p:blipFill>
        <p:spPr>
          <a:xfrm>
            <a:off x="6821764" y="3603019"/>
            <a:ext cx="4222557" cy="1563516"/>
          </a:xfrm>
          <a:prstGeom prst="rect">
            <a:avLst/>
          </a:prstGeom>
        </p:spPr>
      </p:pic>
    </p:spTree>
    <p:extLst>
      <p:ext uri="{BB962C8B-B14F-4D97-AF65-F5344CB8AC3E}">
        <p14:creationId xmlns:p14="http://schemas.microsoft.com/office/powerpoint/2010/main" val="3111043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anchor="t">
            <a:normAutofit/>
          </a:bodyPr>
          <a:lstStyle/>
          <a:p>
            <a:pPr marL="0" indent="0" algn="l">
              <a:buNone/>
            </a:pPr>
            <a:r>
              <a:rPr lang="en-US" sz="1800" b="0" i="0" u="none" strike="noStrike" baseline="0" dirty="0">
                <a:latin typeface="Lora-Regular"/>
              </a:rPr>
              <a:t>Multiple selectors can share a CSS ruleset. We can target these with a </a:t>
            </a:r>
            <a:r>
              <a:rPr lang="en-US" sz="1800" b="0" i="0" u="none" strike="noStrike" baseline="0" dirty="0" err="1">
                <a:latin typeface="Lora-Regular"/>
              </a:rPr>
              <a:t>commaseparated</a:t>
            </a:r>
            <a:r>
              <a:rPr lang="en-US" sz="1800" b="0" i="0" u="none" strike="noStrike" baseline="0" dirty="0">
                <a:latin typeface="Lora-Regular"/>
              </a:rPr>
              <a:t> list. For example, to apply the color red to </a:t>
            </a:r>
            <a:r>
              <a:rPr lang="en-US" sz="1800" b="1" i="0" u="none" strike="noStrike" baseline="0" dirty="0">
                <a:latin typeface="Inconsolata-Bold"/>
              </a:rPr>
              <a:t>p </a:t>
            </a:r>
            <a:r>
              <a:rPr lang="en-US" sz="1800" b="0" i="0" u="none" strike="noStrike" baseline="0" dirty="0">
                <a:latin typeface="Lora-Regular"/>
              </a:rPr>
              <a:t>elements, </a:t>
            </a:r>
            <a:r>
              <a:rPr lang="en-US" sz="1800" b="1" i="0" u="none" strike="noStrike" baseline="0" dirty="0">
                <a:latin typeface="Inconsolata-Bold"/>
              </a:rPr>
              <a:t>h1 </a:t>
            </a:r>
            <a:r>
              <a:rPr lang="en-US" sz="1800" b="0" i="0" u="none" strike="noStrike" baseline="0" dirty="0">
                <a:latin typeface="Lora-Regular"/>
              </a:rPr>
              <a:t>elements, and </a:t>
            </a:r>
            <a:r>
              <a:rPr lang="en-US" sz="1800" b="1" i="0" u="none" strike="noStrike" baseline="0" dirty="0">
                <a:latin typeface="Inconsolata-Bold"/>
              </a:rPr>
              <a:t>h2 </a:t>
            </a:r>
            <a:r>
              <a:rPr lang="en-US" sz="1800" b="0" i="0" u="none" strike="noStrike" baseline="0" dirty="0">
                <a:latin typeface="Lora-Regular"/>
              </a:rPr>
              <a:t>elements, we could use the following ruleset:</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Multiple CSS rulesets form a style sheet. </a:t>
            </a:r>
            <a:br>
              <a:rPr lang="en-US" sz="1800" b="0" i="0" u="none" strike="noStrike" baseline="0" dirty="0">
                <a:latin typeface="Lora-Regular"/>
              </a:rPr>
            </a:br>
            <a:r>
              <a:rPr lang="en-US" sz="1800" b="0" i="0" u="none" strike="noStrike" baseline="0" dirty="0">
                <a:latin typeface="Lora-Regular"/>
              </a:rPr>
              <a:t>The order of these CSS rules in a style sheet is </a:t>
            </a:r>
            <a:br>
              <a:rPr lang="en-US" sz="1800" b="0" i="0" u="none" strike="noStrike" baseline="0" dirty="0">
                <a:latin typeface="Lora-Regular"/>
              </a:rPr>
            </a:br>
            <a:r>
              <a:rPr lang="en-US" sz="1800" b="0" i="0" u="none" strike="noStrike" baseline="0" dirty="0">
                <a:latin typeface="Lora-Regular"/>
              </a:rPr>
              <a:t>very important as this is partly how the cascade</a:t>
            </a:r>
            <a:br>
              <a:rPr lang="en-US" sz="1800" b="0" i="0" u="none" strike="noStrike" baseline="0" dirty="0">
                <a:latin typeface="Lora-Regular"/>
              </a:rPr>
            </a:br>
            <a:r>
              <a:rPr lang="en-US" sz="1800" b="0" i="0" u="none" strike="noStrike" baseline="0" dirty="0">
                <a:latin typeface="Lora-Regular"/>
              </a:rPr>
              <a:t>or specificity of a rule is determined. A more </a:t>
            </a:r>
            <a:br>
              <a:rPr lang="en-US" sz="1800" b="0" i="0" u="none" strike="noStrike" baseline="0" dirty="0">
                <a:latin typeface="Lora-Regular"/>
              </a:rPr>
            </a:br>
            <a:r>
              <a:rPr lang="en-US" sz="1800" b="0" i="0" u="none" strike="noStrike" baseline="0" dirty="0">
                <a:latin typeface="Lora-Regular"/>
              </a:rPr>
              <a:t>specific rule will be ranked higher than a less </a:t>
            </a:r>
            <a:br>
              <a:rPr lang="en-US" sz="1800" b="0" i="0" u="none" strike="noStrike" baseline="0" dirty="0">
                <a:latin typeface="Lora-Regular"/>
              </a:rPr>
            </a:br>
            <a:r>
              <a:rPr lang="en-US" sz="1800" b="0" i="0" u="none" strike="noStrike" baseline="0" dirty="0">
                <a:latin typeface="Lora-Regular"/>
              </a:rPr>
              <a:t>specific rule and a higher-ranked rule will be </a:t>
            </a:r>
            <a:br>
              <a:rPr lang="en-US" sz="1800" b="0" i="0" u="none" strike="noStrike" baseline="0" dirty="0">
                <a:latin typeface="Lora-Regular"/>
              </a:rPr>
            </a:br>
            <a:r>
              <a:rPr lang="en-US" sz="1800" b="0" i="0" u="none" strike="noStrike" baseline="0" dirty="0">
                <a:latin typeface="Lora-Regular"/>
              </a:rPr>
              <a:t>the style shown to the end user. We will look at </a:t>
            </a:r>
            <a:br>
              <a:rPr lang="en-US" sz="1800" b="0" i="0" u="none" strike="noStrike" baseline="0" dirty="0">
                <a:latin typeface="Lora-Regular"/>
              </a:rPr>
            </a:br>
            <a:r>
              <a:rPr lang="en-US" sz="1800" b="0" i="0" u="none" strike="noStrike" baseline="0" dirty="0">
                <a:latin typeface="Lora-Regular"/>
              </a:rPr>
              <a:t>cascade and specificity later in this chapter:</a:t>
            </a:r>
            <a:endParaRPr lang="en-US" dirty="0"/>
          </a:p>
        </p:txBody>
      </p:sp>
      <p:pic>
        <p:nvPicPr>
          <p:cNvPr id="5" name="Picture 4">
            <a:extLst>
              <a:ext uri="{FF2B5EF4-FFF2-40B4-BE49-F238E27FC236}">
                <a16:creationId xmlns:a16="http://schemas.microsoft.com/office/drawing/2014/main" id="{D0A0CA5E-DF95-484C-BD37-917157FA8AE9}"/>
              </a:ext>
            </a:extLst>
          </p:cNvPr>
          <p:cNvPicPr>
            <a:picLocks noChangeAspect="1"/>
          </p:cNvPicPr>
          <p:nvPr/>
        </p:nvPicPr>
        <p:blipFill rotWithShape="1">
          <a:blip r:embed="rId2"/>
          <a:srcRect r="59017"/>
          <a:stretch/>
        </p:blipFill>
        <p:spPr>
          <a:xfrm>
            <a:off x="1353670" y="3232264"/>
            <a:ext cx="3164541" cy="859003"/>
          </a:xfrm>
          <a:prstGeom prst="rect">
            <a:avLst/>
          </a:prstGeom>
        </p:spPr>
      </p:pic>
      <p:pic>
        <p:nvPicPr>
          <p:cNvPr id="7" name="Picture 6">
            <a:extLst>
              <a:ext uri="{FF2B5EF4-FFF2-40B4-BE49-F238E27FC236}">
                <a16:creationId xmlns:a16="http://schemas.microsoft.com/office/drawing/2014/main" id="{68331AE1-5C1B-45FD-849B-65B98791D4C8}"/>
              </a:ext>
            </a:extLst>
          </p:cNvPr>
          <p:cNvPicPr>
            <a:picLocks noChangeAspect="1"/>
          </p:cNvPicPr>
          <p:nvPr/>
        </p:nvPicPr>
        <p:blipFill>
          <a:blip r:embed="rId3"/>
          <a:stretch>
            <a:fillRect/>
          </a:stretch>
        </p:blipFill>
        <p:spPr>
          <a:xfrm>
            <a:off x="5988423" y="3890683"/>
            <a:ext cx="5559112" cy="2290180"/>
          </a:xfrm>
          <a:prstGeom prst="rect">
            <a:avLst/>
          </a:prstGeom>
        </p:spPr>
      </p:pic>
      <p:sp>
        <p:nvSpPr>
          <p:cNvPr id="12" name="TextBox 11">
            <a:extLst>
              <a:ext uri="{FF2B5EF4-FFF2-40B4-BE49-F238E27FC236}">
                <a16:creationId xmlns:a16="http://schemas.microsoft.com/office/drawing/2014/main" id="{55F94BA3-E68C-4F7A-BB81-C5ADE69542E7}"/>
              </a:ext>
            </a:extLst>
          </p:cNvPr>
          <p:cNvSpPr txBox="1"/>
          <p:nvPr/>
        </p:nvSpPr>
        <p:spPr>
          <a:xfrm>
            <a:off x="7302249" y="6412173"/>
            <a:ext cx="2931459" cy="307777"/>
          </a:xfrm>
          <a:prstGeom prst="rect">
            <a:avLst/>
          </a:prstGeom>
          <a:noFill/>
        </p:spPr>
        <p:txBody>
          <a:bodyPr wrap="square">
            <a:spAutoFit/>
          </a:bodyPr>
          <a:lstStyle/>
          <a:p>
            <a:r>
              <a:rPr lang="en-US" sz="1400" b="1" i="0" u="none" strike="noStrike" baseline="0" dirty="0">
                <a:latin typeface="OpenSans-Semibold"/>
              </a:rPr>
              <a:t>Figure 1.20: A CSS ruleset explained</a:t>
            </a:r>
            <a:endParaRPr lang="en-US" sz="1400" b="1" dirty="0"/>
          </a:p>
        </p:txBody>
      </p:sp>
    </p:spTree>
    <p:extLst>
      <p:ext uri="{BB962C8B-B14F-4D97-AF65-F5344CB8AC3E}">
        <p14:creationId xmlns:p14="http://schemas.microsoft.com/office/powerpoint/2010/main" val="3181576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Adding Styles to a Web Page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Lora-Regular"/>
              </a:rPr>
              <a:t>There are several ways to add your styles to a web page:</a:t>
            </a:r>
          </a:p>
          <a:p>
            <a:pPr lvl="1">
              <a:buFont typeface="Arial" panose="020B0604020202020204" pitchFamily="34" charset="0"/>
              <a:buChar char="•"/>
            </a:pPr>
            <a:r>
              <a:rPr lang="en-US" sz="1800" b="0" i="0" u="none" strike="noStrike" baseline="0" dirty="0">
                <a:latin typeface="Lora-Regular"/>
              </a:rPr>
              <a:t>You can use inline styles, which are applied directly to an element in the HTML document using the </a:t>
            </a:r>
            <a:r>
              <a:rPr lang="en-US" sz="1800" b="1" i="0" u="none" strike="noStrike" baseline="0" dirty="0">
                <a:latin typeface="Inconsolata-Bold"/>
              </a:rPr>
              <a:t>style </a:t>
            </a:r>
            <a:r>
              <a:rPr lang="en-US" sz="1800" b="0" i="0" u="none" strike="noStrike" baseline="0" dirty="0">
                <a:latin typeface="Lora-Regular"/>
              </a:rPr>
              <a:t>attribute. The value of the </a:t>
            </a:r>
            <a:r>
              <a:rPr lang="en-US" sz="1800" b="1" i="0" u="none" strike="noStrike" baseline="0" dirty="0">
                <a:latin typeface="Inconsolata-Bold"/>
              </a:rPr>
              <a:t>style </a:t>
            </a:r>
            <a:r>
              <a:rPr lang="en-US" sz="1800" b="0" i="0" u="none" strike="noStrike" baseline="0" dirty="0">
                <a:latin typeface="Lora-Regular"/>
              </a:rPr>
              <a:t>attribute is a CSS declaration block, meaning you can apply a semicolon-separated list of CSS declarations to the element.</a:t>
            </a:r>
          </a:p>
          <a:p>
            <a:pPr lvl="1">
              <a:buFont typeface="Arial" panose="020B0604020202020204" pitchFamily="34" charset="0"/>
              <a:buChar char="•"/>
            </a:pPr>
            <a:r>
              <a:rPr lang="en-US" sz="1800" b="0" i="0" u="none" strike="noStrike" baseline="0" dirty="0">
                <a:latin typeface="Lora-Regular"/>
              </a:rPr>
              <a:t>You can use a </a:t>
            </a:r>
            <a:r>
              <a:rPr lang="en-US" sz="1800" b="1" i="0" u="none" strike="noStrike" baseline="0" dirty="0">
                <a:latin typeface="Inconsolata-Bold"/>
              </a:rPr>
              <a:t>style </a:t>
            </a:r>
            <a:r>
              <a:rPr lang="en-US" sz="1800" b="0" i="0" u="none" strike="noStrike" baseline="0" dirty="0">
                <a:latin typeface="Lora-Regular"/>
              </a:rPr>
              <a:t>element to add style information to an HTML document. The </a:t>
            </a:r>
            <a:r>
              <a:rPr lang="en-US" sz="1800" b="1" i="0" u="none" strike="noStrike" baseline="0" dirty="0">
                <a:latin typeface="Inconsolata-Bold"/>
              </a:rPr>
              <a:t>style </a:t>
            </a:r>
            <a:r>
              <a:rPr lang="en-US" sz="1800" b="0" i="0" u="none" strike="noStrike" baseline="0" dirty="0">
                <a:latin typeface="Lora-Regular"/>
              </a:rPr>
              <a:t>element can be a child of either the </a:t>
            </a:r>
            <a:r>
              <a:rPr lang="en-US" sz="1800" b="1" i="0" u="none" strike="noStrike" baseline="0" dirty="0">
                <a:latin typeface="Inconsolata-Bold"/>
              </a:rPr>
              <a:t>head </a:t>
            </a:r>
            <a:r>
              <a:rPr lang="en-US" sz="1800" b="0" i="0" u="none" strike="noStrike" baseline="0" dirty="0">
                <a:latin typeface="Lora-Regular"/>
              </a:rPr>
              <a:t>element or </a:t>
            </a:r>
            <a:r>
              <a:rPr lang="en-US" sz="1800" b="1" i="0" u="none" strike="noStrike" baseline="0" dirty="0">
                <a:latin typeface="Inconsolata-Bold"/>
              </a:rPr>
              <a:t>body </a:t>
            </a:r>
            <a:r>
              <a:rPr lang="en-US" sz="1800" b="0" i="0" u="none" strike="noStrike" baseline="0" dirty="0">
                <a:latin typeface="Lora-Regular"/>
              </a:rPr>
              <a:t>element of a document. The </a:t>
            </a:r>
            <a:r>
              <a:rPr lang="en-US" sz="1800" b="1" i="0" u="none" strike="noStrike" baseline="0" dirty="0">
                <a:latin typeface="Inconsolata-Bold"/>
              </a:rPr>
              <a:t>head </a:t>
            </a:r>
            <a:r>
              <a:rPr lang="en-US" sz="1800" b="0" i="0" u="none" strike="noStrike" baseline="0" dirty="0">
                <a:latin typeface="Lora-Regular"/>
              </a:rPr>
              <a:t>element tends to be preferable as the styles will be applied to your page more quickly.</a:t>
            </a:r>
          </a:p>
          <a:p>
            <a:pPr lvl="1">
              <a:buFont typeface="Arial" panose="020B0604020202020204" pitchFamily="34" charset="0"/>
              <a:buChar char="•"/>
            </a:pPr>
            <a:r>
              <a:rPr lang="en-US" sz="1800" b="0" i="0" u="none" strike="noStrike" baseline="0" dirty="0">
                <a:latin typeface="Lora-Regular"/>
              </a:rPr>
              <a:t>You can provide a style sheet as an external resource using the </a:t>
            </a:r>
            <a:r>
              <a:rPr lang="en-US" sz="1800" b="1" i="0" u="none" strike="noStrike" baseline="0" dirty="0">
                <a:latin typeface="Inconsolata-Bold"/>
              </a:rPr>
              <a:t>link </a:t>
            </a:r>
            <a:r>
              <a:rPr lang="en-US" sz="1800" b="0" i="0" u="none" strike="noStrike" baseline="0" dirty="0">
                <a:latin typeface="Lora-Regular"/>
              </a:rPr>
              <a:t>element. One of the rationalities behind style sheets is the separation of concerns, which is why this approach is often recommended. </a:t>
            </a:r>
          </a:p>
          <a:p>
            <a:pPr marL="0" indent="0" algn="l">
              <a:buNone/>
            </a:pPr>
            <a:r>
              <a:rPr lang="en-US" sz="1800" b="0" i="0" u="none" strike="noStrike" baseline="0" dirty="0">
                <a:latin typeface="Lora-Regular"/>
              </a:rPr>
              <a:t>We will try out each of these methods in the following exercises.</a:t>
            </a:r>
            <a:endParaRPr lang="en-US" sz="1800" dirty="0"/>
          </a:p>
        </p:txBody>
      </p:sp>
    </p:spTree>
    <p:extLst>
      <p:ext uri="{BB962C8B-B14F-4D97-AF65-F5344CB8AC3E}">
        <p14:creationId xmlns:p14="http://schemas.microsoft.com/office/powerpoint/2010/main" val="1937813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lgn="l">
              <a:buNone/>
            </a:pPr>
            <a:r>
              <a:rPr lang="en-US" sz="1800" b="0" i="0" u="none" strike="noStrike" baseline="0" dirty="0">
                <a:latin typeface="Lora-Regular"/>
              </a:rPr>
              <a:t>In this exercise, we will be styling web pages by adding styles within the HTML document itself.</a:t>
            </a:r>
          </a:p>
          <a:p>
            <a:pPr marL="0" indent="0" algn="l">
              <a:buNone/>
            </a:pPr>
            <a:r>
              <a:rPr lang="en-US" sz="1800" b="0" i="0" u="none" strike="noStrike" baseline="0" dirty="0">
                <a:latin typeface="Lora-Regular"/>
              </a:rPr>
              <a:t>Here are the steps:</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we will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Adding styles.html </a:t>
            </a:r>
            <a:r>
              <a:rPr lang="en-US" sz="1800" b="0" i="0" u="none" strike="noStrike" baseline="0" dirty="0">
                <a:latin typeface="Lora-Regular"/>
              </a:rPr>
              <a:t>and start with the following web page:</a:t>
            </a:r>
            <a:endParaRPr lang="en-US" sz="1800" dirty="0"/>
          </a:p>
        </p:txBody>
      </p:sp>
      <p:pic>
        <p:nvPicPr>
          <p:cNvPr id="6" name="Picture 5">
            <a:extLst>
              <a:ext uri="{FF2B5EF4-FFF2-40B4-BE49-F238E27FC236}">
                <a16:creationId xmlns:a16="http://schemas.microsoft.com/office/drawing/2014/main" id="{FCA8F7B6-FBCD-4B2C-BC88-B1D82DD147E1}"/>
              </a:ext>
            </a:extLst>
          </p:cNvPr>
          <p:cNvPicPr>
            <a:picLocks noChangeAspect="1"/>
          </p:cNvPicPr>
          <p:nvPr/>
        </p:nvPicPr>
        <p:blipFill rotWithShape="1">
          <a:blip r:embed="rId2"/>
          <a:srcRect r="25234"/>
          <a:stretch/>
        </p:blipFill>
        <p:spPr>
          <a:xfrm>
            <a:off x="3246489" y="3800466"/>
            <a:ext cx="5520993" cy="2873197"/>
          </a:xfrm>
          <a:prstGeom prst="rect">
            <a:avLst/>
          </a:prstGeom>
        </p:spPr>
      </p:pic>
    </p:spTree>
    <p:extLst>
      <p:ext uri="{BB962C8B-B14F-4D97-AF65-F5344CB8AC3E}">
        <p14:creationId xmlns:p14="http://schemas.microsoft.com/office/powerpoint/2010/main" val="478101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buNone/>
            </a:pPr>
            <a:endParaRPr lang="en-US" sz="1800" b="0" i="0" u="none" strike="noStrike" baseline="0" dirty="0">
              <a:latin typeface="Lora-Regular"/>
            </a:endParaRPr>
          </a:p>
          <a:p>
            <a:pPr marL="0" indent="0">
              <a:buNone/>
            </a:pPr>
            <a:r>
              <a:rPr lang="en-US" sz="1800" b="0" i="0" u="none" strike="noStrike" baseline="0" dirty="0">
                <a:latin typeface="Lora-Regular"/>
              </a:rPr>
              <a:t>Without any styles, this web page would look like the following:</a:t>
            </a:r>
            <a:endParaRPr lang="en-US" sz="1800" dirty="0"/>
          </a:p>
        </p:txBody>
      </p:sp>
      <p:pic>
        <p:nvPicPr>
          <p:cNvPr id="5" name="Picture 4">
            <a:extLst>
              <a:ext uri="{FF2B5EF4-FFF2-40B4-BE49-F238E27FC236}">
                <a16:creationId xmlns:a16="http://schemas.microsoft.com/office/drawing/2014/main" id="{B6F69FBA-1DDC-4EBC-A424-EEA8E6203E09}"/>
              </a:ext>
            </a:extLst>
          </p:cNvPr>
          <p:cNvPicPr>
            <a:picLocks noChangeAspect="1"/>
          </p:cNvPicPr>
          <p:nvPr/>
        </p:nvPicPr>
        <p:blipFill>
          <a:blip r:embed="rId2"/>
          <a:stretch>
            <a:fillRect/>
          </a:stretch>
        </p:blipFill>
        <p:spPr>
          <a:xfrm>
            <a:off x="3815643" y="3051486"/>
            <a:ext cx="4560711" cy="2404533"/>
          </a:xfrm>
          <a:prstGeom prst="rect">
            <a:avLst/>
          </a:prstGeom>
        </p:spPr>
      </p:pic>
      <p:sp>
        <p:nvSpPr>
          <p:cNvPr id="8" name="TextBox 7">
            <a:extLst>
              <a:ext uri="{FF2B5EF4-FFF2-40B4-BE49-F238E27FC236}">
                <a16:creationId xmlns:a16="http://schemas.microsoft.com/office/drawing/2014/main" id="{6AA86542-EB4C-45FA-ADDE-C384E2A249B6}"/>
              </a:ext>
            </a:extLst>
          </p:cNvPr>
          <p:cNvSpPr txBox="1"/>
          <p:nvPr/>
        </p:nvSpPr>
        <p:spPr>
          <a:xfrm>
            <a:off x="4648198" y="5603175"/>
            <a:ext cx="2895600" cy="307777"/>
          </a:xfrm>
          <a:prstGeom prst="rect">
            <a:avLst/>
          </a:prstGeom>
          <a:noFill/>
        </p:spPr>
        <p:txBody>
          <a:bodyPr wrap="square">
            <a:spAutoFit/>
          </a:bodyPr>
          <a:lstStyle/>
          <a:p>
            <a:r>
              <a:rPr lang="en-US" sz="1400" b="1" i="0" u="none" strike="noStrike" baseline="0" dirty="0">
                <a:latin typeface="OpenSans-Semibold"/>
              </a:rPr>
              <a:t>Figure 1.21: The </a:t>
            </a:r>
            <a:r>
              <a:rPr lang="en-US" sz="1400" b="1" i="0" u="none" strike="noStrike" baseline="0" dirty="0" err="1">
                <a:latin typeface="OpenSans-Semibold"/>
              </a:rPr>
              <a:t>unstyled</a:t>
            </a:r>
            <a:r>
              <a:rPr lang="en-US" sz="1400" b="1" i="0" u="none" strike="noStrike" baseline="0" dirty="0">
                <a:latin typeface="OpenSans-Semibold"/>
              </a:rPr>
              <a:t> web page</a:t>
            </a:r>
            <a:endParaRPr lang="en-US" sz="1400" b="1" dirty="0"/>
          </a:p>
        </p:txBody>
      </p:sp>
    </p:spTree>
    <p:extLst>
      <p:ext uri="{BB962C8B-B14F-4D97-AF65-F5344CB8AC3E}">
        <p14:creationId xmlns:p14="http://schemas.microsoft.com/office/powerpoint/2010/main" val="1891320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We've decided to use a nicer font and make some of the text red. To do this, we will add a </a:t>
            </a:r>
            <a:r>
              <a:rPr lang="en-US" sz="1800" b="1" i="0" u="none" strike="noStrike" baseline="0" dirty="0">
                <a:latin typeface="Inconsolata-Bold"/>
              </a:rPr>
              <a:t>style </a:t>
            </a:r>
            <a:r>
              <a:rPr lang="en-US" sz="1800" b="0" i="0" u="none" strike="noStrike" baseline="0" dirty="0">
                <a:latin typeface="Lora-Regular"/>
              </a:rPr>
              <a:t>element to the </a:t>
            </a:r>
            <a:r>
              <a:rPr lang="en-US" sz="1800" b="1" i="0" u="none" strike="noStrike" baseline="0" dirty="0">
                <a:latin typeface="Inconsolata-Bold"/>
              </a:rPr>
              <a:t>head </a:t>
            </a:r>
            <a:r>
              <a:rPr lang="en-US" sz="1800" b="0" i="0" u="none" strike="noStrike" baseline="0" dirty="0">
                <a:latin typeface="Lora-Regular"/>
              </a:rPr>
              <a:t>element. We can add the following code under the </a:t>
            </a:r>
            <a:r>
              <a:rPr lang="en-US" sz="1800" b="1" i="0" u="none" strike="noStrike" baseline="0" dirty="0">
                <a:latin typeface="Inconsolata-Bold"/>
              </a:rPr>
              <a:t>title </a:t>
            </a:r>
            <a:r>
              <a:rPr lang="en-US" sz="1800" b="0" i="0" u="none" strike="noStrike" baseline="0" dirty="0">
                <a:latin typeface="Lora-Regular"/>
              </a:rPr>
              <a:t>element:</a:t>
            </a:r>
            <a:endParaRPr lang="en-US" sz="1800" dirty="0"/>
          </a:p>
        </p:txBody>
      </p:sp>
      <p:pic>
        <p:nvPicPr>
          <p:cNvPr id="6" name="Picture 5">
            <a:extLst>
              <a:ext uri="{FF2B5EF4-FFF2-40B4-BE49-F238E27FC236}">
                <a16:creationId xmlns:a16="http://schemas.microsoft.com/office/drawing/2014/main" id="{B1BA35E4-3ECF-4974-83A9-9953BF07421F}"/>
              </a:ext>
            </a:extLst>
          </p:cNvPr>
          <p:cNvPicPr>
            <a:picLocks noChangeAspect="1"/>
          </p:cNvPicPr>
          <p:nvPr/>
        </p:nvPicPr>
        <p:blipFill>
          <a:blip r:embed="rId2"/>
          <a:stretch>
            <a:fillRect/>
          </a:stretch>
        </p:blipFill>
        <p:spPr>
          <a:xfrm>
            <a:off x="2181224" y="3336444"/>
            <a:ext cx="7829550" cy="2819400"/>
          </a:xfrm>
          <a:prstGeom prst="rect">
            <a:avLst/>
          </a:prstGeom>
        </p:spPr>
      </p:pic>
    </p:spTree>
    <p:extLst>
      <p:ext uri="{BB962C8B-B14F-4D97-AF65-F5344CB8AC3E}">
        <p14:creationId xmlns:p14="http://schemas.microsoft.com/office/powerpoint/2010/main" val="137630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lstStyle/>
          <a:p>
            <a:pPr marL="0" indent="0" algn="l">
              <a:buNone/>
            </a:pPr>
            <a:r>
              <a:rPr lang="en-US" sz="1800" b="0" i="0" u="none" strike="noStrike" baseline="0" dirty="0">
                <a:latin typeface="Lora-Regular"/>
              </a:rPr>
              <a:t>To provide information within an HTML document to be ignored by the parser and not shown to the end user, you can add comments. These are useful for notes and documentation to aid anyone who might read or amend the source of the HTML document. A comment begins with </a:t>
            </a:r>
            <a:r>
              <a:rPr lang="en-US" sz="1800" b="1" i="0" u="none" strike="noStrike" baseline="0" dirty="0">
                <a:latin typeface="Inconsolata-Bold"/>
              </a:rPr>
              <a:t>&lt;!-- </a:t>
            </a:r>
            <a:r>
              <a:rPr lang="en-US" sz="1800" b="0" i="0" u="none" strike="noStrike" baseline="0" dirty="0">
                <a:latin typeface="Lora-Regular"/>
              </a:rPr>
              <a:t>and ends with </a:t>
            </a:r>
            <a:r>
              <a:rPr lang="en-US" sz="1800" b="1" i="0" u="none" strike="noStrike" baseline="0" dirty="0">
                <a:latin typeface="Inconsolata-Bold"/>
              </a:rPr>
              <a:t>--&gt;</a:t>
            </a:r>
            <a:r>
              <a:rPr lang="en-US" sz="1800" b="0" i="0" u="none" strike="noStrike" baseline="0" dirty="0">
                <a:latin typeface="Lora-Regular"/>
              </a:rPr>
              <a:t>. Comments, in HTML, can be single or multiline. The following are some examples:</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You can use comments to provide helpful hints to other developers working on the web page but they will be ignored by the browser when parsing the page.</a:t>
            </a:r>
            <a:endParaRPr lang="en-US" dirty="0"/>
          </a:p>
        </p:txBody>
      </p:sp>
      <p:pic>
        <p:nvPicPr>
          <p:cNvPr id="5" name="Picture 4">
            <a:extLst>
              <a:ext uri="{FF2B5EF4-FFF2-40B4-BE49-F238E27FC236}">
                <a16:creationId xmlns:a16="http://schemas.microsoft.com/office/drawing/2014/main" id="{52D120A6-D1C7-4758-A4D5-9E8CE6335917}"/>
              </a:ext>
            </a:extLst>
          </p:cNvPr>
          <p:cNvPicPr>
            <a:picLocks noChangeAspect="1"/>
          </p:cNvPicPr>
          <p:nvPr/>
        </p:nvPicPr>
        <p:blipFill>
          <a:blip r:embed="rId2"/>
          <a:stretch>
            <a:fillRect/>
          </a:stretch>
        </p:blipFill>
        <p:spPr>
          <a:xfrm>
            <a:off x="2793205" y="3644153"/>
            <a:ext cx="6605588" cy="1734732"/>
          </a:xfrm>
          <a:prstGeom prst="rect">
            <a:avLst/>
          </a:prstGeom>
        </p:spPr>
      </p:pic>
    </p:spTree>
    <p:extLst>
      <p:ext uri="{BB962C8B-B14F-4D97-AF65-F5344CB8AC3E}">
        <p14:creationId xmlns:p14="http://schemas.microsoft.com/office/powerpoint/2010/main" val="16310309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normAutofit/>
          </a:bodyPr>
          <a:lstStyle/>
          <a:p>
            <a:pPr marL="324000" lvl="1" indent="0">
              <a:buNone/>
            </a:pPr>
            <a:endParaRPr lang="en-US" sz="1800" dirty="0"/>
          </a:p>
          <a:p>
            <a:pPr marL="324000" lvl="1" indent="0">
              <a:buNone/>
            </a:pPr>
            <a:endParaRPr lang="en-US" sz="1800" dirty="0"/>
          </a:p>
          <a:p>
            <a:pPr marL="0" indent="0" algn="l">
              <a:buNone/>
            </a:pPr>
            <a:r>
              <a:rPr lang="en-US" sz="1800" b="0" i="0" u="none" strike="noStrike" baseline="0" dirty="0">
                <a:latin typeface="Lora-Regular"/>
              </a:rPr>
              <a:t>The results of this code change are that we should now have styles applied to the </a:t>
            </a:r>
            <a:r>
              <a:rPr lang="en-US" sz="1800" b="1" i="0" u="none" strike="noStrike" baseline="0" dirty="0">
                <a:latin typeface="Inconsolata-Bold"/>
              </a:rPr>
              <a:t>h1 </a:t>
            </a:r>
            <a:r>
              <a:rPr lang="en-US" sz="1800" b="0" i="0" u="none" strike="noStrike" baseline="0" dirty="0">
                <a:latin typeface="Lora-Regular"/>
              </a:rPr>
              <a:t>element and to both of the </a:t>
            </a:r>
            <a:r>
              <a:rPr lang="en-US" sz="1800" b="1" i="0" u="none" strike="noStrike" baseline="0" dirty="0">
                <a:latin typeface="Inconsolata-Bold"/>
              </a:rPr>
              <a:t>p </a:t>
            </a:r>
            <a:r>
              <a:rPr lang="en-US" sz="1800" b="0" i="0" u="none" strike="noStrike" baseline="0" dirty="0">
                <a:latin typeface="Lora-Regular"/>
              </a:rPr>
              <a:t>elements, all of which will have red text. The result will look similar to the following figure:</a:t>
            </a:r>
            <a:endParaRPr lang="en-US" sz="1800" dirty="0"/>
          </a:p>
        </p:txBody>
      </p:sp>
      <p:pic>
        <p:nvPicPr>
          <p:cNvPr id="5" name="Picture 4">
            <a:extLst>
              <a:ext uri="{FF2B5EF4-FFF2-40B4-BE49-F238E27FC236}">
                <a16:creationId xmlns:a16="http://schemas.microsoft.com/office/drawing/2014/main" id="{7C13C082-6176-4A2E-B73E-DC4DD47CEF6E}"/>
              </a:ext>
            </a:extLst>
          </p:cNvPr>
          <p:cNvPicPr>
            <a:picLocks noChangeAspect="1"/>
          </p:cNvPicPr>
          <p:nvPr/>
        </p:nvPicPr>
        <p:blipFill>
          <a:blip r:embed="rId2"/>
          <a:stretch>
            <a:fillRect/>
          </a:stretch>
        </p:blipFill>
        <p:spPr>
          <a:xfrm>
            <a:off x="4012126" y="3882739"/>
            <a:ext cx="4167746" cy="1963145"/>
          </a:xfrm>
          <a:prstGeom prst="rect">
            <a:avLst/>
          </a:prstGeom>
        </p:spPr>
      </p:pic>
      <p:sp>
        <p:nvSpPr>
          <p:cNvPr id="8" name="TextBox 7">
            <a:extLst>
              <a:ext uri="{FF2B5EF4-FFF2-40B4-BE49-F238E27FC236}">
                <a16:creationId xmlns:a16="http://schemas.microsoft.com/office/drawing/2014/main" id="{DAFB2437-9B1B-4BB8-8F44-095DD13BA703}"/>
              </a:ext>
            </a:extLst>
          </p:cNvPr>
          <p:cNvSpPr txBox="1"/>
          <p:nvPr/>
        </p:nvSpPr>
        <p:spPr>
          <a:xfrm>
            <a:off x="4303058" y="6001955"/>
            <a:ext cx="3585882" cy="307777"/>
          </a:xfrm>
          <a:prstGeom prst="rect">
            <a:avLst/>
          </a:prstGeom>
          <a:noFill/>
        </p:spPr>
        <p:txBody>
          <a:bodyPr wrap="square">
            <a:spAutoFit/>
          </a:bodyPr>
          <a:lstStyle/>
          <a:p>
            <a:r>
              <a:rPr lang="en-US" sz="1400" b="1" i="0" u="none" strike="noStrike" baseline="0" dirty="0">
                <a:latin typeface="OpenSans-Semibold"/>
              </a:rPr>
              <a:t>Figure 1.22: The web page with styles applied</a:t>
            </a:r>
            <a:endParaRPr lang="en-US" sz="1400" b="1" dirty="0"/>
          </a:p>
        </p:txBody>
      </p:sp>
    </p:spTree>
    <p:extLst>
      <p:ext uri="{BB962C8B-B14F-4D97-AF65-F5344CB8AC3E}">
        <p14:creationId xmlns:p14="http://schemas.microsoft.com/office/powerpoint/2010/main" val="41978900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numCol="1" anchor="t">
            <a:normAutofit/>
          </a:bodyPr>
          <a:lstStyle/>
          <a:p>
            <a:pPr marL="0" indent="0" algn="l">
              <a:buNone/>
            </a:pPr>
            <a:r>
              <a:rPr lang="en-US" sz="1800" b="0" i="0" u="none" strike="noStrike" baseline="0" dirty="0">
                <a:latin typeface="Lora-Regular"/>
              </a:rPr>
              <a:t>3. Finally, we will give the first paragraph element a different style by overriding the style set in the </a:t>
            </a:r>
            <a:r>
              <a:rPr lang="en-US" sz="1800" b="1" i="0" u="none" strike="noStrike" baseline="0" dirty="0">
                <a:latin typeface="Inconsolata-Bold"/>
              </a:rPr>
              <a:t>head </a:t>
            </a:r>
            <a:r>
              <a:rPr lang="en-US" sz="1800" b="0" i="0" u="none" strike="noStrike" baseline="0" dirty="0">
                <a:latin typeface="Lora-Regular"/>
              </a:rPr>
              <a:t>element. Let's add an inline style to the first paragraph, setting the color to blue and adding a </a:t>
            </a:r>
            <a:r>
              <a:rPr lang="en-US" sz="1800" b="1" i="0" u="none" strike="noStrike" baseline="0" dirty="0">
                <a:latin typeface="Inconsolata-Bold"/>
              </a:rPr>
              <a:t>line-through </a:t>
            </a:r>
            <a:r>
              <a:rPr lang="en-US" sz="1800" b="0" i="0" u="none" strike="noStrike" baseline="0" dirty="0">
                <a:latin typeface="Lora-Regular"/>
              </a:rPr>
              <a:t>text decoration as follows:</a:t>
            </a: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br>
              <a:rPr lang="en-US" sz="1800" b="1" i="0" u="none" strike="noStrike" baseline="0" dirty="0">
                <a:latin typeface="Inconsolata-Bold"/>
              </a:rPr>
            </a:br>
            <a:r>
              <a:rPr lang="en-US" sz="1800" b="0" i="0" u="none" strike="noStrike" baseline="0" dirty="0">
                <a:latin typeface="Lora-Regular"/>
              </a:rPr>
              <a:t>on the left-hand side of the screen and select </a:t>
            </a:r>
            <a:br>
              <a:rPr lang="en-US" sz="1800" b="0" i="0" u="none" strike="noStrike" baseline="0" dirty="0">
                <a:latin typeface="Lora-Regular"/>
              </a:rPr>
            </a:br>
            <a:r>
              <a:rPr lang="en-US" sz="1800" b="1" i="0" u="none" strike="noStrike" baseline="0" dirty="0">
                <a:latin typeface="Inconsolata-Bold"/>
              </a:rPr>
              <a:t>open in default browser</a:t>
            </a:r>
            <a:r>
              <a:rPr lang="en-US" sz="1800" b="0" i="0" u="none" strike="noStrike" baseline="0" dirty="0">
                <a:latin typeface="Lora-Regular"/>
              </a:rPr>
              <a:t>, you will see the following </a:t>
            </a:r>
            <a:br>
              <a:rPr lang="en-US" sz="1800" b="0" i="0" u="none" strike="noStrike" baseline="0" dirty="0">
                <a:latin typeface="Lora-Regular"/>
              </a:rPr>
            </a:br>
            <a:r>
              <a:rPr lang="en-US" sz="1800" b="0" i="0" u="none" strike="noStrike" baseline="0" dirty="0">
                <a:latin typeface="Lora-Regular"/>
              </a:rPr>
              <a:t>web page in your browser:</a:t>
            </a:r>
            <a:endParaRPr lang="en-US" sz="1800" dirty="0"/>
          </a:p>
        </p:txBody>
      </p:sp>
      <p:pic>
        <p:nvPicPr>
          <p:cNvPr id="6" name="Picture 5">
            <a:extLst>
              <a:ext uri="{FF2B5EF4-FFF2-40B4-BE49-F238E27FC236}">
                <a16:creationId xmlns:a16="http://schemas.microsoft.com/office/drawing/2014/main" id="{1593844D-5D9D-40AE-8B55-44ED8AC9B084}"/>
              </a:ext>
            </a:extLst>
          </p:cNvPr>
          <p:cNvPicPr>
            <a:picLocks noChangeAspect="1"/>
          </p:cNvPicPr>
          <p:nvPr/>
        </p:nvPicPr>
        <p:blipFill rotWithShape="1">
          <a:blip r:embed="rId2"/>
          <a:srcRect l="8631" t="754" r="2941" b="-1"/>
          <a:stretch/>
        </p:blipFill>
        <p:spPr>
          <a:xfrm>
            <a:off x="1068084" y="3101082"/>
            <a:ext cx="7151269" cy="434672"/>
          </a:xfrm>
          <a:prstGeom prst="rect">
            <a:avLst/>
          </a:prstGeom>
        </p:spPr>
      </p:pic>
      <p:pic>
        <p:nvPicPr>
          <p:cNvPr id="9" name="Picture 8">
            <a:extLst>
              <a:ext uri="{FF2B5EF4-FFF2-40B4-BE49-F238E27FC236}">
                <a16:creationId xmlns:a16="http://schemas.microsoft.com/office/drawing/2014/main" id="{55E609BB-01A1-4CC3-9235-AA571D17980C}"/>
              </a:ext>
            </a:extLst>
          </p:cNvPr>
          <p:cNvPicPr>
            <a:picLocks noChangeAspect="1"/>
          </p:cNvPicPr>
          <p:nvPr/>
        </p:nvPicPr>
        <p:blipFill>
          <a:blip r:embed="rId3"/>
          <a:stretch>
            <a:fillRect/>
          </a:stretch>
        </p:blipFill>
        <p:spPr>
          <a:xfrm>
            <a:off x="6868291" y="3668674"/>
            <a:ext cx="4515556" cy="2156178"/>
          </a:xfrm>
          <a:prstGeom prst="rect">
            <a:avLst/>
          </a:prstGeom>
        </p:spPr>
      </p:pic>
      <p:sp>
        <p:nvSpPr>
          <p:cNvPr id="11" name="TextBox 10">
            <a:extLst>
              <a:ext uri="{FF2B5EF4-FFF2-40B4-BE49-F238E27FC236}">
                <a16:creationId xmlns:a16="http://schemas.microsoft.com/office/drawing/2014/main" id="{6C59E712-6CB0-4F51-8F78-751E0C220978}"/>
              </a:ext>
            </a:extLst>
          </p:cNvPr>
          <p:cNvSpPr txBox="1"/>
          <p:nvPr/>
        </p:nvSpPr>
        <p:spPr>
          <a:xfrm>
            <a:off x="7104528" y="5980922"/>
            <a:ext cx="4043082" cy="307777"/>
          </a:xfrm>
          <a:prstGeom prst="rect">
            <a:avLst/>
          </a:prstGeom>
          <a:noFill/>
        </p:spPr>
        <p:txBody>
          <a:bodyPr wrap="square">
            <a:spAutoFit/>
          </a:bodyPr>
          <a:lstStyle/>
          <a:p>
            <a:r>
              <a:rPr lang="en-US" sz="1400" b="1" i="0" u="none" strike="noStrike" baseline="0" dirty="0">
                <a:latin typeface="OpenSans-Semibold"/>
              </a:rPr>
              <a:t>Figure 1.23: The web page with inline style applied</a:t>
            </a:r>
            <a:endParaRPr lang="en-US" sz="1400" b="1" dirty="0"/>
          </a:p>
        </p:txBody>
      </p:sp>
    </p:spTree>
    <p:extLst>
      <p:ext uri="{BB962C8B-B14F-4D97-AF65-F5344CB8AC3E}">
        <p14:creationId xmlns:p14="http://schemas.microsoft.com/office/powerpoint/2010/main" val="1406400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2662517" y="2381702"/>
            <a:ext cx="6866966" cy="3774142"/>
          </a:xfrm>
        </p:spPr>
        <p:txBody>
          <a:bodyPr anchor="ctr">
            <a:normAutofit/>
          </a:bodyPr>
          <a:lstStyle/>
          <a:p>
            <a:pPr marL="0" indent="0" algn="ctr">
              <a:buNone/>
            </a:pPr>
            <a:r>
              <a:rPr lang="en-US" sz="1800" b="0" i="0" u="none" strike="noStrike" baseline="0" dirty="0">
                <a:latin typeface="Lora-Regular"/>
              </a:rPr>
              <a:t>Something to note is that the inline style, applied to the first paragraph, takes precedence over the more general CSS rule applied to all </a:t>
            </a:r>
            <a:r>
              <a:rPr lang="en-US" sz="1800" b="1" i="0" u="none" strike="noStrike" baseline="0" dirty="0">
                <a:latin typeface="Inconsolata-Bold"/>
              </a:rPr>
              <a:t>p </a:t>
            </a:r>
            <a:r>
              <a:rPr lang="en-US" sz="1800" b="0" i="0" u="none" strike="noStrike" baseline="0" dirty="0">
                <a:latin typeface="Lora-Regular"/>
              </a:rPr>
              <a:t>elements in the </a:t>
            </a:r>
            <a:r>
              <a:rPr lang="en-US" sz="1800" b="1" i="0" u="none" strike="noStrike" baseline="0" dirty="0">
                <a:latin typeface="Inconsolata-Bold"/>
              </a:rPr>
              <a:t>style </a:t>
            </a:r>
            <a:r>
              <a:rPr lang="en-US" sz="1800" b="0" i="0" u="none" strike="noStrike" baseline="0" dirty="0">
                <a:latin typeface="Lora-Regular"/>
              </a:rPr>
              <a:t>element in the </a:t>
            </a:r>
            <a:r>
              <a:rPr lang="en-US" sz="1800" b="1" i="0" u="none" strike="noStrike" baseline="0" dirty="0">
                <a:latin typeface="Inconsolata-Bold"/>
              </a:rPr>
              <a:t>head </a:t>
            </a:r>
            <a:r>
              <a:rPr lang="en-US" sz="1800" b="0" i="0" u="none" strike="noStrike" baseline="0" dirty="0">
                <a:latin typeface="Lora-Regular"/>
              </a:rPr>
              <a:t>element of the document. We will look at specificity and the rules of the cascade later in this chapter, but first, let's try moving these style rules into an external file.</a:t>
            </a:r>
            <a:endParaRPr lang="en-US" sz="1800" dirty="0"/>
          </a:p>
        </p:txBody>
      </p:sp>
    </p:spTree>
    <p:extLst>
      <p:ext uri="{BB962C8B-B14F-4D97-AF65-F5344CB8AC3E}">
        <p14:creationId xmlns:p14="http://schemas.microsoft.com/office/powerpoint/2010/main" val="1194185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6: Styles in an External File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1882588"/>
            <a:ext cx="11029616" cy="4791075"/>
          </a:xfrm>
        </p:spPr>
        <p:txBody>
          <a:bodyPr anchor="t">
            <a:normAutofit/>
          </a:bodyPr>
          <a:lstStyle/>
          <a:p>
            <a:pPr marL="0" indent="0" algn="l">
              <a:buNone/>
            </a:pPr>
            <a:r>
              <a:rPr lang="en-US" sz="1800" b="0" i="0" u="none" strike="noStrike" baseline="0" dirty="0">
                <a:latin typeface="Lora-Regular"/>
              </a:rPr>
              <a:t>In this exercise, we will separate the concerns of presentation and structure of </a:t>
            </a:r>
            <a:r>
              <a:rPr lang="en-US" sz="1800" b="0" i="1" u="none" strike="noStrike" baseline="0" dirty="0">
                <a:latin typeface="Lora-Italic"/>
              </a:rPr>
              <a:t>Exercise 5</a:t>
            </a:r>
            <a:r>
              <a:rPr lang="en-US" sz="1800" b="0" i="0" u="none" strike="noStrike" baseline="0" dirty="0">
                <a:latin typeface="Lora-Regular"/>
              </a:rPr>
              <a:t>, </a:t>
            </a:r>
            <a:r>
              <a:rPr lang="en-US" sz="1800" b="0" i="1" u="none" strike="noStrike" baseline="0" dirty="0">
                <a:latin typeface="Lora-Italic"/>
              </a:rPr>
              <a:t>Adding Styles</a:t>
            </a:r>
            <a:r>
              <a:rPr lang="en-US" sz="1800" b="0" i="0" u="none" strike="noStrike" baseline="0" dirty="0">
                <a:latin typeface="Lora-Regular"/>
              </a:rPr>
              <a:t>, by moving all the styles to an external file.</a:t>
            </a:r>
          </a:p>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index-with-external-styles.html</a:t>
            </a:r>
            <a:r>
              <a:rPr lang="en-US" sz="1800" b="0" i="0" u="none" strike="noStrike" baseline="0" dirty="0">
                <a:latin typeface="Lora-Regular"/>
              </a:rPr>
              <a:t>.</a:t>
            </a:r>
          </a:p>
          <a:p>
            <a:pPr marL="324000" lvl="1" indent="0">
              <a:buNone/>
            </a:pPr>
            <a:endParaRPr lang="en-US" sz="1800" b="0" i="0" u="none" strike="noStrike" baseline="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Add the same web page as in </a:t>
            </a:r>
            <a:br>
              <a:rPr lang="en-US" sz="1800" b="0" i="0" u="none" strike="noStrike" baseline="0" dirty="0">
                <a:latin typeface="Lora-Regular"/>
              </a:rPr>
            </a:br>
            <a:r>
              <a:rPr lang="en-US" sz="1800" b="0" i="1" u="none" strike="noStrike" baseline="0" dirty="0">
                <a:latin typeface="Lora-Italic"/>
              </a:rPr>
              <a:t>Exercise 5</a:t>
            </a:r>
            <a:r>
              <a:rPr lang="en-US" sz="1800" b="0" i="0" u="none" strike="noStrike" baseline="0" dirty="0">
                <a:latin typeface="Lora-Regular"/>
              </a:rPr>
              <a:t>, </a:t>
            </a:r>
            <a:r>
              <a:rPr lang="en-US" sz="1800" b="0" i="1" u="none" strike="noStrike" baseline="0" dirty="0">
                <a:latin typeface="Lora-Italic"/>
              </a:rPr>
              <a:t>Adding Styles</a:t>
            </a:r>
            <a:r>
              <a:rPr lang="en-US" sz="1800" b="0" i="0" u="none" strike="noStrike" baseline="0" dirty="0">
                <a:latin typeface="Lora-Regular"/>
              </a:rPr>
              <a:t>, to the file:</a:t>
            </a:r>
            <a:endParaRPr lang="en-US" sz="1800" dirty="0"/>
          </a:p>
        </p:txBody>
      </p:sp>
      <p:pic>
        <p:nvPicPr>
          <p:cNvPr id="5" name="Picture 4">
            <a:extLst>
              <a:ext uri="{FF2B5EF4-FFF2-40B4-BE49-F238E27FC236}">
                <a16:creationId xmlns:a16="http://schemas.microsoft.com/office/drawing/2014/main" id="{29F6A2FB-C62A-4773-8A13-7A585D3BD3CF}"/>
              </a:ext>
            </a:extLst>
          </p:cNvPr>
          <p:cNvPicPr>
            <a:picLocks noChangeAspect="1"/>
          </p:cNvPicPr>
          <p:nvPr/>
        </p:nvPicPr>
        <p:blipFill rotWithShape="1">
          <a:blip r:embed="rId2"/>
          <a:srcRect r="16829"/>
          <a:stretch/>
        </p:blipFill>
        <p:spPr>
          <a:xfrm>
            <a:off x="5665694" y="4000220"/>
            <a:ext cx="5945114" cy="2736006"/>
          </a:xfrm>
          <a:prstGeom prst="rect">
            <a:avLst/>
          </a:prstGeom>
        </p:spPr>
      </p:pic>
    </p:spTree>
    <p:extLst>
      <p:ext uri="{BB962C8B-B14F-4D97-AF65-F5344CB8AC3E}">
        <p14:creationId xmlns:p14="http://schemas.microsoft.com/office/powerpoint/2010/main" val="33445108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1.06: Styles in an External File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t">
            <a:normAutofit/>
          </a:bodyPr>
          <a:lstStyle/>
          <a:p>
            <a:pPr marL="0" indent="0" algn="l">
              <a:buNone/>
            </a:pPr>
            <a:r>
              <a:rPr lang="en-US" sz="1800" b="0" i="0" u="none" strike="noStrike" baseline="0" dirty="0">
                <a:latin typeface="Lora-Regular"/>
              </a:rPr>
              <a:t>3. We will add a </a:t>
            </a:r>
            <a:r>
              <a:rPr lang="en-US" sz="1800" b="1" i="0" u="none" strike="noStrike" baseline="0" dirty="0">
                <a:latin typeface="Inconsolata-Bold"/>
              </a:rPr>
              <a:t>link </a:t>
            </a:r>
            <a:r>
              <a:rPr lang="en-US" sz="1800" b="0" i="0" u="none" strike="noStrike" baseline="0" dirty="0">
                <a:latin typeface="Lora-Regular"/>
              </a:rPr>
              <a:t>element to reference a </a:t>
            </a:r>
            <a:r>
              <a:rPr lang="en-US" sz="1800" b="1" i="0" u="none" strike="noStrike" baseline="0" dirty="0">
                <a:latin typeface="Inconsolata-Bold"/>
              </a:rPr>
              <a:t>.</a:t>
            </a:r>
            <a:r>
              <a:rPr lang="en-US" sz="1800" b="1" i="0" u="none" strike="noStrike" baseline="0" dirty="0" err="1">
                <a:latin typeface="Inconsolata-Bold"/>
              </a:rPr>
              <a:t>css</a:t>
            </a:r>
            <a:r>
              <a:rPr lang="en-US" sz="1800" b="1" i="0" u="none" strike="noStrike" baseline="0" dirty="0">
                <a:latin typeface="Inconsolata-Bold"/>
              </a:rPr>
              <a:t> </a:t>
            </a:r>
            <a:r>
              <a:rPr lang="en-US" sz="1800" b="0" i="0" u="none" strike="noStrike" baseline="0" dirty="0">
                <a:latin typeface="Lora-Regular"/>
              </a:rPr>
              <a:t>file below the </a:t>
            </a:r>
            <a:r>
              <a:rPr lang="en-US" sz="1800" b="1" i="0" u="none" strike="noStrike" baseline="0" dirty="0">
                <a:latin typeface="Inconsolata-Bold"/>
              </a:rPr>
              <a:t>title </a:t>
            </a:r>
            <a:r>
              <a:rPr lang="en-US" sz="1800" b="0" i="0" u="none" strike="noStrike" baseline="0" dirty="0">
                <a:latin typeface="Lora-Regular"/>
              </a:rPr>
              <a:t>element:</a:t>
            </a: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4. Next, we need to save a file named </a:t>
            </a:r>
            <a:r>
              <a:rPr lang="en-US" sz="1800" b="1" i="0" u="none" strike="noStrike" baseline="0" dirty="0">
                <a:latin typeface="Inconsolata-Bold"/>
              </a:rPr>
              <a:t>styles.css </a:t>
            </a:r>
            <a:r>
              <a:rPr lang="en-US" sz="1800" b="0" i="0" u="none" strike="noStrike" baseline="0" dirty="0">
                <a:latin typeface="Lora-Regular"/>
              </a:rPr>
              <a:t>in the same directory as </a:t>
            </a:r>
            <a:r>
              <a:rPr lang="en-US" sz="1800" b="1" i="0" u="none" strike="noStrike" baseline="0" dirty="0">
                <a:latin typeface="Inconsolata-Bold"/>
              </a:rPr>
              <a:t>index-withexternal-styles.html</a:t>
            </a:r>
            <a:r>
              <a:rPr lang="en-US" sz="1800" b="0" i="0" u="none" strike="noStrike" baseline="0" dirty="0">
                <a:latin typeface="Lora-Regular"/>
              </a:rPr>
              <a:t>.</a:t>
            </a:r>
          </a:p>
          <a:p>
            <a:pPr marL="0" indent="0" algn="l">
              <a:buNone/>
            </a:pPr>
            <a:r>
              <a:rPr lang="en-US" sz="1800" b="0" i="0" u="none" strike="noStrike" baseline="0" dirty="0">
                <a:latin typeface="Lora-Regular"/>
              </a:rPr>
              <a:t>5. Create a </a:t>
            </a:r>
            <a:r>
              <a:rPr lang="en-US" sz="1800" b="1" i="0" u="none" strike="noStrike" baseline="0" dirty="0">
                <a:latin typeface="Inconsolata-Bold"/>
              </a:rPr>
              <a:t>styles </a:t>
            </a:r>
            <a:r>
              <a:rPr lang="en-US" sz="1800" b="0" i="0" u="none" strike="noStrike" baseline="0" dirty="0">
                <a:latin typeface="Lora-Regular"/>
              </a:rPr>
              <a:t>directory and add the following styles to </a:t>
            </a:r>
            <a:r>
              <a:rPr lang="en-US" sz="1800" b="1" i="0" u="none" strike="noStrike" baseline="0" dirty="0">
                <a:latin typeface="Inconsolata-Bold"/>
              </a:rPr>
              <a:t>Exercise_1.06.css</a:t>
            </a:r>
            <a:r>
              <a:rPr lang="en-US" sz="1800" b="0" i="0" u="none" strike="noStrike" baseline="0" dirty="0">
                <a:latin typeface="Lora-Regular"/>
              </a:rPr>
              <a:t>:</a:t>
            </a:r>
            <a:endParaRPr lang="en-US" dirty="0"/>
          </a:p>
        </p:txBody>
      </p:sp>
      <p:pic>
        <p:nvPicPr>
          <p:cNvPr id="6" name="Picture 5">
            <a:extLst>
              <a:ext uri="{FF2B5EF4-FFF2-40B4-BE49-F238E27FC236}">
                <a16:creationId xmlns:a16="http://schemas.microsoft.com/office/drawing/2014/main" id="{0722412D-D036-45BC-BB34-303E329AD245}"/>
              </a:ext>
            </a:extLst>
          </p:cNvPr>
          <p:cNvPicPr>
            <a:picLocks noChangeAspect="1"/>
          </p:cNvPicPr>
          <p:nvPr/>
        </p:nvPicPr>
        <p:blipFill>
          <a:blip r:embed="rId2"/>
          <a:stretch>
            <a:fillRect/>
          </a:stretch>
        </p:blipFill>
        <p:spPr>
          <a:xfrm>
            <a:off x="2166936" y="2479134"/>
            <a:ext cx="7839075" cy="381000"/>
          </a:xfrm>
          <a:prstGeom prst="rect">
            <a:avLst/>
          </a:prstGeom>
        </p:spPr>
      </p:pic>
      <p:pic>
        <p:nvPicPr>
          <p:cNvPr id="8" name="Picture 7">
            <a:extLst>
              <a:ext uri="{FF2B5EF4-FFF2-40B4-BE49-F238E27FC236}">
                <a16:creationId xmlns:a16="http://schemas.microsoft.com/office/drawing/2014/main" id="{87EC39CA-B1CB-4F33-B0E1-A7D7CD7D082D}"/>
              </a:ext>
            </a:extLst>
          </p:cNvPr>
          <p:cNvPicPr>
            <a:picLocks noChangeAspect="1"/>
          </p:cNvPicPr>
          <p:nvPr/>
        </p:nvPicPr>
        <p:blipFill>
          <a:blip r:embed="rId3"/>
          <a:stretch>
            <a:fillRect/>
          </a:stretch>
        </p:blipFill>
        <p:spPr>
          <a:xfrm>
            <a:off x="2166936" y="3997867"/>
            <a:ext cx="7858125" cy="2571750"/>
          </a:xfrm>
          <a:prstGeom prst="rect">
            <a:avLst/>
          </a:prstGeom>
        </p:spPr>
      </p:pic>
    </p:spTree>
    <p:extLst>
      <p:ext uri="{BB962C8B-B14F-4D97-AF65-F5344CB8AC3E}">
        <p14:creationId xmlns:p14="http://schemas.microsoft.com/office/powerpoint/2010/main" val="12191569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1.06: Styles in an External File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551997"/>
          </a:xfrm>
        </p:spPr>
        <p:txBody>
          <a:bodyPr anchor="t">
            <a:normAutofit/>
          </a:bodyPr>
          <a:lstStyle/>
          <a:p>
            <a:pPr marL="0" indent="0" algn="l">
              <a:buNone/>
            </a:pPr>
            <a:r>
              <a:rPr lang="en-US" sz="1800" b="0" i="0" u="none" strike="noStrike" baseline="0" dirty="0">
                <a:latin typeface="Lora-Regular"/>
              </a:rPr>
              <a:t>6. To get the equivalent styles that we had at the end of </a:t>
            </a:r>
            <a:r>
              <a:rPr lang="en-US" sz="1800" b="0" i="1" u="none" strike="noStrike" baseline="0" dirty="0">
                <a:latin typeface="Lora-Italic"/>
              </a:rPr>
              <a:t>Exercise 1.05, Adding Styles</a:t>
            </a:r>
            <a:r>
              <a:rPr lang="en-US" sz="1800" b="0" i="0" u="none" strike="noStrike" baseline="0" dirty="0">
                <a:latin typeface="Lora-Regular"/>
              </a:rPr>
              <a:t>, without using an inline style, we have to have a specific way of targeting the first </a:t>
            </a:r>
            <a:r>
              <a:rPr lang="en-US" sz="1800" b="1" i="0" u="none" strike="noStrike" baseline="0" dirty="0">
                <a:latin typeface="Inconsolata-Bold"/>
              </a:rPr>
              <a:t>p </a:t>
            </a:r>
            <a:r>
              <a:rPr lang="en-US" sz="1800" b="0" i="0" u="none" strike="noStrike" baseline="0" dirty="0">
                <a:latin typeface="Lora-Regular"/>
              </a:rPr>
              <a:t>element. We will use the </a:t>
            </a:r>
            <a:r>
              <a:rPr lang="en-US" sz="1800" b="1" i="0" u="none" strike="noStrike" baseline="0" dirty="0">
                <a:latin typeface="Inconsolata-Bold"/>
              </a:rPr>
              <a:t>:first-of-type </a:t>
            </a:r>
            <a:r>
              <a:rPr lang="en-US" sz="1800" b="0" i="0" u="none" strike="noStrike" baseline="0" dirty="0">
                <a:latin typeface="Lora-Regular"/>
              </a:rPr>
              <a:t>pseudo-class. You will learn more about CSS selectors later in this chapter. For now, add this CSS rule to the bottom of </a:t>
            </a:r>
            <a:r>
              <a:rPr lang="en-US" sz="1800" b="1" i="0" u="none" strike="noStrike" baseline="0" dirty="0">
                <a:latin typeface="Inconsolata-Bold"/>
              </a:rPr>
              <a:t>styles.css</a:t>
            </a:r>
            <a:r>
              <a:rPr lang="en-US" sz="1800" b="0" i="0" u="none" strike="noStrike" baseline="0" dirty="0">
                <a:latin typeface="Lora-Regular"/>
              </a:rPr>
              <a:t>:</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result will be as seen in </a:t>
            </a:r>
            <a:r>
              <a:rPr lang="en-US" sz="1800" b="0" i="1" u="none" strike="noStrike" baseline="0" dirty="0">
                <a:latin typeface="Lora-Italic"/>
              </a:rPr>
              <a:t>Figure 1.23 </a:t>
            </a:r>
            <a:r>
              <a:rPr lang="en-US" sz="1800" b="0" i="0" u="none" strike="noStrike" baseline="0" dirty="0">
                <a:latin typeface="Lora-Regular"/>
              </a:rPr>
              <a:t>– the same result as in </a:t>
            </a:r>
            <a:r>
              <a:rPr lang="en-US" sz="1800" b="0" i="1" u="none" strike="noStrike" baseline="0" dirty="0">
                <a:latin typeface="Lora-Italic"/>
              </a:rPr>
              <a:t>Exercise 1.05</a:t>
            </a:r>
            <a:r>
              <a:rPr lang="en-US" sz="1800" b="0" i="0" u="none" strike="noStrike" baseline="0" dirty="0">
                <a:latin typeface="Lora-Regular"/>
              </a:rPr>
              <a:t>, </a:t>
            </a:r>
            <a:r>
              <a:rPr lang="en-US" sz="1800" b="0" i="1" u="none" strike="noStrike" baseline="0" dirty="0">
                <a:latin typeface="Lora-Italic"/>
              </a:rPr>
              <a:t>Adding Styles</a:t>
            </a:r>
            <a:r>
              <a:rPr lang="en-US" sz="1800" b="0" i="0" u="none" strike="noStrike" baseline="0" dirty="0">
                <a:latin typeface="Lora-Regular"/>
              </a:rPr>
              <a:t>. The difference is that we have removed all references to styles from the HTML document into their own external resources. We have successfully separated concerns.</a:t>
            </a:r>
          </a:p>
          <a:p>
            <a:pPr marL="0" indent="0" algn="l">
              <a:buNone/>
            </a:pPr>
            <a:r>
              <a:rPr lang="en-US" sz="1800" b="0" i="0" u="none" strike="noStrike" baseline="0" dirty="0">
                <a:latin typeface="Lora-Regular"/>
              </a:rPr>
              <a:t>Both these methods add styles to the HTML document when it loads. Similar to the HTML DOM, we can manipulate CSS programmatically with JavaScript. This is because the styles are also represented as an object model called the CSSOM.</a:t>
            </a:r>
            <a:endParaRPr lang="en-US" dirty="0"/>
          </a:p>
        </p:txBody>
      </p:sp>
      <p:pic>
        <p:nvPicPr>
          <p:cNvPr id="5" name="Picture 4">
            <a:extLst>
              <a:ext uri="{FF2B5EF4-FFF2-40B4-BE49-F238E27FC236}">
                <a16:creationId xmlns:a16="http://schemas.microsoft.com/office/drawing/2014/main" id="{2D540F47-97F5-4A3F-AE23-17847374768D}"/>
              </a:ext>
            </a:extLst>
          </p:cNvPr>
          <p:cNvPicPr>
            <a:picLocks noChangeAspect="1"/>
          </p:cNvPicPr>
          <p:nvPr/>
        </p:nvPicPr>
        <p:blipFill>
          <a:blip r:embed="rId2"/>
          <a:stretch>
            <a:fillRect/>
          </a:stretch>
        </p:blipFill>
        <p:spPr>
          <a:xfrm>
            <a:off x="2166937" y="3280719"/>
            <a:ext cx="7858125" cy="1123950"/>
          </a:xfrm>
          <a:prstGeom prst="rect">
            <a:avLst/>
          </a:prstGeom>
        </p:spPr>
      </p:pic>
    </p:spTree>
    <p:extLst>
      <p:ext uri="{BB962C8B-B14F-4D97-AF65-F5344CB8AC3E}">
        <p14:creationId xmlns:p14="http://schemas.microsoft.com/office/powerpoint/2010/main" val="3082869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CSSOM</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78424"/>
            <a:ext cx="11029615" cy="4365811"/>
          </a:xfrm>
        </p:spPr>
        <p:txBody>
          <a:bodyPr anchor="t"/>
          <a:lstStyle/>
          <a:p>
            <a:pPr marL="0" indent="0" algn="l">
              <a:buNone/>
            </a:pPr>
            <a:endParaRPr lang="en-US" sz="1800" b="1" i="0" u="none" strike="noStrike" baseline="0" dirty="0">
              <a:latin typeface="Lora-Bold"/>
            </a:endParaRPr>
          </a:p>
          <a:p>
            <a:pPr marL="0" indent="0" algn="l">
              <a:buNone/>
            </a:pPr>
            <a:r>
              <a:rPr lang="en-US" sz="1800" b="1" i="0" u="none" strike="noStrike" baseline="0" dirty="0">
                <a:latin typeface="Lora-Bold"/>
              </a:rPr>
              <a:t>The CSS Object Model </a:t>
            </a:r>
            <a:r>
              <a:rPr lang="en-US" sz="1800" b="0" i="0" u="none" strike="noStrike" baseline="0" dirty="0">
                <a:latin typeface="Lora-Regular"/>
              </a:rPr>
              <a:t>(</a:t>
            </a:r>
            <a:r>
              <a:rPr lang="en-US" sz="1800" b="1" i="0" u="none" strike="noStrike" baseline="0" dirty="0">
                <a:latin typeface="Lora-Bold"/>
              </a:rPr>
              <a:t>CSSOM</a:t>
            </a:r>
            <a:r>
              <a:rPr lang="en-US" sz="1800" b="0" i="0" u="none" strike="noStrike" baseline="0" dirty="0">
                <a:latin typeface="Lora-Regular"/>
              </a:rPr>
              <a:t>) is similar to the HTML DOM, which we described earlier. The CSSOM is an in-memory representation of the styles in the document as they are computed on elements. It is a tree-structure with nodes that mirror those in the HTML DOM, and the objects associated have a list of style properties where all CSS rules have been applied.</a:t>
            </a:r>
          </a:p>
          <a:p>
            <a:pPr marL="0" indent="0" algn="l">
              <a:buNone/>
            </a:pPr>
            <a:r>
              <a:rPr lang="en-US" sz="1800" b="0" i="0" u="none" strike="noStrike" baseline="0" dirty="0">
                <a:latin typeface="Lora-Regular"/>
              </a:rPr>
              <a:t>The CSSOM represents all the styles that have been created in the document as objects with properties that we can change with JavaScript. We can access these styles and change the values of style properties.</a:t>
            </a:r>
          </a:p>
          <a:p>
            <a:pPr marL="0" indent="0" algn="l">
              <a:buNone/>
            </a:pPr>
            <a:r>
              <a:rPr lang="en-US" sz="1800" b="0" i="0" u="none" strike="noStrike" baseline="0" dirty="0">
                <a:latin typeface="Lora-Regular"/>
              </a:rPr>
              <a:t>We mostly access these styles via the </a:t>
            </a:r>
            <a:r>
              <a:rPr lang="en-US" sz="1800" b="1" i="0" u="none" strike="noStrike" baseline="0" dirty="0">
                <a:latin typeface="Inconsolata-Bold"/>
              </a:rPr>
              <a:t>styles </a:t>
            </a:r>
            <a:r>
              <a:rPr lang="en-US" sz="1800" b="0" i="0" u="none" strike="noStrike" baseline="0" dirty="0">
                <a:latin typeface="Lora-Regular"/>
              </a:rPr>
              <a:t>property of a DOM element, as here:</a:t>
            </a:r>
            <a:endParaRPr lang="en-US" dirty="0"/>
          </a:p>
        </p:txBody>
      </p:sp>
      <p:pic>
        <p:nvPicPr>
          <p:cNvPr id="6" name="Picture 5">
            <a:extLst>
              <a:ext uri="{FF2B5EF4-FFF2-40B4-BE49-F238E27FC236}">
                <a16:creationId xmlns:a16="http://schemas.microsoft.com/office/drawing/2014/main" id="{364F1B0B-8229-4140-8846-0CFC5B112CAF}"/>
              </a:ext>
            </a:extLst>
          </p:cNvPr>
          <p:cNvPicPr>
            <a:picLocks noChangeAspect="1"/>
          </p:cNvPicPr>
          <p:nvPr/>
        </p:nvPicPr>
        <p:blipFill>
          <a:blip r:embed="rId2"/>
          <a:stretch>
            <a:fillRect/>
          </a:stretch>
        </p:blipFill>
        <p:spPr>
          <a:xfrm>
            <a:off x="2162174" y="5328956"/>
            <a:ext cx="7867650" cy="628650"/>
          </a:xfrm>
          <a:prstGeom prst="rect">
            <a:avLst/>
          </a:prstGeom>
        </p:spPr>
      </p:pic>
    </p:spTree>
    <p:extLst>
      <p:ext uri="{BB962C8B-B14F-4D97-AF65-F5344CB8AC3E}">
        <p14:creationId xmlns:p14="http://schemas.microsoft.com/office/powerpoint/2010/main" val="784591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CSSOM</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96354"/>
            <a:ext cx="11029615" cy="4347882"/>
          </a:xfrm>
        </p:spPr>
        <p:txBody>
          <a:bodyPr anchor="ctr"/>
          <a:lstStyle/>
          <a:p>
            <a:pPr marL="0" indent="0" algn="l">
              <a:buNone/>
            </a:pPr>
            <a:r>
              <a:rPr lang="en-US" sz="1800" b="0" i="0" u="none" strike="noStrike" baseline="0" dirty="0">
                <a:latin typeface="Lora-Regular"/>
              </a:rPr>
              <a:t>In JavaScript, we can also access the CSSOM with the </a:t>
            </a:r>
            <a:r>
              <a:rPr lang="en-US" sz="1800" b="1" i="0" u="none" strike="noStrike" baseline="0" dirty="0" err="1">
                <a:latin typeface="Inconsolata-Bold"/>
              </a:rPr>
              <a:t>getComputedStyles</a:t>
            </a:r>
            <a:r>
              <a:rPr lang="en-US" sz="1800" b="1" i="0" u="none" strike="noStrike" baseline="0" dirty="0">
                <a:latin typeface="Inconsolata-Bold"/>
              </a:rPr>
              <a:t> </a:t>
            </a:r>
            <a:r>
              <a:rPr lang="en-US" sz="1800" b="0" i="0" u="none" strike="noStrike" baseline="0" dirty="0">
                <a:latin typeface="Lora-Regular"/>
              </a:rPr>
              <a:t>method on the </a:t>
            </a:r>
            <a:r>
              <a:rPr lang="en-US" sz="1800" b="1" i="0" u="none" strike="noStrike" baseline="0" dirty="0">
                <a:latin typeface="Inconsolata-Bold"/>
              </a:rPr>
              <a:t>window </a:t>
            </a:r>
            <a:r>
              <a:rPr lang="en-US" sz="1800" b="0" i="0" u="none" strike="noStrike" baseline="0" dirty="0">
                <a:latin typeface="Lora-Regular"/>
              </a:rPr>
              <a:t>object; for example: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This will return a computed styles object for an element with the </a:t>
            </a:r>
            <a:r>
              <a:rPr lang="en-US" sz="1800" b="1" i="0" u="none" strike="noStrike" baseline="0" dirty="0" err="1">
                <a:latin typeface="Inconsolata-Bold"/>
              </a:rPr>
              <a:t>aBoldElement</a:t>
            </a:r>
            <a:r>
              <a:rPr lang="en-US" sz="1800" b="1" i="0" u="none" strike="noStrike" baseline="0" dirty="0">
                <a:latin typeface="Inconsolata-Bold"/>
              </a:rPr>
              <a:t> </a:t>
            </a:r>
            <a:r>
              <a:rPr lang="en-US" sz="1800" b="0" i="0" u="none" strike="noStrike" baseline="0" dirty="0">
                <a:latin typeface="Lora-Regular"/>
              </a:rPr>
              <a:t>class attribute. This method returns a read-only styles object with all computed styles for the element.</a:t>
            </a:r>
          </a:p>
          <a:p>
            <a:pPr marL="0" indent="0" algn="l">
              <a:buNone/>
            </a:pPr>
            <a:r>
              <a:rPr lang="en-US" sz="1800" b="0" i="0" u="none" strike="noStrike" baseline="0" dirty="0">
                <a:latin typeface="Lora-Regular"/>
              </a:rPr>
              <a:t>In the next section, we will look at the different CSS selectors we can use to apply our styles to a web page.</a:t>
            </a:r>
            <a:endParaRPr lang="en-US" dirty="0"/>
          </a:p>
        </p:txBody>
      </p:sp>
      <p:pic>
        <p:nvPicPr>
          <p:cNvPr id="5" name="Picture 4">
            <a:extLst>
              <a:ext uri="{FF2B5EF4-FFF2-40B4-BE49-F238E27FC236}">
                <a16:creationId xmlns:a16="http://schemas.microsoft.com/office/drawing/2014/main" id="{628316E2-82BE-42AD-B75C-0A32BD34E414}"/>
              </a:ext>
            </a:extLst>
          </p:cNvPr>
          <p:cNvPicPr>
            <a:picLocks noChangeAspect="1"/>
          </p:cNvPicPr>
          <p:nvPr/>
        </p:nvPicPr>
        <p:blipFill>
          <a:blip r:embed="rId2"/>
          <a:stretch>
            <a:fillRect/>
          </a:stretch>
        </p:blipFill>
        <p:spPr>
          <a:xfrm>
            <a:off x="2176461" y="3694020"/>
            <a:ext cx="7839075" cy="676275"/>
          </a:xfrm>
          <a:prstGeom prst="rect">
            <a:avLst/>
          </a:prstGeom>
        </p:spPr>
      </p:pic>
    </p:spTree>
    <p:extLst>
      <p:ext uri="{BB962C8B-B14F-4D97-AF65-F5344CB8AC3E}">
        <p14:creationId xmlns:p14="http://schemas.microsoft.com/office/powerpoint/2010/main" val="7632452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CSS Selectors</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p:txBody>
          <a:bodyPr/>
          <a:lstStyle/>
          <a:p>
            <a:pPr marL="0" indent="0" algn="l">
              <a:buNone/>
            </a:pPr>
            <a:r>
              <a:rPr lang="en-US" sz="1800" b="0" i="0" u="none" strike="noStrike" baseline="0" dirty="0">
                <a:latin typeface="Lora-Regular"/>
              </a:rPr>
              <a:t>To target elements in the HTML document with CSS, we use selectors. There are a lot of options available to help you select a wide range of elements or very specific elements in certain states.</a:t>
            </a:r>
          </a:p>
          <a:p>
            <a:pPr marL="0" indent="0" algn="l">
              <a:buNone/>
            </a:pPr>
            <a:r>
              <a:rPr lang="en-US" sz="1800" b="0" i="0" u="none" strike="noStrike" baseline="0" dirty="0">
                <a:latin typeface="Lora-Regular"/>
              </a:rPr>
              <a:t>Selectors are a powerful tool and we will look at them in some detail as the different options available can help with both web page performance and making your CSS more maintainable.</a:t>
            </a:r>
          </a:p>
          <a:p>
            <a:pPr marL="0" indent="0" algn="l">
              <a:buNone/>
            </a:pPr>
            <a:r>
              <a:rPr lang="en-US" sz="1800" b="0" i="0" u="none" strike="noStrike" baseline="0" dirty="0">
                <a:latin typeface="Lora-Regular"/>
              </a:rPr>
              <a:t>For example, you can use a selector to target the first letter of a heading, like you might expect to see in a medieval book:</a:t>
            </a:r>
            <a:endParaRPr lang="en-US" dirty="0"/>
          </a:p>
        </p:txBody>
      </p:sp>
      <p:pic>
        <p:nvPicPr>
          <p:cNvPr id="7" name="Picture 6">
            <a:extLst>
              <a:ext uri="{FF2B5EF4-FFF2-40B4-BE49-F238E27FC236}">
                <a16:creationId xmlns:a16="http://schemas.microsoft.com/office/drawing/2014/main" id="{7538B0B8-2E81-40EE-84AB-B7B4F38DE8C5}"/>
              </a:ext>
            </a:extLst>
          </p:cNvPr>
          <p:cNvPicPr>
            <a:picLocks noChangeAspect="1"/>
          </p:cNvPicPr>
          <p:nvPr/>
        </p:nvPicPr>
        <p:blipFill>
          <a:blip r:embed="rId2"/>
          <a:stretch>
            <a:fillRect/>
          </a:stretch>
        </p:blipFill>
        <p:spPr>
          <a:xfrm>
            <a:off x="2157411" y="5159749"/>
            <a:ext cx="7877175" cy="895350"/>
          </a:xfrm>
          <a:prstGeom prst="rect">
            <a:avLst/>
          </a:prstGeom>
        </p:spPr>
      </p:pic>
    </p:spTree>
    <p:extLst>
      <p:ext uri="{BB962C8B-B14F-4D97-AF65-F5344CB8AC3E}">
        <p14:creationId xmlns:p14="http://schemas.microsoft.com/office/powerpoint/2010/main" val="34920880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CSS Selectors</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2" y="2180496"/>
            <a:ext cx="11029615" cy="4175480"/>
          </a:xfrm>
        </p:spPr>
        <p:txBody>
          <a:bodyPr>
            <a:normAutofit/>
          </a:bodyPr>
          <a:lstStyle/>
          <a:p>
            <a:pPr marL="0" indent="0">
              <a:buNone/>
            </a:pPr>
            <a:r>
              <a:rPr lang="en-US" sz="1800" b="0" i="0" u="none" strike="noStrike" baseline="0" dirty="0">
                <a:latin typeface="Lora-Regular"/>
              </a:rPr>
              <a:t>Or you could use a selector to invert the colors of every odd paragraph in an article:</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b="0" i="0" u="none" strike="noStrike" baseline="0" dirty="0">
                <a:latin typeface="Lora-Regular"/>
              </a:rPr>
              <a:t>We will explore a variety of the options available to us when creating selectors.</a:t>
            </a:r>
            <a:endParaRPr lang="en-US" dirty="0"/>
          </a:p>
        </p:txBody>
      </p:sp>
      <p:pic>
        <p:nvPicPr>
          <p:cNvPr id="4" name="Picture 3">
            <a:extLst>
              <a:ext uri="{FF2B5EF4-FFF2-40B4-BE49-F238E27FC236}">
                <a16:creationId xmlns:a16="http://schemas.microsoft.com/office/drawing/2014/main" id="{435D6B2F-6B96-4C84-A6E9-34827ADAC226}"/>
              </a:ext>
            </a:extLst>
          </p:cNvPr>
          <p:cNvPicPr>
            <a:picLocks noChangeAspect="1"/>
          </p:cNvPicPr>
          <p:nvPr/>
        </p:nvPicPr>
        <p:blipFill rotWithShape="1">
          <a:blip r:embed="rId2"/>
          <a:srcRect r="10088"/>
          <a:stretch/>
        </p:blipFill>
        <p:spPr>
          <a:xfrm>
            <a:off x="2123653" y="3210961"/>
            <a:ext cx="7048221" cy="2114550"/>
          </a:xfrm>
          <a:prstGeom prst="rect">
            <a:avLst/>
          </a:prstGeom>
        </p:spPr>
      </p:pic>
    </p:spTree>
    <p:extLst>
      <p:ext uri="{BB962C8B-B14F-4D97-AF65-F5344CB8AC3E}">
        <p14:creationId xmlns:p14="http://schemas.microsoft.com/office/powerpoint/2010/main" val="120621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t"/>
          <a:lstStyle/>
          <a:p>
            <a:pPr marL="0" indent="0" algn="l">
              <a:buNone/>
            </a:pPr>
            <a:r>
              <a:rPr lang="en-US" sz="1800" b="0" i="0" u="none" strike="noStrike" baseline="0" dirty="0">
                <a:latin typeface="Lora-Regular"/>
              </a:rPr>
              <a:t>Let's see what the previous snippet of text content looks like when it is given some meaning with HTML:</a:t>
            </a:r>
            <a:endParaRPr lang="en-US" dirty="0"/>
          </a:p>
        </p:txBody>
      </p:sp>
      <p:pic>
        <p:nvPicPr>
          <p:cNvPr id="6" name="Picture 5">
            <a:extLst>
              <a:ext uri="{FF2B5EF4-FFF2-40B4-BE49-F238E27FC236}">
                <a16:creationId xmlns:a16="http://schemas.microsoft.com/office/drawing/2014/main" id="{67723E43-84BE-486C-B2EB-86FE87BDDC88}"/>
              </a:ext>
            </a:extLst>
          </p:cNvPr>
          <p:cNvPicPr>
            <a:picLocks noChangeAspect="1"/>
          </p:cNvPicPr>
          <p:nvPr/>
        </p:nvPicPr>
        <p:blipFill>
          <a:blip r:embed="rId2"/>
          <a:stretch>
            <a:fillRect/>
          </a:stretch>
        </p:blipFill>
        <p:spPr>
          <a:xfrm>
            <a:off x="2160494" y="2767342"/>
            <a:ext cx="8153400" cy="3521959"/>
          </a:xfrm>
          <a:prstGeom prst="rect">
            <a:avLst/>
          </a:prstGeom>
        </p:spPr>
      </p:pic>
    </p:spTree>
    <p:extLst>
      <p:ext uri="{BB962C8B-B14F-4D97-AF65-F5344CB8AC3E}">
        <p14:creationId xmlns:p14="http://schemas.microsoft.com/office/powerpoint/2010/main" val="11599975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Element, ID, and Class</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latin typeface="Lora-Regular"/>
              </a:rPr>
              <a:t>Three commonly used selectors are:</a:t>
            </a:r>
          </a:p>
          <a:p>
            <a:pPr lvl="1">
              <a:buFont typeface="Arial" panose="020B0604020202020204" pitchFamily="34" charset="0"/>
              <a:buChar char="•"/>
            </a:pPr>
            <a:r>
              <a:rPr lang="en-US" sz="1800" b="0" i="0" u="none" strike="noStrike" baseline="0" dirty="0">
                <a:latin typeface="Lora-Regular"/>
              </a:rPr>
              <a:t>Element type: For example, to select all </a:t>
            </a:r>
            <a:r>
              <a:rPr lang="en-US" sz="1800" b="1" i="0" u="none" strike="noStrike" baseline="0" dirty="0">
                <a:latin typeface="Inconsolata-Bold"/>
              </a:rPr>
              <a:t>p </a:t>
            </a:r>
            <a:r>
              <a:rPr lang="en-US" sz="1800" b="0" i="0" u="none" strike="noStrike" baseline="0" dirty="0">
                <a:latin typeface="Lora-Regular"/>
              </a:rPr>
              <a:t>elements in an HTML document, we use the </a:t>
            </a:r>
            <a:r>
              <a:rPr lang="en-US" sz="1800" b="1" i="0" u="none" strike="noStrike" baseline="0" dirty="0">
                <a:latin typeface="Inconsolata-Bold"/>
              </a:rPr>
              <a:t>p </a:t>
            </a:r>
            <a:r>
              <a:rPr lang="en-US" sz="1800" b="0" i="0" u="none" strike="noStrike" baseline="0" dirty="0">
                <a:latin typeface="Lora-Regular"/>
              </a:rPr>
              <a:t>selector in a CSS ruleset. Other examples are </a:t>
            </a:r>
            <a:r>
              <a:rPr lang="en-US" sz="1800" b="1" i="0" u="none" strike="noStrike" baseline="0" dirty="0">
                <a:latin typeface="Inconsolata-Bold"/>
              </a:rPr>
              <a:t>h1</a:t>
            </a:r>
            <a:r>
              <a:rPr lang="en-US" sz="1800" b="0" i="0" u="none" strike="noStrike" baseline="0" dirty="0">
                <a:latin typeface="Lora-Regular"/>
              </a:rPr>
              <a:t>, </a:t>
            </a:r>
            <a:r>
              <a:rPr lang="en-US" sz="1800" b="1" i="0" u="none" strike="noStrike" baseline="0" dirty="0">
                <a:latin typeface="Inconsolata-Bold"/>
              </a:rPr>
              <a:t>ul</a:t>
            </a:r>
            <a:r>
              <a:rPr lang="en-US" sz="1800" b="0" i="0" u="none" strike="noStrike" baseline="0" dirty="0">
                <a:latin typeface="Lora-Regular"/>
              </a:rPr>
              <a:t>, and </a:t>
            </a:r>
            <a:r>
              <a:rPr lang="en-US" sz="1800" b="1" i="0" u="none" strike="noStrike" baseline="0" dirty="0">
                <a:latin typeface="Inconsolata-Bold"/>
              </a:rPr>
              <a:t>div</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A class attribute: The class selector starts with a dot. For example, given the HTML snippet </a:t>
            </a:r>
            <a:r>
              <a:rPr lang="en-US" sz="1800" b="1" i="0" u="none" strike="noStrike" baseline="0" dirty="0">
                <a:latin typeface="Inconsolata-Bold"/>
              </a:rPr>
              <a:t>&lt;h1 class="heading"&gt;Heading&lt;/h1&gt;</a:t>
            </a:r>
            <a:r>
              <a:rPr lang="en-US" sz="1800" b="0" i="0" u="none" strike="noStrike" baseline="0" dirty="0">
                <a:latin typeface="Lora-Regular"/>
              </a:rPr>
              <a:t>, you could target that element with the </a:t>
            </a:r>
            <a:r>
              <a:rPr lang="en-US" sz="1800" b="1" i="0" u="none" strike="noStrike" baseline="0" dirty="0">
                <a:latin typeface="Inconsolata-Bold"/>
              </a:rPr>
              <a:t>.heading </a:t>
            </a:r>
            <a:r>
              <a:rPr lang="en-US" sz="1800" b="0" i="0" u="none" strike="noStrike" baseline="0" dirty="0">
                <a:latin typeface="Lora-Regular"/>
              </a:rPr>
              <a:t>selector. Other examples are </a:t>
            </a:r>
            <a:r>
              <a:rPr lang="en-US" sz="1800" b="1" i="0" u="none" strike="noStrike" baseline="0" dirty="0">
                <a:latin typeface="Inconsolata-Bold"/>
              </a:rPr>
              <a:t>.post </a:t>
            </a:r>
            <a:r>
              <a:rPr lang="en-US" sz="1800" b="0" i="0" u="none" strike="noStrike" baseline="0" dirty="0">
                <a:latin typeface="Lora-Regular"/>
              </a:rPr>
              <a:t>and </a:t>
            </a:r>
            <a:r>
              <a:rPr lang="en-US" sz="1800" b="1" i="0" u="none" strike="noStrike" baseline="0" dirty="0">
                <a:latin typeface="Inconsolata-Bold"/>
              </a:rPr>
              <a:t>.sub-heading</a:t>
            </a:r>
            <a:r>
              <a:rPr lang="en-US" sz="1800" b="0" i="0" u="none" strike="noStrike" baseline="0" dirty="0">
                <a:latin typeface="Lora-Regular"/>
              </a:rPr>
              <a:t>. </a:t>
            </a:r>
          </a:p>
          <a:p>
            <a:pPr lvl="1">
              <a:buFont typeface="Arial" panose="020B0604020202020204" pitchFamily="34" charset="0"/>
              <a:buChar char="•"/>
            </a:pPr>
            <a:r>
              <a:rPr lang="en-US" sz="1800" b="0" i="0" u="none" strike="noStrike" baseline="0" dirty="0">
                <a:latin typeface="Lora-Regular"/>
              </a:rPr>
              <a:t>An </a:t>
            </a:r>
            <a:r>
              <a:rPr lang="en-US" sz="1800" b="1" i="0" u="none" strike="noStrike" baseline="0" dirty="0">
                <a:latin typeface="Inconsolata-Bold"/>
              </a:rPr>
              <a:t>id </a:t>
            </a:r>
            <a:r>
              <a:rPr lang="en-US" sz="1800" b="0" i="0" u="none" strike="noStrike" baseline="0" dirty="0">
                <a:latin typeface="Lora-Regular"/>
              </a:rPr>
              <a:t>attribute: The </a:t>
            </a:r>
            <a:r>
              <a:rPr lang="en-US" sz="1800" b="1" i="0" u="none" strike="noStrike" baseline="0" dirty="0">
                <a:latin typeface="Inconsolata-Bold"/>
              </a:rPr>
              <a:t>id </a:t>
            </a:r>
            <a:r>
              <a:rPr lang="en-US" sz="1800" b="0" i="0" u="none" strike="noStrike" baseline="0" dirty="0">
                <a:latin typeface="Lora-Regular"/>
              </a:rPr>
              <a:t>selector starts with a hash symbol. For example, given the HTML snippet </a:t>
            </a:r>
            <a:r>
              <a:rPr lang="en-US" sz="1800" b="1" i="0" u="none" strike="noStrike" baseline="0" dirty="0">
                <a:latin typeface="Inconsolata-Bold"/>
              </a:rPr>
              <a:t>&lt;div id="login"&gt; &lt;!-- login content --&gt; &lt;/div&gt;</a:t>
            </a:r>
            <a:r>
              <a:rPr lang="en-US" sz="1800" b="0" i="0" u="none" strike="noStrike" baseline="0" dirty="0">
                <a:latin typeface="Lora-Regular"/>
              </a:rPr>
              <a:t>, you could target this element with the </a:t>
            </a:r>
            <a:r>
              <a:rPr lang="en-US" sz="1800" b="1" i="0" u="none" strike="noStrike" baseline="0" dirty="0">
                <a:latin typeface="Inconsolata-Bold"/>
              </a:rPr>
              <a:t>#login </a:t>
            </a:r>
            <a:r>
              <a:rPr lang="en-US" sz="1800" b="0" i="0" u="none" strike="noStrike" baseline="0" dirty="0">
                <a:latin typeface="Lora-Regular"/>
              </a:rPr>
              <a:t>selector. Other examples include </a:t>
            </a:r>
            <a:r>
              <a:rPr lang="en-US" sz="1800" b="1" i="0" u="none" strike="noStrike" baseline="0" dirty="0">
                <a:latin typeface="Inconsolata-Bold"/>
              </a:rPr>
              <a:t>#page-footer </a:t>
            </a:r>
            <a:r>
              <a:rPr lang="en-US" sz="1800" b="0" i="0" u="none" strike="noStrike" baseline="0" dirty="0">
                <a:latin typeface="Lora-Regular"/>
              </a:rPr>
              <a:t>and </a:t>
            </a:r>
            <a:r>
              <a:rPr lang="en-US" sz="1800" b="1" i="0" u="none" strike="noStrike" baseline="0" dirty="0">
                <a:latin typeface="Inconsolata-Bold"/>
              </a:rPr>
              <a:t>#site-logo</a:t>
            </a:r>
            <a:r>
              <a:rPr lang="en-US" sz="1800" b="0" i="0" u="none" strike="noStrike" baseline="0" dirty="0">
                <a:latin typeface="Lora-Regular"/>
              </a:rPr>
              <a:t>.</a:t>
            </a:r>
            <a:endParaRPr lang="en-US" sz="1800" dirty="0"/>
          </a:p>
        </p:txBody>
      </p:sp>
    </p:spTree>
    <p:extLst>
      <p:ext uri="{BB962C8B-B14F-4D97-AF65-F5344CB8AC3E}">
        <p14:creationId xmlns:p14="http://schemas.microsoft.com/office/powerpoint/2010/main" val="6137151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The Universal Selector (*)</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1" y="2189461"/>
            <a:ext cx="11029615" cy="4283057"/>
          </a:xfrm>
        </p:spPr>
        <p:txBody>
          <a:bodyPr>
            <a:normAutofit/>
          </a:bodyPr>
          <a:lstStyle/>
          <a:p>
            <a:pPr marL="0" indent="0" algn="l">
              <a:buNone/>
            </a:pPr>
            <a:r>
              <a:rPr lang="en-US" sz="1800" b="0" i="0" u="none" strike="noStrike" baseline="0" dirty="0">
                <a:latin typeface="Lora-Regular"/>
              </a:rPr>
              <a:t>To select all elements throughout an HTML document, you can use the universal selector, which is the asterisk symbol (</a:t>
            </a:r>
            <a:r>
              <a:rPr lang="en-US" sz="1800" b="1" i="0" u="none" strike="noStrike" baseline="0" dirty="0">
                <a:latin typeface="Inconsolata-Bold"/>
              </a:rPr>
              <a:t>*</a:t>
            </a:r>
            <a:r>
              <a:rPr lang="en-US" sz="1800" b="0" i="0" u="none" strike="noStrike" baseline="0" dirty="0">
                <a:latin typeface="Lora-Regular"/>
              </a:rPr>
              <a:t>). Here is an example snippet of CSS that is often added to web pages; a value is set on the </a:t>
            </a:r>
            <a:r>
              <a:rPr lang="en-US" sz="1800" b="1" i="0" u="none" strike="noStrike" baseline="0" dirty="0">
                <a:latin typeface="Inconsolata-Bold"/>
              </a:rPr>
              <a:t>html </a:t>
            </a:r>
            <a:r>
              <a:rPr lang="en-US" sz="1800" b="0" i="0" u="none" strike="noStrike" baseline="0" dirty="0">
                <a:latin typeface="Lora-Regular"/>
              </a:rPr>
              <a:t>element and then inherited by all descendant elements: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l">
              <a:buNone/>
            </a:pPr>
            <a:r>
              <a:rPr lang="en-US" sz="1800" b="0" i="0" u="none" strike="noStrike" baseline="0" dirty="0">
                <a:latin typeface="Lora-Regular"/>
              </a:rPr>
              <a:t>Using the </a:t>
            </a:r>
            <a:r>
              <a:rPr lang="en-US" sz="1800" b="1" i="0" u="none" strike="noStrike" baseline="0" dirty="0">
                <a:latin typeface="Inconsolata-Bold"/>
              </a:rPr>
              <a:t>inherit </a:t>
            </a:r>
            <a:r>
              <a:rPr lang="en-US" sz="1800" b="0" i="0" u="none" strike="noStrike" baseline="0" dirty="0">
                <a:latin typeface="Lora-Regular"/>
              </a:rPr>
              <a:t>keyword and the universal selector, we can pass a value on to all the descendants of the </a:t>
            </a:r>
            <a:r>
              <a:rPr lang="en-US" sz="1800" b="1" i="0" u="none" strike="noStrike" baseline="0" dirty="0">
                <a:latin typeface="Inconsolata-Bold"/>
              </a:rPr>
              <a:t>html </a:t>
            </a:r>
            <a:r>
              <a:rPr lang="en-US" sz="1800" b="0" i="0" u="none" strike="noStrike" baseline="0" dirty="0">
                <a:latin typeface="Lora-Regular"/>
              </a:rPr>
              <a:t>element. This snippet will universally apply the border-box model to all elements and their pseudo-elements (that's the reason for </a:t>
            </a:r>
            <a:r>
              <a:rPr lang="en-US" sz="1800" b="1" i="0" u="none" strike="noStrike" baseline="0" dirty="0">
                <a:latin typeface="Inconsolata-Bold"/>
              </a:rPr>
              <a:t>:before </a:t>
            </a:r>
            <a:r>
              <a:rPr lang="en-US" sz="1800" b="0" i="0" u="none" strike="noStrike" baseline="0" dirty="0">
                <a:latin typeface="Lora-Regular"/>
              </a:rPr>
              <a:t>and </a:t>
            </a:r>
            <a:r>
              <a:rPr lang="en-US" sz="1800" b="1" i="0" u="none" strike="noStrike" baseline="0" dirty="0">
                <a:latin typeface="Inconsolata-Bold"/>
              </a:rPr>
              <a:t>:after</a:t>
            </a:r>
            <a:r>
              <a:rPr lang="en-US" sz="1800" b="0" i="0" u="none" strike="noStrike" baseline="0" dirty="0">
                <a:latin typeface="Lora-Regular"/>
              </a:rPr>
              <a:t>). You'll learn more about the box model and layout in the next chapter.</a:t>
            </a:r>
            <a:endParaRPr lang="en-US" dirty="0"/>
          </a:p>
        </p:txBody>
      </p:sp>
      <p:pic>
        <p:nvPicPr>
          <p:cNvPr id="5" name="Picture 4">
            <a:extLst>
              <a:ext uri="{FF2B5EF4-FFF2-40B4-BE49-F238E27FC236}">
                <a16:creationId xmlns:a16="http://schemas.microsoft.com/office/drawing/2014/main" id="{55F26B88-511B-4928-B80B-7A65E49F1F6D}"/>
              </a:ext>
            </a:extLst>
          </p:cNvPr>
          <p:cNvPicPr>
            <a:picLocks noChangeAspect="1"/>
          </p:cNvPicPr>
          <p:nvPr/>
        </p:nvPicPr>
        <p:blipFill rotWithShape="1">
          <a:blip r:embed="rId2"/>
          <a:srcRect r="19537"/>
          <a:stretch/>
        </p:blipFill>
        <p:spPr>
          <a:xfrm>
            <a:off x="2923052" y="3257550"/>
            <a:ext cx="6345892" cy="1866900"/>
          </a:xfrm>
          <a:prstGeom prst="rect">
            <a:avLst/>
          </a:prstGeom>
        </p:spPr>
      </p:pic>
    </p:spTree>
    <p:extLst>
      <p:ext uri="{BB962C8B-B14F-4D97-AF65-F5344CB8AC3E}">
        <p14:creationId xmlns:p14="http://schemas.microsoft.com/office/powerpoint/2010/main" val="3496020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Attribute Selectors</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5" cy="4715436"/>
          </a:xfrm>
        </p:spPr>
        <p:txBody>
          <a:bodyPr anchor="ctr">
            <a:normAutofit fontScale="92500" lnSpcReduction="10000"/>
          </a:bodyPr>
          <a:lstStyle/>
          <a:p>
            <a:pPr marL="0" indent="0" algn="l">
              <a:buNone/>
            </a:pPr>
            <a:r>
              <a:rPr lang="en-US" sz="1800" b="0" i="0" u="none" strike="noStrike" baseline="0" dirty="0">
                <a:solidFill>
                  <a:srgbClr val="000000"/>
                </a:solidFill>
                <a:latin typeface="Lora-Regular"/>
              </a:rPr>
              <a:t>Attribute selectors let you select elements based on the presence of an attribute or based on the value of an attribute. The syntax is square brackets, </a:t>
            </a:r>
            <a:r>
              <a:rPr lang="en-US" sz="1800" b="1" i="0" u="none" strike="noStrike" baseline="0" dirty="0">
                <a:solidFill>
                  <a:srgbClr val="000000"/>
                </a:solidFill>
                <a:latin typeface="Inconsolata-Bold"/>
              </a:rPr>
              <a:t>[]</a:t>
            </a:r>
            <a:r>
              <a:rPr lang="en-US" sz="1800" b="0" i="0" u="none" strike="noStrike" baseline="0" dirty="0">
                <a:solidFill>
                  <a:srgbClr val="000000"/>
                </a:solidFill>
                <a:latin typeface="Lora-Regular"/>
              </a:rPr>
              <a:t>, with the suitable attribute inside. There are several variations that you can use to make matches:</a:t>
            </a:r>
          </a:p>
          <a:p>
            <a:pPr lvl="1">
              <a:buFont typeface="Arial" panose="020B0604020202020204" pitchFamily="34" charset="0"/>
              <a:buChar char="•"/>
            </a:pPr>
            <a:r>
              <a:rPr lang="en-US" sz="1800" b="1" i="0" u="none" strike="noStrike" baseline="0" dirty="0">
                <a:solidFill>
                  <a:srgbClr val="000000"/>
                </a:solidFill>
                <a:latin typeface="Inconsolata-Bold"/>
              </a:rPr>
              <a:t>[attribute] </a:t>
            </a:r>
            <a:r>
              <a:rPr lang="en-US" sz="1800" b="0" i="0" u="none" strike="noStrike" baseline="0" dirty="0">
                <a:solidFill>
                  <a:srgbClr val="000000"/>
                </a:solidFill>
                <a:latin typeface="Lora-Regular"/>
              </a:rPr>
              <a:t>will select all elements with an attribute present;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a:t>
            </a:r>
          </a:p>
          <a:p>
            <a:pPr lvl="1">
              <a:buFont typeface="Arial" panose="020B0604020202020204" pitchFamily="34" charset="0"/>
              <a:buChar char="•"/>
            </a:pPr>
            <a:r>
              <a:rPr lang="en-US" sz="1800" b="1" i="0" u="none" strike="noStrike" baseline="0" dirty="0">
                <a:solidFill>
                  <a:srgbClr val="000000"/>
                </a:solidFill>
                <a:latin typeface="Inconsolata-Bold"/>
              </a:rPr>
              <a:t>[attribute=value] </a:t>
            </a:r>
            <a:r>
              <a:rPr lang="en-US" sz="1800" b="0" i="0" u="none" strike="noStrike" baseline="0" dirty="0">
                <a:solidFill>
                  <a:srgbClr val="000000"/>
                </a:solidFill>
                <a:latin typeface="Lora-Regular"/>
              </a:rPr>
              <a:t>will select all elements with an attribute with an exact value; for example, </a:t>
            </a:r>
            <a:r>
              <a:rPr lang="en-US" sz="1800" b="1" i="0" u="none" strike="noStrike" baseline="0" dirty="0">
                <a:solidFill>
                  <a:srgbClr val="000000"/>
                </a:solidFill>
                <a:latin typeface="Inconsolata-Bold"/>
              </a:rPr>
              <a:t>[lang="</a:t>
            </a:r>
            <a:r>
              <a:rPr lang="en-US" sz="1800" b="1" i="0" u="none" strike="noStrike" baseline="0" dirty="0" err="1">
                <a:solidFill>
                  <a:srgbClr val="000000"/>
                </a:solidFill>
                <a:latin typeface="Inconsolata-Bold"/>
              </a:rPr>
              <a:t>en</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will select all elements with a </a:t>
            </a:r>
            <a:r>
              <a:rPr lang="en-US" sz="1800" b="1" i="0" u="none" strike="noStrike" baseline="0" dirty="0">
                <a:solidFill>
                  <a:srgbClr val="000000"/>
                </a:solidFill>
                <a:latin typeface="Inconsolata-Bold"/>
              </a:rPr>
              <a:t>lang </a:t>
            </a:r>
            <a:r>
              <a:rPr lang="en-US" sz="1800" b="0" i="0" u="none" strike="noStrike" baseline="0" dirty="0">
                <a:solidFill>
                  <a:srgbClr val="000000"/>
                </a:solidFill>
                <a:latin typeface="Lora-Regular"/>
              </a:rPr>
              <a:t>attribute set to </a:t>
            </a:r>
            <a:r>
              <a:rPr lang="en-US" sz="1800" b="1" i="0" u="none" strike="noStrike" baseline="0" dirty="0" err="1">
                <a:solidFill>
                  <a:srgbClr val="000000"/>
                </a:solidFill>
                <a:latin typeface="Inconsolata-Bold"/>
              </a:rPr>
              <a:t>en</a:t>
            </a:r>
            <a:r>
              <a:rPr lang="en-US" sz="1800" b="0" i="0" u="none" strike="noStrike" baseline="0" dirty="0">
                <a:solidFill>
                  <a:srgbClr val="000000"/>
                </a:solidFill>
                <a:latin typeface="Lora-Regular"/>
              </a:rPr>
              <a:t>. </a:t>
            </a:r>
          </a:p>
          <a:p>
            <a:pPr lvl="1">
              <a:buFont typeface="Arial" panose="020B0604020202020204" pitchFamily="34" charset="0"/>
              <a:buChar char="•"/>
            </a:pPr>
            <a:r>
              <a:rPr lang="en-US" sz="1800" b="1" i="0" u="none" strike="noStrike" baseline="0" dirty="0">
                <a:solidFill>
                  <a:srgbClr val="000000"/>
                </a:solidFill>
                <a:latin typeface="Inconsolata-Bold"/>
              </a:rPr>
              <a:t>[attribute^=value] </a:t>
            </a:r>
            <a:r>
              <a:rPr lang="en-US" sz="1800" b="0" i="0" u="none" strike="noStrike" baseline="0" dirty="0">
                <a:solidFill>
                  <a:srgbClr val="000000"/>
                </a:solidFill>
                <a:latin typeface="Lora-Regular"/>
              </a:rPr>
              <a:t>will select all elements with an attribute with a value that begins with the matching value;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^="https://"]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 beginning with </a:t>
            </a:r>
            <a:r>
              <a:rPr lang="en-US" sz="1800" b="1" i="0" u="none" strike="noStrike" baseline="0" dirty="0">
                <a:solidFill>
                  <a:srgbClr val="000000"/>
                </a:solidFill>
                <a:latin typeface="Inconsolata-Bold"/>
              </a:rPr>
              <a:t>https://</a:t>
            </a:r>
            <a:r>
              <a:rPr lang="en-US" sz="1800" b="0" i="0" u="none" strike="noStrike" baseline="0" dirty="0">
                <a:solidFill>
                  <a:srgbClr val="000000"/>
                </a:solidFill>
                <a:latin typeface="Lora-Regular"/>
              </a:rPr>
              <a:t>, which links to a secure URL.</a:t>
            </a:r>
          </a:p>
          <a:p>
            <a:pPr lvl="1">
              <a:buFont typeface="Arial" panose="020B0604020202020204" pitchFamily="34" charset="0"/>
              <a:buChar char="•"/>
            </a:pPr>
            <a:r>
              <a:rPr lang="en-US" sz="1800" b="1" i="0" u="none" strike="noStrike" baseline="0" dirty="0">
                <a:solidFill>
                  <a:srgbClr val="000000"/>
                </a:solidFill>
                <a:latin typeface="Inconsolata-Bold"/>
              </a:rPr>
              <a:t>[attribute$=value] </a:t>
            </a:r>
            <a:r>
              <a:rPr lang="en-US" sz="1800" b="0" i="0" u="none" strike="noStrike" baseline="0" dirty="0">
                <a:solidFill>
                  <a:srgbClr val="000000"/>
                </a:solidFill>
                <a:latin typeface="Lora-Regular"/>
              </a:rPr>
              <a:t>will select elements with an attribute with a value that ends with the matching value;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$=".com"]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 that ends with </a:t>
            </a:r>
            <a:r>
              <a:rPr lang="en-US" sz="1800" b="1" i="0" u="none" strike="noStrike" baseline="0" dirty="0">
                <a:solidFill>
                  <a:srgbClr val="000000"/>
                </a:solidFill>
                <a:latin typeface="Inconsolata-Bold"/>
              </a:rPr>
              <a:t>.com</a:t>
            </a:r>
            <a:r>
              <a:rPr lang="en-US" sz="1800" b="0" i="0" u="none" strike="noStrike" baseline="0" dirty="0">
                <a:solidFill>
                  <a:srgbClr val="000000"/>
                </a:solidFill>
                <a:latin typeface="Lora-Regular"/>
              </a:rPr>
              <a:t>.</a:t>
            </a:r>
          </a:p>
          <a:p>
            <a:pPr lvl="1">
              <a:buFont typeface="Arial" panose="020B0604020202020204" pitchFamily="34" charset="0"/>
              <a:buChar char="•"/>
            </a:pPr>
            <a:r>
              <a:rPr lang="en-US" sz="1800" b="1" i="0" u="none" strike="noStrike" baseline="0" dirty="0">
                <a:solidFill>
                  <a:srgbClr val="000000"/>
                </a:solidFill>
                <a:latin typeface="Inconsolata-Bold"/>
              </a:rPr>
              <a:t>[attribute*=</a:t>
            </a:r>
            <a:r>
              <a:rPr lang="en-US" sz="1800" b="1" i="0" u="none" strike="noStrike" baseline="0" dirty="0" err="1">
                <a:solidFill>
                  <a:srgbClr val="000000"/>
                </a:solidFill>
                <a:latin typeface="Inconsolata-Bold"/>
              </a:rPr>
              <a:t>valule</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will select elements with an attribute with a value that has a match somewhere in the string;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*="co.uk"]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 matching </a:t>
            </a:r>
            <a:r>
              <a:rPr lang="en-US" sz="1800" b="1" i="0" u="none" strike="noStrike" baseline="0" dirty="0">
                <a:solidFill>
                  <a:srgbClr val="000000"/>
                </a:solidFill>
                <a:latin typeface="Inconsolata-Bold"/>
              </a:rPr>
              <a:t>.co.uk</a:t>
            </a:r>
            <a:r>
              <a:rPr lang="en-US" sz="1800" b="0" i="0" u="none" strike="noStrike" baseline="0" dirty="0">
                <a:solidFill>
                  <a:srgbClr val="000000"/>
                </a:solidFill>
                <a:latin typeface="Lora-Regular"/>
              </a:rPr>
              <a:t>. </a:t>
            </a:r>
            <a:r>
              <a:rPr lang="en-US"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http://www.example.co.uk?test=true </a:t>
            </a:r>
            <a:r>
              <a:rPr lang="en-US" sz="1800" b="0" i="0" u="none" strike="noStrike" baseline="0" dirty="0">
                <a:solidFill>
                  <a:srgbClr val="000000"/>
                </a:solidFill>
                <a:latin typeface="Lora-Regular"/>
              </a:rPr>
              <a:t>would be a match, as would </a:t>
            </a:r>
            <a:r>
              <a:rPr lang="en-US" sz="1800" b="0" i="0" u="none" strike="noStrike" baseline="0" dirty="0">
                <a:solidFill>
                  <a:srgbClr val="0070C0"/>
                </a:solidFill>
                <a:latin typeface="Lora-Regular"/>
                <a:hlinkClick r:id="rId3">
                  <a:extLst>
                    <a:ext uri="{A12FA001-AC4F-418D-AE19-62706E023703}">
                      <ahyp:hlinkClr xmlns:ahyp="http://schemas.microsoft.com/office/drawing/2018/hyperlinkcolor" val="tx"/>
                    </a:ext>
                  </a:extLst>
                </a:hlinkClick>
              </a:rPr>
              <a:t>https://www.example.co.uk</a:t>
            </a:r>
            <a:r>
              <a:rPr lang="en-US" sz="1800" b="0" i="0" u="none" strike="noStrike" baseline="0" dirty="0">
                <a:solidFill>
                  <a:srgbClr val="000000"/>
                </a:solidFill>
                <a:latin typeface="Lora-Regular"/>
              </a:rPr>
              <a:t>.</a:t>
            </a:r>
            <a:endParaRPr lang="en-US" sz="1800" dirty="0"/>
          </a:p>
        </p:txBody>
      </p:sp>
    </p:spTree>
    <p:extLst>
      <p:ext uri="{BB962C8B-B14F-4D97-AF65-F5344CB8AC3E}">
        <p14:creationId xmlns:p14="http://schemas.microsoft.com/office/powerpoint/2010/main" val="40041587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p:txBody>
          <a:bodyPr/>
          <a:lstStyle/>
          <a:p>
            <a:pPr marL="0" indent="0" algn="l">
              <a:buNone/>
            </a:pPr>
            <a:r>
              <a:rPr lang="en-US" sz="1800" b="0" i="0" u="none" strike="noStrike" baseline="0" dirty="0">
                <a:latin typeface="Lora-Regular"/>
              </a:rPr>
              <a:t>To select an element when it is in a particular state, we have several pseudo-classes</a:t>
            </a:r>
          </a:p>
          <a:p>
            <a:pPr marL="0" indent="0" algn="l">
              <a:buNone/>
            </a:pPr>
            <a:r>
              <a:rPr lang="en-US" sz="1800" b="0" i="0" u="none" strike="noStrike" baseline="0" dirty="0">
                <a:latin typeface="Lora-Regular"/>
              </a:rPr>
              <a:t>defined. The syntax of a pseudo-class is a colon, </a:t>
            </a:r>
            <a:r>
              <a:rPr lang="en-US" sz="1800" b="1" i="0" u="none" strike="noStrike" baseline="0" dirty="0">
                <a:latin typeface="Inconsolata-Bold"/>
              </a:rPr>
              <a:t>:</a:t>
            </a:r>
            <a:r>
              <a:rPr lang="en-US" sz="1800" b="0" i="0" u="none" strike="noStrike" baseline="0" dirty="0">
                <a:latin typeface="Lora-Regular"/>
              </a:rPr>
              <a:t>, followed by a keyword.</a:t>
            </a:r>
          </a:p>
          <a:p>
            <a:pPr marL="0" indent="0" algn="l">
              <a:buNone/>
            </a:pPr>
            <a:r>
              <a:rPr lang="en-US" sz="1800" b="0" i="0" u="none" strike="noStrike" baseline="0" dirty="0">
                <a:latin typeface="Lora-Regular"/>
              </a:rPr>
              <a:t>There are a great number of pseudo-classes, but most developers' first experience of</a:t>
            </a:r>
          </a:p>
          <a:p>
            <a:pPr marL="0" indent="0" algn="l">
              <a:buNone/>
            </a:pPr>
            <a:r>
              <a:rPr lang="en-US" sz="1800" b="0" i="0" u="none" strike="noStrike" baseline="0" dirty="0">
                <a:latin typeface="Lora-Regular"/>
              </a:rPr>
              <a:t>them is when styling links. A link has several states associated with it:</a:t>
            </a:r>
          </a:p>
          <a:p>
            <a:pPr lvl="1">
              <a:buFont typeface="Arial" panose="020B0604020202020204" pitchFamily="34" charset="0"/>
              <a:buChar char="•"/>
            </a:pPr>
            <a:r>
              <a:rPr lang="en-US" sz="1800" b="0" i="0" u="none" strike="noStrike" baseline="0" dirty="0">
                <a:latin typeface="Lora-Regular"/>
              </a:rPr>
              <a:t>When an anchor element has an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it will have the </a:t>
            </a:r>
            <a:r>
              <a:rPr lang="en-US" sz="1800" b="1" i="0" u="none" strike="noStrike" baseline="0" dirty="0">
                <a:latin typeface="Inconsolata-Bold"/>
              </a:rPr>
              <a:t>:link </a:t>
            </a:r>
            <a:r>
              <a:rPr lang="en-US" sz="1800" b="0" i="0" u="none" strike="noStrike" baseline="0" dirty="0">
                <a:latin typeface="Lora-Regular"/>
              </a:rPr>
              <a:t>pseudo-class applied to it.</a:t>
            </a:r>
          </a:p>
          <a:p>
            <a:pPr lvl="1">
              <a:buFont typeface="Arial" panose="020B0604020202020204" pitchFamily="34" charset="0"/>
              <a:buChar char="•"/>
            </a:pPr>
            <a:r>
              <a:rPr lang="en-US" sz="1800" b="0" i="0" u="none" strike="noStrike" baseline="0" dirty="0">
                <a:latin typeface="Lora-Regular"/>
              </a:rPr>
              <a:t>When a user hovers over the link, the </a:t>
            </a:r>
            <a:r>
              <a:rPr lang="en-US" sz="1800" b="1" i="0" u="none" strike="noStrike" baseline="0" dirty="0">
                <a:latin typeface="Inconsolata-Bold"/>
              </a:rPr>
              <a:t>:hover </a:t>
            </a:r>
            <a:r>
              <a:rPr lang="en-US" sz="1800" b="0" i="0" u="none" strike="noStrike" baseline="0" dirty="0">
                <a:latin typeface="Lora-Regular"/>
              </a:rPr>
              <a:t>pseudo-class is applied to it.</a:t>
            </a:r>
          </a:p>
          <a:p>
            <a:pPr lvl="1">
              <a:buFont typeface="Arial" panose="020B0604020202020204" pitchFamily="34" charset="0"/>
              <a:buChar char="•"/>
            </a:pPr>
            <a:r>
              <a:rPr lang="en-US" sz="1800" b="0" i="0" u="none" strike="noStrike" baseline="0" dirty="0">
                <a:latin typeface="Lora-Regular"/>
              </a:rPr>
              <a:t>When the link has been visited, it has the </a:t>
            </a:r>
            <a:r>
              <a:rPr lang="en-US" sz="1800" b="1" i="0" u="none" strike="noStrike" baseline="0" dirty="0">
                <a:latin typeface="Inconsolata-Bold"/>
              </a:rPr>
              <a:t>:visited </a:t>
            </a:r>
            <a:r>
              <a:rPr lang="en-US" sz="1800" b="0" i="0" u="none" strike="noStrike" baseline="0" dirty="0">
                <a:latin typeface="Lora-Regular"/>
              </a:rPr>
              <a:t>pseudo-class applied to it.</a:t>
            </a:r>
          </a:p>
          <a:p>
            <a:pPr lvl="1">
              <a:buFont typeface="Arial" panose="020B0604020202020204" pitchFamily="34" charset="0"/>
              <a:buChar char="•"/>
            </a:pPr>
            <a:r>
              <a:rPr lang="en-US" sz="1800" b="0" i="0" u="none" strike="noStrike" baseline="0" dirty="0">
                <a:latin typeface="Lora-Regular"/>
              </a:rPr>
              <a:t>When the link is being clicked, it has the </a:t>
            </a:r>
            <a:r>
              <a:rPr lang="en-US" sz="1800" b="1" i="0" u="none" strike="noStrike" baseline="0" dirty="0">
                <a:latin typeface="Inconsolata-Bold"/>
              </a:rPr>
              <a:t>:active </a:t>
            </a:r>
            <a:r>
              <a:rPr lang="en-US" sz="1800" b="0" i="0" u="none" strike="noStrike" baseline="0" dirty="0">
                <a:latin typeface="Lora-Regular"/>
              </a:rPr>
              <a:t>pseudo-class applied to it.</a:t>
            </a:r>
            <a:endParaRPr lang="en-US" sz="1800" dirty="0"/>
          </a:p>
        </p:txBody>
      </p:sp>
    </p:spTree>
    <p:extLst>
      <p:ext uri="{BB962C8B-B14F-4D97-AF65-F5344CB8AC3E}">
        <p14:creationId xmlns:p14="http://schemas.microsoft.com/office/powerpoint/2010/main" val="29842004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p:txBody>
          <a:bodyPr anchor="t"/>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Here is an example of applying styling to the various pseudo-class states of an anchor element:</a:t>
            </a:r>
            <a:endParaRPr lang="en-US" sz="1800" dirty="0"/>
          </a:p>
        </p:txBody>
      </p:sp>
      <p:pic>
        <p:nvPicPr>
          <p:cNvPr id="4" name="Picture 3">
            <a:extLst>
              <a:ext uri="{FF2B5EF4-FFF2-40B4-BE49-F238E27FC236}">
                <a16:creationId xmlns:a16="http://schemas.microsoft.com/office/drawing/2014/main" id="{03037100-0EF8-4647-8D2B-4B9706B86FCA}"/>
              </a:ext>
            </a:extLst>
          </p:cNvPr>
          <p:cNvPicPr>
            <a:picLocks noChangeAspect="1"/>
          </p:cNvPicPr>
          <p:nvPr/>
        </p:nvPicPr>
        <p:blipFill>
          <a:blip r:embed="rId2"/>
          <a:stretch>
            <a:fillRect/>
          </a:stretch>
        </p:blipFill>
        <p:spPr>
          <a:xfrm>
            <a:off x="2157411" y="3429000"/>
            <a:ext cx="7877175" cy="2343150"/>
          </a:xfrm>
          <a:prstGeom prst="rect">
            <a:avLst/>
          </a:prstGeom>
        </p:spPr>
      </p:pic>
    </p:spTree>
    <p:extLst>
      <p:ext uri="{BB962C8B-B14F-4D97-AF65-F5344CB8AC3E}">
        <p14:creationId xmlns:p14="http://schemas.microsoft.com/office/powerpoint/2010/main" val="12068818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p:txBody>
          <a:bodyPr anchor="t"/>
          <a:lstStyle/>
          <a:p>
            <a:pPr marL="0" indent="0" algn="l">
              <a:buNone/>
            </a:pPr>
            <a:r>
              <a:rPr lang="en-US" sz="1800" b="0" i="0" u="none" strike="noStrike" baseline="0" dirty="0">
                <a:latin typeface="Lora-Regular"/>
              </a:rPr>
              <a:t>I</a:t>
            </a:r>
          </a:p>
          <a:p>
            <a:pPr marL="0" indent="0" algn="l">
              <a:buNone/>
            </a:pPr>
            <a:r>
              <a:rPr lang="en-US" sz="1800" b="0" i="0" u="none" strike="noStrike" baseline="0" dirty="0">
                <a:latin typeface="Lora-Regular"/>
              </a:rPr>
              <a:t>n the following figure, we can see the first link with the </a:t>
            </a:r>
            <a:r>
              <a:rPr lang="en-US" sz="1800" b="1" i="0" u="none" strike="noStrike" baseline="0" dirty="0">
                <a:latin typeface="Inconsolata-Bold"/>
              </a:rPr>
              <a:t>:link </a:t>
            </a:r>
            <a:r>
              <a:rPr lang="en-US" sz="1800" b="0" i="0" u="none" strike="noStrike" baseline="0" dirty="0">
                <a:latin typeface="Lora-Regular"/>
              </a:rPr>
              <a:t>or </a:t>
            </a:r>
            <a:r>
              <a:rPr lang="en-US" sz="1800" b="1" i="0" u="none" strike="noStrike" baseline="0" dirty="0">
                <a:latin typeface="Inconsolata-Bold"/>
              </a:rPr>
              <a:t>:visited </a:t>
            </a:r>
            <a:r>
              <a:rPr lang="en-US" sz="1800" b="0" i="0" u="none" strike="noStrike" baseline="0" dirty="0">
                <a:latin typeface="Lora-Regular"/>
              </a:rPr>
              <a:t>styles applied and the second link with the </a:t>
            </a:r>
            <a:r>
              <a:rPr lang="en-US" sz="1800" b="1" i="0" u="none" strike="noStrike" baseline="0" dirty="0">
                <a:latin typeface="Inconsolata-Bold"/>
              </a:rPr>
              <a:t>:hover </a:t>
            </a:r>
            <a:r>
              <a:rPr lang="en-US" sz="1800" b="0" i="0" u="none" strike="noStrike" baseline="0" dirty="0">
                <a:latin typeface="Lora-Regular"/>
              </a:rPr>
              <a:t>or </a:t>
            </a:r>
            <a:r>
              <a:rPr lang="en-US" sz="1800" b="1" i="0" u="none" strike="noStrike" baseline="0" dirty="0">
                <a:latin typeface="Inconsolata-Bold"/>
              </a:rPr>
              <a:t>:active </a:t>
            </a:r>
            <a:r>
              <a:rPr lang="en-US" sz="1800" b="0" i="0" u="none" strike="noStrike" baseline="0" dirty="0">
                <a:latin typeface="Lora-Regular"/>
              </a:rPr>
              <a:t>styles applied:</a:t>
            </a:r>
            <a:endParaRPr lang="en-US" sz="1800" dirty="0"/>
          </a:p>
        </p:txBody>
      </p:sp>
      <p:pic>
        <p:nvPicPr>
          <p:cNvPr id="6" name="Picture 5">
            <a:extLst>
              <a:ext uri="{FF2B5EF4-FFF2-40B4-BE49-F238E27FC236}">
                <a16:creationId xmlns:a16="http://schemas.microsoft.com/office/drawing/2014/main" id="{D008CEF8-35D8-4062-8EA3-5AE28185861C}"/>
              </a:ext>
            </a:extLst>
          </p:cNvPr>
          <p:cNvPicPr>
            <a:picLocks noChangeAspect="1"/>
          </p:cNvPicPr>
          <p:nvPr/>
        </p:nvPicPr>
        <p:blipFill>
          <a:blip r:embed="rId2"/>
          <a:stretch>
            <a:fillRect/>
          </a:stretch>
        </p:blipFill>
        <p:spPr>
          <a:xfrm>
            <a:off x="3566126" y="3557561"/>
            <a:ext cx="4515556" cy="2765778"/>
          </a:xfrm>
          <a:prstGeom prst="rect">
            <a:avLst/>
          </a:prstGeom>
        </p:spPr>
      </p:pic>
      <p:sp>
        <p:nvSpPr>
          <p:cNvPr id="8" name="TextBox 7">
            <a:extLst>
              <a:ext uri="{FF2B5EF4-FFF2-40B4-BE49-F238E27FC236}">
                <a16:creationId xmlns:a16="http://schemas.microsoft.com/office/drawing/2014/main" id="{22813258-95F4-40DB-BBB2-4C1F70E678D0}"/>
              </a:ext>
            </a:extLst>
          </p:cNvPr>
          <p:cNvSpPr txBox="1"/>
          <p:nvPr/>
        </p:nvSpPr>
        <p:spPr>
          <a:xfrm>
            <a:off x="3838222" y="6323339"/>
            <a:ext cx="3971365" cy="307777"/>
          </a:xfrm>
          <a:prstGeom prst="rect">
            <a:avLst/>
          </a:prstGeom>
          <a:noFill/>
        </p:spPr>
        <p:txBody>
          <a:bodyPr wrap="square">
            <a:spAutoFit/>
          </a:bodyPr>
          <a:lstStyle/>
          <a:p>
            <a:r>
              <a:rPr lang="en-US" sz="1400" b="1" i="0" u="none" strike="noStrike" baseline="0" dirty="0">
                <a:latin typeface="OpenSans-Semibold"/>
              </a:rPr>
              <a:t>Figure 1.24: Link with and without the hover state</a:t>
            </a:r>
            <a:endParaRPr lang="en-US" sz="1400" b="1" dirty="0"/>
          </a:p>
        </p:txBody>
      </p:sp>
    </p:spTree>
    <p:extLst>
      <p:ext uri="{BB962C8B-B14F-4D97-AF65-F5344CB8AC3E}">
        <p14:creationId xmlns:p14="http://schemas.microsoft.com/office/powerpoint/2010/main" val="2161921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6"/>
            <a:ext cx="11029615" cy="4041010"/>
          </a:xfrm>
        </p:spPr>
        <p:txBody>
          <a:bodyPr>
            <a:normAutofit/>
          </a:bodyPr>
          <a:lstStyle/>
          <a:p>
            <a:pPr marL="0" indent="0" algn="l">
              <a:buNone/>
            </a:pPr>
            <a:r>
              <a:rPr lang="en-US" sz="1800" b="0" i="0" u="none" strike="noStrike" baseline="0" dirty="0">
                <a:latin typeface="Lora-Regular"/>
              </a:rPr>
              <a:t>The cascade can cause some issues with styling links. The order in which you specify your CSS rules for each state of the link is important. If, for example, we applied the </a:t>
            </a:r>
            <a:r>
              <a:rPr lang="en-US" sz="1800" b="1" i="0" u="none" strike="noStrike" baseline="0" dirty="0">
                <a:latin typeface="Inconsolata-Bold"/>
              </a:rPr>
              <a:t>a:hover </a:t>
            </a:r>
            <a:r>
              <a:rPr lang="en-US" sz="1800" b="0" i="0" u="none" strike="noStrike" baseline="0" dirty="0">
                <a:latin typeface="Lora-Regular"/>
              </a:rPr>
              <a:t>rule before the </a:t>
            </a:r>
            <a:r>
              <a:rPr lang="en-US" sz="1800" b="1" i="0" u="none" strike="noStrike" baseline="0" dirty="0">
                <a:latin typeface="Inconsolata-Bold"/>
              </a:rPr>
              <a:t>a:link </a:t>
            </a:r>
            <a:r>
              <a:rPr lang="en-US" sz="1800" b="0" i="0" u="none" strike="noStrike" baseline="0" dirty="0">
                <a:latin typeface="Lora-Regular"/>
              </a:rPr>
              <a:t>rule in the previous example, we would not see the hover effect. A mnemonic exists for remembering the order: </a:t>
            </a:r>
            <a:r>
              <a:rPr lang="en-US" sz="1800" b="1" i="0" u="none" strike="noStrike" baseline="0" dirty="0">
                <a:latin typeface="Lora-Bold"/>
              </a:rPr>
              <a:t>l</a:t>
            </a:r>
            <a:r>
              <a:rPr lang="en-US" sz="1800" b="0" i="0" u="none" strike="noStrike" baseline="0" dirty="0">
                <a:latin typeface="Lora-Regular"/>
              </a:rPr>
              <a:t>o</a:t>
            </a:r>
            <a:r>
              <a:rPr lang="en-US" sz="1800" b="1" i="0" u="none" strike="noStrike" baseline="0" dirty="0">
                <a:latin typeface="Lora-Bold"/>
              </a:rPr>
              <a:t>v</a:t>
            </a:r>
            <a:r>
              <a:rPr lang="en-US" sz="1800" b="0" i="0" u="none" strike="noStrike" baseline="0" dirty="0">
                <a:latin typeface="Lora-Regular"/>
              </a:rPr>
              <a:t>e-</a:t>
            </a:r>
            <a:r>
              <a:rPr lang="en-US" sz="1800" b="1" i="0" u="none" strike="noStrike" baseline="0" dirty="0">
                <a:latin typeface="Lora-Bold"/>
              </a:rPr>
              <a:t>ha</a:t>
            </a:r>
            <a:r>
              <a:rPr lang="en-US" sz="1800" b="0" i="0" u="none" strike="noStrike" baseline="0" dirty="0">
                <a:latin typeface="Lora-Regular"/>
              </a:rPr>
              <a:t>te. The </a:t>
            </a:r>
            <a:r>
              <a:rPr lang="en-US" sz="1800" b="1" i="0" u="none" strike="noStrike" baseline="0" dirty="0">
                <a:latin typeface="Lora-Bold"/>
              </a:rPr>
              <a:t>l </a:t>
            </a:r>
            <a:r>
              <a:rPr lang="en-US" sz="1800" b="0" i="0" u="none" strike="noStrike" baseline="0" dirty="0">
                <a:latin typeface="Lora-Regular"/>
              </a:rPr>
              <a:t>is for </a:t>
            </a:r>
            <a:r>
              <a:rPr lang="en-US" sz="1800" b="1" i="0" u="none" strike="noStrike" baseline="0" dirty="0">
                <a:latin typeface="Inconsolata-Bold"/>
              </a:rPr>
              <a:t>:link</a:t>
            </a:r>
            <a:r>
              <a:rPr lang="en-US" sz="1800" b="0" i="0" u="none" strike="noStrike" baseline="0" dirty="0">
                <a:latin typeface="Lora-Regular"/>
              </a:rPr>
              <a:t>, the </a:t>
            </a:r>
            <a:r>
              <a:rPr lang="en-US" sz="1800" b="1" i="0" u="none" strike="noStrike" baseline="0" dirty="0">
                <a:latin typeface="Lora-Bold"/>
              </a:rPr>
              <a:t>v </a:t>
            </a:r>
            <a:r>
              <a:rPr lang="en-US" sz="1800" b="0" i="0" u="none" strike="noStrike" baseline="0" dirty="0">
                <a:latin typeface="Lora-Regular"/>
              </a:rPr>
              <a:t>is for </a:t>
            </a:r>
            <a:r>
              <a:rPr lang="en-US" sz="1800" b="1" i="0" u="none" strike="noStrike" baseline="0" dirty="0">
                <a:latin typeface="Inconsolata-Bold"/>
              </a:rPr>
              <a:t>:visited</a:t>
            </a:r>
            <a:r>
              <a:rPr lang="en-US" sz="1800" b="0" i="0" u="none" strike="noStrike" baseline="0" dirty="0">
                <a:latin typeface="Lora-Regular"/>
              </a:rPr>
              <a:t>, the </a:t>
            </a:r>
            <a:r>
              <a:rPr lang="en-US" sz="1800" b="1" i="0" u="none" strike="noStrike" baseline="0" dirty="0">
                <a:latin typeface="Lora-Bold"/>
              </a:rPr>
              <a:t>h </a:t>
            </a:r>
            <a:r>
              <a:rPr lang="en-US" sz="1800" b="0" i="0" u="none" strike="noStrike" baseline="0" dirty="0">
                <a:latin typeface="Lora-Regular"/>
              </a:rPr>
              <a:t>is for </a:t>
            </a:r>
            <a:r>
              <a:rPr lang="en-US" sz="1800" b="1" i="0" u="none" strike="noStrike" baseline="0" dirty="0">
                <a:latin typeface="Inconsolata-Bold"/>
              </a:rPr>
              <a:t>:hover</a:t>
            </a:r>
            <a:r>
              <a:rPr lang="en-US" sz="1800" b="0" i="0" u="none" strike="noStrike" baseline="0" dirty="0">
                <a:latin typeface="Lora-Regular"/>
              </a:rPr>
              <a:t>, and the </a:t>
            </a:r>
            <a:r>
              <a:rPr lang="en-US" sz="1800" b="1" i="0" u="none" strike="noStrike" baseline="0" dirty="0">
                <a:latin typeface="Lora-Bold"/>
              </a:rPr>
              <a:t>a </a:t>
            </a:r>
            <a:r>
              <a:rPr lang="en-US" sz="1800" b="0" i="0" u="none" strike="noStrike" baseline="0" dirty="0">
                <a:latin typeface="Lora-Regular"/>
              </a:rPr>
              <a:t>is for </a:t>
            </a:r>
            <a:r>
              <a:rPr lang="en-US" sz="1800" b="1" i="0" u="none" strike="noStrike" baseline="0" dirty="0">
                <a:latin typeface="Inconsolata-Bold"/>
              </a:rPr>
              <a:t>:active</a:t>
            </a:r>
            <a:r>
              <a:rPr lang="en-US" sz="1800" b="0" i="0" u="none" strike="noStrike" baseline="0" dirty="0">
                <a:latin typeface="Lora-Regular"/>
              </a:rPr>
              <a:t>.</a:t>
            </a: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Some other useful pseudo-classes for selecting elements in a particular interactive state include </a:t>
            </a:r>
            <a:r>
              <a:rPr lang="en-US" sz="1800" b="1" i="0" u="none" strike="noStrike" baseline="0" dirty="0">
                <a:latin typeface="Inconsolata-Bold"/>
              </a:rPr>
              <a:t>:checked</a:t>
            </a:r>
            <a:r>
              <a:rPr lang="en-US" sz="1800" b="0" i="0" u="none" strike="noStrike" baseline="0" dirty="0">
                <a:latin typeface="Lora-Regular"/>
              </a:rPr>
              <a:t>, </a:t>
            </a:r>
            <a:r>
              <a:rPr lang="en-US" sz="1800" b="1" i="0" u="none" strike="noStrike" baseline="0" dirty="0">
                <a:latin typeface="Inconsolata-Bold"/>
              </a:rPr>
              <a:t>:disabled</a:t>
            </a:r>
            <a:r>
              <a:rPr lang="en-US" sz="1800" b="0" i="0" u="none" strike="noStrike" baseline="0" dirty="0">
                <a:latin typeface="Lora-Regular"/>
              </a:rPr>
              <a:t>, and </a:t>
            </a:r>
            <a:r>
              <a:rPr lang="en-US" sz="1800" b="1" i="0" u="none" strike="noStrike" baseline="0" dirty="0">
                <a:latin typeface="Inconsolata-Bold"/>
              </a:rPr>
              <a:t>:focus</a:t>
            </a:r>
            <a:r>
              <a:rPr lang="en-US" sz="1800" b="0" i="0" u="none" strike="noStrike" baseline="0" dirty="0">
                <a:latin typeface="Lora-Regular"/>
              </a:rPr>
              <a:t>. </a:t>
            </a: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There are several pseudo-classes that help us select a pattern of children nested under an element. These include </a:t>
            </a:r>
            <a:r>
              <a:rPr lang="en-US" sz="1800" b="1" i="0" u="none" strike="noStrike" baseline="0" dirty="0">
                <a:latin typeface="Inconsolata-Bold"/>
              </a:rPr>
              <a:t>:first-child</a:t>
            </a:r>
            <a:r>
              <a:rPr lang="en-US" sz="1800" b="0" i="0" u="none" strike="noStrike" baseline="0" dirty="0">
                <a:latin typeface="Lora-Regular"/>
              </a:rPr>
              <a:t>, </a:t>
            </a:r>
            <a:r>
              <a:rPr lang="en-US" sz="1800" b="1" i="0" u="none" strike="noStrike" baseline="0" dirty="0">
                <a:latin typeface="Inconsolata-Bold"/>
              </a:rPr>
              <a:t>:last-child</a:t>
            </a:r>
            <a:r>
              <a:rPr lang="en-US" sz="1800" b="0" i="0" u="none" strike="noStrike" baseline="0" dirty="0">
                <a:latin typeface="Lora-Regular"/>
              </a:rPr>
              <a:t>, </a:t>
            </a:r>
            <a:r>
              <a:rPr lang="en-US" sz="1800" b="1" i="0" u="none" strike="noStrike" baseline="0" dirty="0">
                <a:latin typeface="Inconsolata-Bold"/>
              </a:rPr>
              <a:t>:nth-child</a:t>
            </a:r>
            <a:r>
              <a:rPr lang="en-US" sz="1800" b="0" i="0" u="none" strike="noStrike" baseline="0" dirty="0">
                <a:latin typeface="Lora-Regular"/>
              </a:rPr>
              <a:t>, </a:t>
            </a:r>
            <a:r>
              <a:rPr lang="en-US" sz="1800" b="1" i="0" u="none" strike="noStrike" baseline="0" dirty="0">
                <a:latin typeface="Inconsolata-Bold"/>
              </a:rPr>
              <a:t>:nth-last-child</a:t>
            </a:r>
            <a:r>
              <a:rPr lang="en-US" sz="1800" b="0" i="0" u="none" strike="noStrike" baseline="0" dirty="0">
                <a:latin typeface="Lora-Regular"/>
              </a:rPr>
              <a:t>, </a:t>
            </a:r>
            <a:r>
              <a:rPr lang="en-US" sz="1800" b="1" i="0" u="none" strike="noStrike" baseline="0" dirty="0">
                <a:latin typeface="Inconsolata-Bold"/>
              </a:rPr>
              <a:t>:first-of-type</a:t>
            </a:r>
            <a:r>
              <a:rPr lang="en-US" sz="1800" b="0" i="0" u="none" strike="noStrike" baseline="0" dirty="0">
                <a:latin typeface="Lora-Regular"/>
              </a:rPr>
              <a:t>, </a:t>
            </a:r>
            <a:r>
              <a:rPr lang="en-US" sz="1800" b="1" i="0" u="none" strike="noStrike" baseline="0" dirty="0">
                <a:latin typeface="Inconsolata-Bold"/>
              </a:rPr>
              <a:t>:last-of-type</a:t>
            </a:r>
            <a:r>
              <a:rPr lang="en-US" sz="1800" b="0" i="0" u="none" strike="noStrike" baseline="0" dirty="0">
                <a:latin typeface="Lora-Regular"/>
              </a:rPr>
              <a:t>, </a:t>
            </a:r>
            <a:r>
              <a:rPr lang="en-US" sz="1800" b="1" i="0" u="none" strike="noStrike" baseline="0" dirty="0">
                <a:latin typeface="Inconsolata-Bold"/>
              </a:rPr>
              <a:t>:nth-of-type</a:t>
            </a:r>
            <a:r>
              <a:rPr lang="en-US" sz="1800" b="0" i="0" u="none" strike="noStrike" baseline="0" dirty="0">
                <a:latin typeface="Lora-Regular"/>
              </a:rPr>
              <a:t>, and </a:t>
            </a:r>
            <a:r>
              <a:rPr lang="en-US" sz="1800" b="1" i="0" u="none" strike="noStrike" baseline="0" dirty="0">
                <a:latin typeface="Inconsolata-Bold"/>
              </a:rPr>
              <a:t>:nth-last-of-type</a:t>
            </a:r>
            <a:r>
              <a:rPr lang="en-US" sz="1800" b="0" i="0" u="none" strike="noStrike" baseline="0" dirty="0">
                <a:latin typeface="Lora-Regular"/>
              </a:rPr>
              <a:t>.</a:t>
            </a:r>
            <a:endParaRPr lang="en-US" sz="1800" dirty="0"/>
          </a:p>
        </p:txBody>
      </p:sp>
    </p:spTree>
    <p:extLst>
      <p:ext uri="{BB962C8B-B14F-4D97-AF65-F5344CB8AC3E}">
        <p14:creationId xmlns:p14="http://schemas.microsoft.com/office/powerpoint/2010/main" val="953468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3" y="2180496"/>
            <a:ext cx="3990808" cy="4041010"/>
          </a:xfrm>
        </p:spPr>
        <p:txBody>
          <a:bodyPr anchor="ctr">
            <a:normAutofit/>
          </a:bodyPr>
          <a:lstStyle/>
          <a:p>
            <a:pPr marL="0" indent="0" algn="l">
              <a:buNone/>
            </a:pPr>
            <a:r>
              <a:rPr lang="en-US" sz="1800" b="0" i="0" u="none" strike="noStrike" baseline="0" dirty="0">
                <a:latin typeface="Lora-Regular"/>
              </a:rPr>
              <a:t>For example, we can use </a:t>
            </a:r>
            <a:r>
              <a:rPr lang="en-US" sz="1800" b="1" i="0" u="none" strike="noStrike" baseline="0" dirty="0">
                <a:latin typeface="Inconsolata-Bold"/>
              </a:rPr>
              <a:t>:nth-child </a:t>
            </a:r>
            <a:r>
              <a:rPr lang="en-US" sz="1800" b="0" i="0" u="none" strike="noStrike" baseline="0" dirty="0">
                <a:latin typeface="Lora-Regular"/>
              </a:rPr>
              <a:t>with an unordered list to give a different style to list items based on their position in the list:</a:t>
            </a:r>
            <a:endParaRPr lang="en-US" sz="1800" dirty="0"/>
          </a:p>
        </p:txBody>
      </p:sp>
      <p:pic>
        <p:nvPicPr>
          <p:cNvPr id="4" name="Picture 3">
            <a:extLst>
              <a:ext uri="{FF2B5EF4-FFF2-40B4-BE49-F238E27FC236}">
                <a16:creationId xmlns:a16="http://schemas.microsoft.com/office/drawing/2014/main" id="{C972FD02-D6AF-487E-B9F6-D54417D2166D}"/>
              </a:ext>
            </a:extLst>
          </p:cNvPr>
          <p:cNvPicPr>
            <a:picLocks noChangeAspect="1"/>
          </p:cNvPicPr>
          <p:nvPr/>
        </p:nvPicPr>
        <p:blipFill rotWithShape="1">
          <a:blip r:embed="rId2"/>
          <a:srcRect r="32247"/>
          <a:stretch/>
        </p:blipFill>
        <p:spPr>
          <a:xfrm>
            <a:off x="5342966" y="1978896"/>
            <a:ext cx="5271246" cy="4176948"/>
          </a:xfrm>
          <a:prstGeom prst="rect">
            <a:avLst/>
          </a:prstGeom>
        </p:spPr>
      </p:pic>
      <p:sp>
        <p:nvSpPr>
          <p:cNvPr id="6" name="TextBox 5">
            <a:extLst>
              <a:ext uri="{FF2B5EF4-FFF2-40B4-BE49-F238E27FC236}">
                <a16:creationId xmlns:a16="http://schemas.microsoft.com/office/drawing/2014/main" id="{27891DAE-C8C7-435C-AF09-2BC34AB575A9}"/>
              </a:ext>
            </a:extLst>
          </p:cNvPr>
          <p:cNvSpPr txBox="1"/>
          <p:nvPr/>
        </p:nvSpPr>
        <p:spPr>
          <a:xfrm>
            <a:off x="6535245" y="6304840"/>
            <a:ext cx="3236142" cy="369332"/>
          </a:xfrm>
          <a:prstGeom prst="rect">
            <a:avLst/>
          </a:prstGeom>
          <a:noFill/>
        </p:spPr>
        <p:txBody>
          <a:bodyPr wrap="none" rtlCol="0">
            <a:spAutoFit/>
          </a:bodyPr>
          <a:lstStyle/>
          <a:p>
            <a:r>
              <a:rPr lang="en-US" dirty="0"/>
              <a:t>Continues on the other slide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119984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pic>
        <p:nvPicPr>
          <p:cNvPr id="7" name="Picture 6">
            <a:extLst>
              <a:ext uri="{FF2B5EF4-FFF2-40B4-BE49-F238E27FC236}">
                <a16:creationId xmlns:a16="http://schemas.microsoft.com/office/drawing/2014/main" id="{08854DD1-C772-4D9D-A95D-95F6BCA56C57}"/>
              </a:ext>
            </a:extLst>
          </p:cNvPr>
          <p:cNvPicPr>
            <a:picLocks noChangeAspect="1"/>
          </p:cNvPicPr>
          <p:nvPr/>
        </p:nvPicPr>
        <p:blipFill rotWithShape="1">
          <a:blip r:embed="rId2"/>
          <a:srcRect r="20448"/>
          <a:stretch/>
        </p:blipFill>
        <p:spPr>
          <a:xfrm>
            <a:off x="3012140" y="2214282"/>
            <a:ext cx="6412532" cy="4476041"/>
          </a:xfrm>
          <a:prstGeom prst="rect">
            <a:avLst/>
          </a:prstGeom>
        </p:spPr>
      </p:pic>
    </p:spTree>
    <p:extLst>
      <p:ext uri="{BB962C8B-B14F-4D97-AF65-F5344CB8AC3E}">
        <p14:creationId xmlns:p14="http://schemas.microsoft.com/office/powerpoint/2010/main" val="3014467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6"/>
            <a:ext cx="6285773" cy="4041010"/>
          </a:xfrm>
        </p:spPr>
        <p:txBody>
          <a:bodyPr anchor="ctr">
            <a:normAutofit/>
          </a:bodyPr>
          <a:lstStyle/>
          <a:p>
            <a:pPr marL="0" indent="0" algn="l">
              <a:buNone/>
            </a:pPr>
            <a:r>
              <a:rPr lang="en-US" sz="1800" b="0" i="0" u="none" strike="noStrike" baseline="0" dirty="0">
                <a:latin typeface="Lora-Regular"/>
              </a:rPr>
              <a:t>The following figure shows the result. The </a:t>
            </a:r>
            <a:r>
              <a:rPr lang="en-US" sz="1800" b="1" i="0" u="none" strike="noStrike" baseline="0" dirty="0">
                <a:latin typeface="Inconsolata-Bold"/>
              </a:rPr>
              <a:t>:nth-child </a:t>
            </a:r>
            <a:r>
              <a:rPr lang="en-US" sz="1800" b="0" i="0" u="none" strike="noStrike" baseline="0" dirty="0">
                <a:latin typeface="Lora-Regular"/>
              </a:rPr>
              <a:t>pseudo-class gives you a lot of flexibility because you can use keywords such as </a:t>
            </a:r>
            <a:r>
              <a:rPr lang="en-US" sz="1800" b="1" i="0" u="none" strike="noStrike" baseline="0" dirty="0">
                <a:latin typeface="Inconsolata-Bold"/>
              </a:rPr>
              <a:t>odd </a:t>
            </a:r>
            <a:r>
              <a:rPr lang="en-US" sz="1800" b="0" i="0" u="none" strike="noStrike" baseline="0" dirty="0">
                <a:latin typeface="Lora-Regular"/>
              </a:rPr>
              <a:t>and </a:t>
            </a:r>
            <a:r>
              <a:rPr lang="en-US" sz="1800" b="1" i="0" u="none" strike="noStrike" baseline="0" dirty="0">
                <a:latin typeface="Inconsolata-Bold"/>
              </a:rPr>
              <a:t>even </a:t>
            </a:r>
            <a:r>
              <a:rPr lang="en-US" sz="1800" b="0" i="0" u="none" strike="noStrike" baseline="0" dirty="0">
                <a:latin typeface="Lora-Regular"/>
              </a:rPr>
              <a:t>or functional notation such as </a:t>
            </a:r>
            <a:r>
              <a:rPr lang="en-US" sz="1800" b="1" i="0" u="none" strike="noStrike" baseline="0" dirty="0">
                <a:latin typeface="Inconsolata-Bold"/>
              </a:rPr>
              <a:t>3n - 1</a:t>
            </a:r>
            <a:r>
              <a:rPr lang="en-US" sz="1800" b="0" i="0" u="none" strike="noStrike" baseline="0" dirty="0">
                <a:latin typeface="Lora-Regular"/>
              </a:rPr>
              <a:t>:</a:t>
            </a:r>
            <a:endParaRPr lang="en-US" sz="1800" dirty="0"/>
          </a:p>
        </p:txBody>
      </p:sp>
      <p:pic>
        <p:nvPicPr>
          <p:cNvPr id="7" name="Picture 6">
            <a:extLst>
              <a:ext uri="{FF2B5EF4-FFF2-40B4-BE49-F238E27FC236}">
                <a16:creationId xmlns:a16="http://schemas.microsoft.com/office/drawing/2014/main" id="{E8066694-E28D-4604-8083-EFA2A37DCF54}"/>
              </a:ext>
            </a:extLst>
          </p:cNvPr>
          <p:cNvPicPr>
            <a:picLocks noChangeAspect="1"/>
          </p:cNvPicPr>
          <p:nvPr/>
        </p:nvPicPr>
        <p:blipFill>
          <a:blip r:embed="rId2"/>
          <a:stretch>
            <a:fillRect/>
          </a:stretch>
        </p:blipFill>
        <p:spPr>
          <a:xfrm>
            <a:off x="7004941" y="1981698"/>
            <a:ext cx="4469884" cy="4601351"/>
          </a:xfrm>
          <a:prstGeom prst="rect">
            <a:avLst/>
          </a:prstGeom>
        </p:spPr>
      </p:pic>
      <p:sp>
        <p:nvSpPr>
          <p:cNvPr id="9" name="TextBox 8">
            <a:extLst>
              <a:ext uri="{FF2B5EF4-FFF2-40B4-BE49-F238E27FC236}">
                <a16:creationId xmlns:a16="http://schemas.microsoft.com/office/drawing/2014/main" id="{FB23A7A1-64E7-4EDC-BB03-C4681C88DE93}"/>
              </a:ext>
            </a:extLst>
          </p:cNvPr>
          <p:cNvSpPr txBox="1"/>
          <p:nvPr/>
        </p:nvSpPr>
        <p:spPr>
          <a:xfrm>
            <a:off x="3419059" y="6221506"/>
            <a:ext cx="3585882" cy="307777"/>
          </a:xfrm>
          <a:prstGeom prst="rect">
            <a:avLst/>
          </a:prstGeom>
          <a:noFill/>
        </p:spPr>
        <p:txBody>
          <a:bodyPr wrap="square">
            <a:spAutoFit/>
          </a:bodyPr>
          <a:lstStyle/>
          <a:p>
            <a:r>
              <a:rPr lang="en-US" sz="1400" b="1" i="0" u="none" strike="noStrike" baseline="0" dirty="0">
                <a:latin typeface="OpenSans-Semibold"/>
              </a:rPr>
              <a:t>Figure 1.25: Using the :nth-child pseudo-class</a:t>
            </a:r>
            <a:endParaRPr lang="en-US" sz="1400" b="1" dirty="0"/>
          </a:p>
        </p:txBody>
      </p:sp>
    </p:spTree>
    <p:extLst>
      <p:ext uri="{BB962C8B-B14F-4D97-AF65-F5344CB8AC3E}">
        <p14:creationId xmlns:p14="http://schemas.microsoft.com/office/powerpoint/2010/main" val="22602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456328"/>
            <a:ext cx="11029615" cy="3899647"/>
          </a:xfrm>
        </p:spPr>
        <p:txBody>
          <a:bodyPr anchor="t"/>
          <a:lstStyle/>
          <a:p>
            <a:pPr marL="0" indent="0" algn="l">
              <a:buNone/>
            </a:pPr>
            <a:r>
              <a:rPr lang="en-US" sz="1800" b="0" i="0" u="none" strike="noStrike" baseline="0" dirty="0">
                <a:latin typeface="Lora-Regular"/>
              </a:rPr>
              <a:t>If we were to look at this HTML code rendered in a browser, it would look like the following figure:</a:t>
            </a:r>
            <a:endParaRPr lang="en-US" dirty="0"/>
          </a:p>
        </p:txBody>
      </p:sp>
      <p:pic>
        <p:nvPicPr>
          <p:cNvPr id="5" name="Picture 4">
            <a:extLst>
              <a:ext uri="{FF2B5EF4-FFF2-40B4-BE49-F238E27FC236}">
                <a16:creationId xmlns:a16="http://schemas.microsoft.com/office/drawing/2014/main" id="{6F376247-356C-47B9-9851-327ADFA2452A}"/>
              </a:ext>
            </a:extLst>
          </p:cNvPr>
          <p:cNvPicPr>
            <a:picLocks noChangeAspect="1"/>
          </p:cNvPicPr>
          <p:nvPr/>
        </p:nvPicPr>
        <p:blipFill>
          <a:blip r:embed="rId2"/>
          <a:stretch>
            <a:fillRect/>
          </a:stretch>
        </p:blipFill>
        <p:spPr>
          <a:xfrm>
            <a:off x="2212180" y="3213930"/>
            <a:ext cx="7767638" cy="2423104"/>
          </a:xfrm>
          <a:prstGeom prst="rect">
            <a:avLst/>
          </a:prstGeom>
        </p:spPr>
      </p:pic>
      <p:sp>
        <p:nvSpPr>
          <p:cNvPr id="8" name="TextBox 7">
            <a:extLst>
              <a:ext uri="{FF2B5EF4-FFF2-40B4-BE49-F238E27FC236}">
                <a16:creationId xmlns:a16="http://schemas.microsoft.com/office/drawing/2014/main" id="{2FDADE4C-8251-48AB-9E2D-29188A1D711D}"/>
              </a:ext>
            </a:extLst>
          </p:cNvPr>
          <p:cNvSpPr txBox="1"/>
          <p:nvPr/>
        </p:nvSpPr>
        <p:spPr>
          <a:xfrm>
            <a:off x="2770094" y="5736854"/>
            <a:ext cx="6096000" cy="338554"/>
          </a:xfrm>
          <a:prstGeom prst="rect">
            <a:avLst/>
          </a:prstGeom>
          <a:noFill/>
        </p:spPr>
        <p:txBody>
          <a:bodyPr wrap="square">
            <a:spAutoFit/>
          </a:bodyPr>
          <a:lstStyle/>
          <a:p>
            <a:r>
              <a:rPr lang="en-US" sz="1600" b="1" i="0" u="none" strike="noStrike" baseline="0" dirty="0">
                <a:latin typeface="OpenSans-Semibold"/>
              </a:rPr>
              <a:t>Figure 1.5: HTML rendered in the Google Chrome web browser</a:t>
            </a:r>
            <a:endParaRPr lang="en-US" sz="1600" b="1" dirty="0"/>
          </a:p>
        </p:txBody>
      </p:sp>
    </p:spTree>
    <p:extLst>
      <p:ext uri="{BB962C8B-B14F-4D97-AF65-F5344CB8AC3E}">
        <p14:creationId xmlns:p14="http://schemas.microsoft.com/office/powerpoint/2010/main" val="9800835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Pseudo-elements</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lstStyle/>
          <a:p>
            <a:pPr marL="0" indent="0" algn="l">
              <a:buNone/>
            </a:pPr>
            <a:r>
              <a:rPr lang="en-US" sz="1800" b="0" i="0" u="none" strike="noStrike" baseline="0" dirty="0">
                <a:latin typeface="Lora-Regular"/>
              </a:rPr>
              <a:t>Pseudo-element selectors are preceded by two colons (</a:t>
            </a:r>
            <a:r>
              <a:rPr lang="en-US" sz="1800" b="1" i="0" u="none" strike="noStrike" baseline="0" dirty="0">
                <a:latin typeface="Inconsolata-Bold"/>
              </a:rPr>
              <a:t>::</a:t>
            </a:r>
            <a:r>
              <a:rPr lang="en-US" sz="1800" b="0" i="0" u="none" strike="noStrike" baseline="0" dirty="0">
                <a:latin typeface="Lora-Regular"/>
              </a:rPr>
              <a:t>) and they are used to select part of an element. The available pseudo-elements include </a:t>
            </a:r>
            <a:r>
              <a:rPr lang="en-US" sz="1800" b="1" i="0" u="none" strike="noStrike" baseline="0" dirty="0">
                <a:latin typeface="Inconsolata-Bold"/>
              </a:rPr>
              <a:t>::after</a:t>
            </a:r>
            <a:r>
              <a:rPr lang="en-US" sz="1800" b="0" i="0" u="none" strike="noStrike" baseline="0" dirty="0">
                <a:latin typeface="Lora-Regular"/>
              </a:rPr>
              <a:t>, </a:t>
            </a:r>
            <a:r>
              <a:rPr lang="en-US" sz="1800" b="1" i="0" u="none" strike="noStrike" baseline="0" dirty="0">
                <a:latin typeface="Inconsolata-Bold"/>
              </a:rPr>
              <a:t>::before</a:t>
            </a:r>
            <a:r>
              <a:rPr lang="en-US" sz="1800" b="0" i="0" u="none" strike="noStrike" baseline="0" dirty="0">
                <a:latin typeface="Lora-Regular"/>
              </a:rPr>
              <a:t>, </a:t>
            </a:r>
            <a:r>
              <a:rPr lang="en-US" sz="1800" b="1" i="0" u="none" strike="noStrike" baseline="0" dirty="0">
                <a:latin typeface="Inconsolata-Bold"/>
              </a:rPr>
              <a:t>::</a:t>
            </a:r>
            <a:r>
              <a:rPr lang="en-US" sz="1800" b="1" i="0" u="none" strike="noStrike" baseline="0" dirty="0" err="1">
                <a:latin typeface="Inconsolata-Bold"/>
              </a:rPr>
              <a:t>firstletter</a:t>
            </a:r>
            <a:r>
              <a:rPr lang="en-US" sz="1800" b="0" i="0" u="none" strike="noStrike" baseline="0" dirty="0">
                <a:latin typeface="Lora-Regular"/>
              </a:rPr>
              <a:t>, </a:t>
            </a:r>
            <a:r>
              <a:rPr lang="en-US" sz="1800" b="1" i="0" u="none" strike="noStrike" baseline="0" dirty="0">
                <a:latin typeface="Inconsolata-Bold"/>
              </a:rPr>
              <a:t>::first-line</a:t>
            </a:r>
            <a:r>
              <a:rPr lang="en-US" sz="1800" b="0" i="0" u="none" strike="noStrike" baseline="0" dirty="0">
                <a:latin typeface="Lora-Regular"/>
              </a:rPr>
              <a:t>, </a:t>
            </a:r>
            <a:r>
              <a:rPr lang="en-US" sz="1800" b="1" i="0" u="none" strike="noStrike" baseline="0" dirty="0">
                <a:latin typeface="Inconsolata-Bold"/>
              </a:rPr>
              <a:t>::selection</a:t>
            </a:r>
            <a:r>
              <a:rPr lang="en-US" sz="1800" b="0" i="0" u="none" strike="noStrike" baseline="0" dirty="0">
                <a:latin typeface="Lora-Regular"/>
              </a:rPr>
              <a:t>, and </a:t>
            </a:r>
            <a:r>
              <a:rPr lang="en-US" sz="1800" b="1" i="0" u="none" strike="noStrike" baseline="0" dirty="0">
                <a:latin typeface="Inconsolata-Bold"/>
              </a:rPr>
              <a:t>::backdrop</a:t>
            </a:r>
            <a:r>
              <a:rPr lang="en-US" sz="1800" b="0" i="0" u="none" strike="noStrike" baseline="0" dirty="0">
                <a:latin typeface="Lora-Regular"/>
              </a:rPr>
              <a:t>.</a:t>
            </a:r>
          </a:p>
          <a:p>
            <a:pPr marL="0" indent="0" algn="l">
              <a:buNone/>
            </a:pPr>
            <a:r>
              <a:rPr lang="en-US" sz="1800" b="0" i="0" u="none" strike="noStrike" baseline="0" dirty="0">
                <a:latin typeface="Lora-Regular"/>
              </a:rPr>
              <a:t>These pseudo-elements give us a handle we can use to add stylistic elements without adding to the HTML document. This can be a good thing if the pseudo-element has no semantic value and is purely presentational, but it should be used with care.</a:t>
            </a:r>
            <a:endParaRPr lang="en-US" sz="1800" dirty="0"/>
          </a:p>
        </p:txBody>
      </p:sp>
    </p:spTree>
    <p:extLst>
      <p:ext uri="{BB962C8B-B14F-4D97-AF65-F5344CB8AC3E}">
        <p14:creationId xmlns:p14="http://schemas.microsoft.com/office/powerpoint/2010/main" val="18839167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Combining Selectors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lnSpcReduction="10000"/>
          </a:bodyPr>
          <a:lstStyle/>
          <a:p>
            <a:pPr marL="0" indent="0" algn="l">
              <a:buNone/>
            </a:pPr>
            <a:r>
              <a:rPr lang="en-US" sz="1800" b="0" i="0" u="none" strike="noStrike" baseline="0" dirty="0">
                <a:latin typeface="Lora-Regular"/>
              </a:rPr>
              <a:t>What makes CSS selectors particularly powerful is that we can combine them in several ways to refine our selections. For example, we can select a subset of </a:t>
            </a:r>
            <a:r>
              <a:rPr lang="en-US" sz="1800" b="1" i="0" u="none" strike="noStrike" baseline="0" dirty="0">
                <a:latin typeface="Inconsolata-Bold"/>
              </a:rPr>
              <a:t>li </a:t>
            </a:r>
            <a:r>
              <a:rPr lang="en-US" sz="1800" b="0" i="0" u="none" strike="noStrike" baseline="0" dirty="0">
                <a:latin typeface="Lora-Regular"/>
              </a:rPr>
              <a:t>elements in an HTML document that also has a </a:t>
            </a:r>
            <a:r>
              <a:rPr lang="en-US" sz="1800" b="1" i="0" u="none" strike="noStrike" baseline="0" dirty="0">
                <a:latin typeface="Inconsolata-Bold"/>
              </a:rPr>
              <a:t>.primary </a:t>
            </a:r>
            <a:r>
              <a:rPr lang="en-US" sz="1800" b="0" i="0" u="none" strike="noStrike" baseline="0" dirty="0">
                <a:latin typeface="Lora-Regular"/>
              </a:rPr>
              <a:t>class selector with </a:t>
            </a:r>
            <a:r>
              <a:rPr lang="en-US" sz="1800" b="1" i="0" u="none" strike="noStrike" baseline="0" dirty="0" err="1">
                <a:latin typeface="Inconsolata-Bold"/>
              </a:rPr>
              <a:t>li.primary</a:t>
            </a:r>
            <a:r>
              <a:rPr lang="en-US" sz="1800" b="0" i="0" u="none" strike="noStrike" baseline="0" dirty="0">
                <a:latin typeface="Lora-Regular"/>
              </a:rPr>
              <a:t>.</a:t>
            </a:r>
          </a:p>
          <a:p>
            <a:pPr marL="0" indent="0" algn="l">
              <a:buNone/>
            </a:pPr>
            <a:r>
              <a:rPr lang="en-US" sz="1800" b="0" i="0" u="none" strike="noStrike" baseline="0" dirty="0">
                <a:latin typeface="Lora-Regular"/>
              </a:rPr>
              <a:t>We also have several options, sometimes called combinators, for making selections based on the relationships of elements:</a:t>
            </a:r>
          </a:p>
          <a:p>
            <a:pPr lvl="1">
              <a:buFont typeface="Arial" panose="020B0604020202020204" pitchFamily="34" charset="0"/>
              <a:buChar char="•"/>
            </a:pPr>
            <a:r>
              <a:rPr lang="en-US" sz="1800" b="0" i="0" u="none" strike="noStrike" baseline="0" dirty="0">
                <a:latin typeface="Lora-Regular"/>
              </a:rPr>
              <a:t>To select all the </a:t>
            </a:r>
            <a:r>
              <a:rPr lang="en-US" sz="1800" b="1" i="0" u="none" strike="noStrike" baseline="0" dirty="0">
                <a:latin typeface="Inconsolata-Bold"/>
              </a:rPr>
              <a:t>li </a:t>
            </a:r>
            <a:r>
              <a:rPr lang="en-US" sz="1800" b="0" i="0" u="none" strike="noStrike" baseline="0" dirty="0">
                <a:latin typeface="Lora-Regular"/>
              </a:rPr>
              <a:t>elements that are </a:t>
            </a:r>
            <a:r>
              <a:rPr lang="en-US" sz="1800" b="1" i="0" u="none" strike="noStrike" baseline="0" dirty="0">
                <a:latin typeface="Lora-Bold"/>
              </a:rPr>
              <a:t>descendants </a:t>
            </a:r>
            <a:r>
              <a:rPr lang="en-US" sz="1800" b="0" i="0" u="none" strike="noStrike" baseline="0" dirty="0">
                <a:latin typeface="Lora-Regular"/>
              </a:rPr>
              <a:t>of a </a:t>
            </a:r>
            <a:r>
              <a:rPr lang="en-US" sz="1800" b="1" i="0" u="none" strike="noStrike" baseline="0" dirty="0">
                <a:latin typeface="Inconsolata-Bold"/>
              </a:rPr>
              <a:t>ul </a:t>
            </a:r>
            <a:r>
              <a:rPr lang="en-US" sz="1800" b="0" i="0" u="none" strike="noStrike" baseline="0" dirty="0">
                <a:latin typeface="Lora-Regular"/>
              </a:rPr>
              <a:t>element, we could use </a:t>
            </a:r>
            <a:r>
              <a:rPr lang="en-US" sz="1800" b="1" i="0" u="none" strike="noStrike" baseline="0" dirty="0">
                <a:latin typeface="Inconsolata-Bold"/>
              </a:rPr>
              <a:t>ul li</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To select all the </a:t>
            </a:r>
            <a:r>
              <a:rPr lang="en-US" sz="1800" b="1" i="0" u="none" strike="noStrike" baseline="0" dirty="0">
                <a:latin typeface="Inconsolata-Bold"/>
              </a:rPr>
              <a:t>li </a:t>
            </a:r>
            <a:r>
              <a:rPr lang="en-US" sz="1800" b="0" i="0" u="none" strike="noStrike" baseline="0" dirty="0">
                <a:latin typeface="Lora-Regular"/>
              </a:rPr>
              <a:t>elements that are </a:t>
            </a:r>
            <a:r>
              <a:rPr lang="en-US" sz="1800" b="1" i="0" u="none" strike="noStrike" baseline="0" dirty="0">
                <a:latin typeface="Lora-Bold"/>
              </a:rPr>
              <a:t>direct children </a:t>
            </a:r>
            <a:r>
              <a:rPr lang="en-US" sz="1800" b="0" i="0" u="none" strike="noStrike" baseline="0" dirty="0">
                <a:latin typeface="Lora-Regular"/>
              </a:rPr>
              <a:t>of a </a:t>
            </a:r>
            <a:r>
              <a:rPr lang="en-US" sz="1800" b="1" i="0" u="none" strike="noStrike" baseline="0" dirty="0">
                <a:latin typeface="Inconsolata-Bold"/>
              </a:rPr>
              <a:t>ul </a:t>
            </a:r>
            <a:r>
              <a:rPr lang="en-US" sz="1800" b="0" i="0" u="none" strike="noStrike" baseline="0" dirty="0">
                <a:latin typeface="Lora-Regular"/>
              </a:rPr>
              <a:t>element with the </a:t>
            </a:r>
            <a:r>
              <a:rPr lang="en-US" sz="1800" b="1" i="0" u="none" strike="noStrike" baseline="0" dirty="0">
                <a:latin typeface="Inconsolata-Bold"/>
              </a:rPr>
              <a:t>primary </a:t>
            </a:r>
            <a:r>
              <a:rPr lang="en-US" sz="1800" b="0" i="0" u="none" strike="noStrike" baseline="0" dirty="0">
                <a:latin typeface="Lora-Regular"/>
              </a:rPr>
              <a:t>class, we might use </a:t>
            </a:r>
            <a:r>
              <a:rPr lang="en-US" sz="1800" b="1" i="0" u="none" strike="noStrike" baseline="0" dirty="0" err="1">
                <a:latin typeface="Inconsolata-Bold"/>
              </a:rPr>
              <a:t>ul.primary</a:t>
            </a:r>
            <a:r>
              <a:rPr lang="en-US" sz="1800" b="1" i="0" u="none" strike="noStrike" baseline="0" dirty="0">
                <a:latin typeface="Inconsolata-Bold"/>
              </a:rPr>
              <a:t> &gt; li</a:t>
            </a:r>
            <a:r>
              <a:rPr lang="en-US" sz="1800" b="0" i="0" u="none" strike="noStrike" baseline="0" dirty="0">
                <a:latin typeface="Lora-Regular"/>
              </a:rPr>
              <a:t>. This would select only the direct children of </a:t>
            </a:r>
            <a:r>
              <a:rPr lang="en-US" sz="1800" b="1" i="0" u="none" strike="noStrike" baseline="0" dirty="0" err="1">
                <a:latin typeface="Inconsolata-Bold"/>
              </a:rPr>
              <a:t>ul.primary</a:t>
            </a:r>
            <a:r>
              <a:rPr lang="en-US" sz="1800" b="1" i="0" u="none" strike="noStrike" baseline="0" dirty="0">
                <a:latin typeface="Inconsolata-Bold"/>
              </a:rPr>
              <a:t> </a:t>
            </a:r>
            <a:r>
              <a:rPr lang="en-US" sz="1800" b="0" i="0" u="none" strike="noStrike" baseline="0" dirty="0">
                <a:latin typeface="Lora-Regular"/>
              </a:rPr>
              <a:t>and not any </a:t>
            </a:r>
            <a:r>
              <a:rPr lang="en-US" sz="1800" b="1" i="0" u="none" strike="noStrike" baseline="0" dirty="0">
                <a:latin typeface="Inconsolata-Bold"/>
              </a:rPr>
              <a:t>li </a:t>
            </a:r>
            <a:r>
              <a:rPr lang="en-US" sz="1800" b="0" i="0" u="none" strike="noStrike" baseline="0" dirty="0">
                <a:latin typeface="Lora-Regular"/>
              </a:rPr>
              <a:t>elements that are nested.</a:t>
            </a:r>
          </a:p>
          <a:p>
            <a:pPr lvl="1">
              <a:buFont typeface="Arial" panose="020B0604020202020204" pitchFamily="34" charset="0"/>
              <a:buChar char="•"/>
            </a:pPr>
            <a:r>
              <a:rPr lang="en-US" sz="1800" b="0" i="0" u="none" strike="noStrike" baseline="0" dirty="0">
                <a:latin typeface="Lora-Regular"/>
              </a:rPr>
              <a:t>To select an </a:t>
            </a:r>
            <a:r>
              <a:rPr lang="en-US" sz="1800" b="1" i="0" u="none" strike="noStrike" baseline="0" dirty="0">
                <a:latin typeface="Inconsolata-Bold"/>
              </a:rPr>
              <a:t>li </a:t>
            </a:r>
            <a:r>
              <a:rPr lang="en-US" sz="1800" b="0" i="0" u="none" strike="noStrike" baseline="0" dirty="0">
                <a:latin typeface="Lora-Regular"/>
              </a:rPr>
              <a:t>element that is the </a:t>
            </a:r>
            <a:r>
              <a:rPr lang="en-US" sz="1800" b="1" i="0" u="none" strike="noStrike" baseline="0" dirty="0">
                <a:latin typeface="Lora-Bold"/>
              </a:rPr>
              <a:t>next sibling </a:t>
            </a:r>
            <a:r>
              <a:rPr lang="en-US" sz="1800" b="0" i="0" u="none" strike="noStrike" baseline="0" dirty="0">
                <a:latin typeface="Lora-Regular"/>
              </a:rPr>
              <a:t>of </a:t>
            </a:r>
            <a:r>
              <a:rPr lang="en-US" sz="1800" b="1" i="0" u="none" strike="noStrike" baseline="0" dirty="0">
                <a:latin typeface="Inconsolata-Bold"/>
              </a:rPr>
              <a:t>li </a:t>
            </a:r>
            <a:r>
              <a:rPr lang="en-US" sz="1800" b="0" i="0" u="none" strike="noStrike" baseline="0" dirty="0">
                <a:latin typeface="Lora-Regular"/>
              </a:rPr>
              <a:t>elements with the </a:t>
            </a:r>
            <a:r>
              <a:rPr lang="en-US" sz="1800" b="1" i="0" u="none" strike="noStrike" baseline="0" dirty="0">
                <a:latin typeface="Inconsolata-Bold"/>
              </a:rPr>
              <a:t>selected </a:t>
            </a:r>
            <a:r>
              <a:rPr lang="en-US" sz="1800" b="0" i="0" u="none" strike="noStrike" baseline="0" dirty="0">
                <a:latin typeface="Lora-Regular"/>
              </a:rPr>
              <a:t>class, we could use </a:t>
            </a:r>
            <a:r>
              <a:rPr lang="en-US" sz="1800" b="1" i="0" u="none" strike="noStrike" baseline="0" dirty="0" err="1">
                <a:latin typeface="Inconsolata-Bold"/>
              </a:rPr>
              <a:t>li.selected</a:t>
            </a:r>
            <a:r>
              <a:rPr lang="en-US" sz="1800" b="1" i="0" u="none" strike="noStrike" baseline="0" dirty="0">
                <a:latin typeface="Inconsolata-Bold"/>
              </a:rPr>
              <a:t> + li</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To select all of the </a:t>
            </a:r>
            <a:r>
              <a:rPr lang="en-US" sz="1800" b="1" i="0" u="none" strike="noStrike" baseline="0" dirty="0">
                <a:latin typeface="Inconsolata-Bold"/>
              </a:rPr>
              <a:t>li </a:t>
            </a:r>
            <a:r>
              <a:rPr lang="en-US" sz="1800" b="0" i="0" u="none" strike="noStrike" baseline="0" dirty="0">
                <a:latin typeface="Lora-Regular"/>
              </a:rPr>
              <a:t>elements that are the </a:t>
            </a:r>
            <a:r>
              <a:rPr lang="en-US" sz="1800" b="1" i="0" u="none" strike="noStrike" baseline="0" dirty="0">
                <a:latin typeface="Lora-Bold"/>
              </a:rPr>
              <a:t>next siblings </a:t>
            </a:r>
            <a:r>
              <a:rPr lang="en-US" sz="1800" b="0" i="0" u="none" strike="noStrike" baseline="0" dirty="0">
                <a:latin typeface="Lora-Regular"/>
              </a:rPr>
              <a:t>of </a:t>
            </a:r>
            <a:r>
              <a:rPr lang="en-US" sz="1800" b="1" i="0" u="none" strike="noStrike" baseline="0" dirty="0">
                <a:latin typeface="Inconsolata-Bold"/>
              </a:rPr>
              <a:t>li </a:t>
            </a:r>
            <a:r>
              <a:rPr lang="en-US" sz="1800" b="0" i="0" u="none" strike="noStrike" baseline="0" dirty="0">
                <a:latin typeface="Lora-Regular"/>
              </a:rPr>
              <a:t>elements with the </a:t>
            </a:r>
            <a:r>
              <a:rPr lang="en-US" sz="1800" b="1" i="0" u="none" strike="noStrike" baseline="0" dirty="0">
                <a:latin typeface="Inconsolata-Bold"/>
              </a:rPr>
              <a:t>selected </a:t>
            </a:r>
            <a:r>
              <a:rPr lang="en-US" sz="1800" b="0" i="0" u="none" strike="noStrike" baseline="0" dirty="0">
                <a:latin typeface="Lora-Regular"/>
              </a:rPr>
              <a:t>class, we could use </a:t>
            </a:r>
            <a:r>
              <a:rPr lang="en-US" sz="1800" b="1" i="0" u="none" strike="noStrike" baseline="0" dirty="0" err="1">
                <a:latin typeface="Inconsolata-Bold"/>
              </a:rPr>
              <a:t>li.selected</a:t>
            </a:r>
            <a:r>
              <a:rPr lang="en-US" sz="1800" b="1" i="0" u="none" strike="noStrike" baseline="0" dirty="0">
                <a:latin typeface="Inconsolata-Bold"/>
              </a:rPr>
              <a:t> ~ li</a:t>
            </a:r>
            <a:r>
              <a:rPr lang="en-US" sz="1800" b="0" i="0" u="none" strike="noStrike" baseline="0" dirty="0">
                <a:latin typeface="Lora-Regular"/>
              </a:rPr>
              <a:t>.</a:t>
            </a:r>
            <a:endParaRPr lang="en-US" sz="1800" dirty="0"/>
          </a:p>
        </p:txBody>
      </p:sp>
    </p:spTree>
    <p:extLst>
      <p:ext uri="{BB962C8B-B14F-4D97-AF65-F5344CB8AC3E}">
        <p14:creationId xmlns:p14="http://schemas.microsoft.com/office/powerpoint/2010/main" val="35037119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Combining Selectors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5" cy="4374777"/>
          </a:xfrm>
        </p:spPr>
        <p:txBody>
          <a:bodyPr anchor="t">
            <a:normAutofit/>
          </a:bodyPr>
          <a:lstStyle/>
          <a:p>
            <a:pPr marL="0" indent="0" algn="l">
              <a:buNone/>
            </a:pPr>
            <a:r>
              <a:rPr lang="en-US" sz="1800" b="0" i="0" u="none" strike="noStrike" baseline="0" dirty="0">
                <a:latin typeface="Lora-Regular"/>
              </a:rPr>
              <a:t>The following figure shows the difference between using </a:t>
            </a:r>
            <a:r>
              <a:rPr lang="en-US" sz="1800" b="1" i="0" u="none" strike="noStrike" baseline="0" dirty="0" err="1">
                <a:latin typeface="Inconsolata-Bold"/>
              </a:rPr>
              <a:t>li.selected</a:t>
            </a:r>
            <a:r>
              <a:rPr lang="en-US" sz="1800" b="1" i="0" u="none" strike="noStrike" baseline="0" dirty="0">
                <a:latin typeface="Inconsolata-Bold"/>
              </a:rPr>
              <a:t> + li </a:t>
            </a:r>
            <a:r>
              <a:rPr lang="en-US" sz="1800" b="0" i="0" u="none" strike="noStrike" baseline="0" dirty="0">
                <a:latin typeface="Lora-Regular"/>
              </a:rPr>
              <a:t>and </a:t>
            </a:r>
            <a:r>
              <a:rPr lang="en-US" sz="1800" b="1" i="0" u="none" strike="noStrike" baseline="0" dirty="0" err="1">
                <a:latin typeface="Inconsolata-Bold"/>
              </a:rPr>
              <a:t>li.selected</a:t>
            </a:r>
            <a:r>
              <a:rPr lang="en-US" sz="1800" b="1" i="0" u="none" strike="noStrike" baseline="0" dirty="0">
                <a:latin typeface="Inconsolata-Bold"/>
              </a:rPr>
              <a:t> ~ li</a:t>
            </a:r>
            <a:r>
              <a:rPr lang="en-US" sz="1800" b="0" i="0" u="none" strike="noStrike" baseline="0" dirty="0">
                <a:latin typeface="Lora-Regular"/>
              </a:rPr>
              <a:t>:</a:t>
            </a:r>
            <a:endParaRPr lang="en-US" dirty="0"/>
          </a:p>
        </p:txBody>
      </p:sp>
      <p:pic>
        <p:nvPicPr>
          <p:cNvPr id="6" name="Picture 5">
            <a:extLst>
              <a:ext uri="{FF2B5EF4-FFF2-40B4-BE49-F238E27FC236}">
                <a16:creationId xmlns:a16="http://schemas.microsoft.com/office/drawing/2014/main" id="{925B502A-3927-4B99-9A7A-D39E5FF1BB31}"/>
              </a:ext>
            </a:extLst>
          </p:cNvPr>
          <p:cNvPicPr>
            <a:picLocks noChangeAspect="1"/>
          </p:cNvPicPr>
          <p:nvPr/>
        </p:nvPicPr>
        <p:blipFill>
          <a:blip r:embed="rId2"/>
          <a:stretch>
            <a:fillRect/>
          </a:stretch>
        </p:blipFill>
        <p:spPr>
          <a:xfrm>
            <a:off x="1725373" y="2613920"/>
            <a:ext cx="8741252" cy="3910560"/>
          </a:xfrm>
          <a:prstGeom prst="rect">
            <a:avLst/>
          </a:prstGeom>
        </p:spPr>
      </p:pic>
      <p:sp>
        <p:nvSpPr>
          <p:cNvPr id="8" name="TextBox 7">
            <a:extLst>
              <a:ext uri="{FF2B5EF4-FFF2-40B4-BE49-F238E27FC236}">
                <a16:creationId xmlns:a16="http://schemas.microsoft.com/office/drawing/2014/main" id="{C9A54788-38C1-46A3-A835-02AD240BF25A}"/>
              </a:ext>
            </a:extLst>
          </p:cNvPr>
          <p:cNvSpPr txBox="1"/>
          <p:nvPr/>
        </p:nvSpPr>
        <p:spPr>
          <a:xfrm>
            <a:off x="2577352" y="6524480"/>
            <a:ext cx="7037294" cy="307777"/>
          </a:xfrm>
          <a:prstGeom prst="rect">
            <a:avLst/>
          </a:prstGeom>
          <a:noFill/>
        </p:spPr>
        <p:txBody>
          <a:bodyPr wrap="square">
            <a:spAutoFit/>
          </a:bodyPr>
          <a:lstStyle/>
          <a:p>
            <a:r>
              <a:rPr lang="en-US" sz="1400" b="1" i="0" u="none" strike="noStrike" baseline="0" dirty="0">
                <a:latin typeface="OpenSans-Semibold"/>
              </a:rPr>
              <a:t>Figure 1.26: Selecting the next adjacent sibling compared to selecting all of the next siblings</a:t>
            </a:r>
            <a:endParaRPr lang="en-US" sz="1400" b="1" dirty="0"/>
          </a:p>
        </p:txBody>
      </p:sp>
    </p:spTree>
    <p:extLst>
      <p:ext uri="{BB962C8B-B14F-4D97-AF65-F5344CB8AC3E}">
        <p14:creationId xmlns:p14="http://schemas.microsoft.com/office/powerpoint/2010/main" val="30001394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6904337" cy="4374777"/>
          </a:xfrm>
        </p:spPr>
        <p:txBody>
          <a:bodyPr anchor="ctr">
            <a:normAutofit/>
          </a:bodyPr>
          <a:lstStyle/>
          <a:p>
            <a:pPr marL="0" indent="0" algn="l">
              <a:buNone/>
            </a:pPr>
            <a:r>
              <a:rPr lang="en-US" sz="1800" b="0" i="0" u="none" strike="noStrike" baseline="0" dirty="0">
                <a:latin typeface="Lora-Regular"/>
              </a:rPr>
              <a:t>In this exercise, we will differentiate list items by styling the odd items. We will use a class selector to style a selected item and a next-siblings combinator to style the elements after the selected item. The steps are as follows:</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we will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Selectors.html</a:t>
            </a:r>
            <a:r>
              <a:rPr lang="en-US" sz="1800" b="0" i="0" u="none" strike="noStrike" baseline="0" dirty="0">
                <a:latin typeface="Lora-Regular"/>
              </a:rPr>
              <a:t>. Now, copy the following simple web page with a </a:t>
            </a:r>
            <a:r>
              <a:rPr lang="en-US" sz="1800" b="1" i="0" u="none" strike="noStrike" baseline="0" dirty="0">
                <a:latin typeface="Inconsolata-Bold"/>
              </a:rPr>
              <a:t>ul </a:t>
            </a:r>
            <a:r>
              <a:rPr lang="en-US" sz="1800" b="0" i="0" u="none" strike="noStrike" baseline="0" dirty="0">
                <a:latin typeface="Lora-Regular"/>
              </a:rPr>
              <a:t>list element and nine list items:</a:t>
            </a:r>
            <a:endParaRPr lang="en-US" sz="1800" dirty="0"/>
          </a:p>
        </p:txBody>
      </p:sp>
      <p:pic>
        <p:nvPicPr>
          <p:cNvPr id="5" name="Picture 4">
            <a:extLst>
              <a:ext uri="{FF2B5EF4-FFF2-40B4-BE49-F238E27FC236}">
                <a16:creationId xmlns:a16="http://schemas.microsoft.com/office/drawing/2014/main" id="{D5709D78-2049-45B5-93EE-87790A7D597A}"/>
              </a:ext>
            </a:extLst>
          </p:cNvPr>
          <p:cNvPicPr>
            <a:picLocks noChangeAspect="1"/>
          </p:cNvPicPr>
          <p:nvPr/>
        </p:nvPicPr>
        <p:blipFill rotWithShape="1">
          <a:blip r:embed="rId2"/>
          <a:srcRect r="44157"/>
          <a:stretch/>
        </p:blipFill>
        <p:spPr>
          <a:xfrm>
            <a:off x="7709648" y="1938387"/>
            <a:ext cx="4016188" cy="4630934"/>
          </a:xfrm>
          <a:prstGeom prst="rect">
            <a:avLst/>
          </a:prstGeom>
        </p:spPr>
      </p:pic>
    </p:spTree>
    <p:extLst>
      <p:ext uri="{BB962C8B-B14F-4D97-AF65-F5344CB8AC3E}">
        <p14:creationId xmlns:p14="http://schemas.microsoft.com/office/powerpoint/2010/main" val="7419384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3" y="2061882"/>
            <a:ext cx="11029616" cy="4374777"/>
          </a:xfrm>
        </p:spPr>
        <p:txBody>
          <a:bodyPr anchor="t">
            <a:normAutofit/>
          </a:bodyPr>
          <a:lstStyle/>
          <a:p>
            <a:pPr marL="324000" lvl="1" indent="0">
              <a:buNone/>
            </a:pPr>
            <a:r>
              <a:rPr lang="en-US" sz="1800" b="0" i="0" u="none" strike="noStrike" baseline="0" dirty="0">
                <a:latin typeface="Lora-Regular"/>
              </a:rPr>
              <a:t>2. So that we can style a selected item differently, we will add a </a:t>
            </a:r>
            <a:r>
              <a:rPr lang="en-US" sz="1800" b="1" i="0" u="none" strike="noStrike" baseline="0" dirty="0">
                <a:latin typeface="Inconsolata-Bold"/>
              </a:rPr>
              <a:t>selected </a:t>
            </a:r>
            <a:r>
              <a:rPr lang="en-US" sz="1800" b="0" i="0" u="none" strike="noStrike" baseline="0" dirty="0">
                <a:latin typeface="Lora-Regular"/>
              </a:rPr>
              <a:t>class to the fifth list item:</a:t>
            </a:r>
          </a:p>
          <a:p>
            <a:pPr marL="324000" lvl="1" indent="0">
              <a:buNone/>
            </a:pPr>
            <a:endParaRPr lang="en-US" sz="1800" dirty="0">
              <a:latin typeface="OpenSans-Semibold"/>
            </a:endParaRPr>
          </a:p>
          <a:p>
            <a:pPr marL="324000" lvl="1" indent="0">
              <a:buNone/>
            </a:pPr>
            <a:r>
              <a:rPr lang="en-US" sz="1800" b="0" i="0" u="none" strike="noStrike" baseline="0" dirty="0">
                <a:latin typeface="Lora-Regular"/>
              </a:rPr>
              <a:t>3. Next, we will add a </a:t>
            </a:r>
            <a:r>
              <a:rPr lang="en-US" sz="1800" b="1" i="0" u="none" strike="noStrike" baseline="0" dirty="0">
                <a:latin typeface="Inconsolata-Bold"/>
              </a:rPr>
              <a:t>style </a:t>
            </a:r>
            <a:r>
              <a:rPr lang="en-US" sz="1800" b="0" i="0" u="none" strike="noStrike" baseline="0" dirty="0">
                <a:latin typeface="Lora-Regular"/>
              </a:rPr>
              <a:t>element to the </a:t>
            </a:r>
            <a:r>
              <a:rPr lang="en-US" sz="1800" b="1" i="0" u="none" strike="noStrike" baseline="0" dirty="0">
                <a:latin typeface="Inconsolata-Bold"/>
              </a:rPr>
              <a:t>head </a:t>
            </a:r>
            <a:r>
              <a:rPr lang="en-US" sz="1800" b="0" i="0" u="none" strike="noStrike" baseline="0" dirty="0">
                <a:latin typeface="Lora-Regular"/>
              </a:rPr>
              <a:t>element with the following CSS:</a:t>
            </a:r>
            <a:endParaRPr lang="en-US" sz="1800" dirty="0">
              <a:latin typeface="OpenSans-Semibold"/>
            </a:endParaRPr>
          </a:p>
        </p:txBody>
      </p:sp>
      <p:pic>
        <p:nvPicPr>
          <p:cNvPr id="6" name="Picture 5">
            <a:extLst>
              <a:ext uri="{FF2B5EF4-FFF2-40B4-BE49-F238E27FC236}">
                <a16:creationId xmlns:a16="http://schemas.microsoft.com/office/drawing/2014/main" id="{ED908552-8932-46BE-8290-E0000DE61788}"/>
              </a:ext>
            </a:extLst>
          </p:cNvPr>
          <p:cNvPicPr>
            <a:picLocks noChangeAspect="1"/>
          </p:cNvPicPr>
          <p:nvPr/>
        </p:nvPicPr>
        <p:blipFill>
          <a:blip r:embed="rId2"/>
          <a:stretch>
            <a:fillRect/>
          </a:stretch>
        </p:blipFill>
        <p:spPr>
          <a:xfrm>
            <a:off x="2176462" y="2466975"/>
            <a:ext cx="7839075" cy="400050"/>
          </a:xfrm>
          <a:prstGeom prst="rect">
            <a:avLst/>
          </a:prstGeom>
        </p:spPr>
      </p:pic>
      <p:pic>
        <p:nvPicPr>
          <p:cNvPr id="8" name="Picture 7">
            <a:extLst>
              <a:ext uri="{FF2B5EF4-FFF2-40B4-BE49-F238E27FC236}">
                <a16:creationId xmlns:a16="http://schemas.microsoft.com/office/drawing/2014/main" id="{B3293759-7573-455E-8549-87457F13C99A}"/>
              </a:ext>
            </a:extLst>
          </p:cNvPr>
          <p:cNvPicPr>
            <a:picLocks noChangeAspect="1"/>
          </p:cNvPicPr>
          <p:nvPr/>
        </p:nvPicPr>
        <p:blipFill>
          <a:blip r:embed="rId3"/>
          <a:stretch>
            <a:fillRect/>
          </a:stretch>
        </p:blipFill>
        <p:spPr>
          <a:xfrm>
            <a:off x="1183340" y="3238761"/>
            <a:ext cx="5853954" cy="3543824"/>
          </a:xfrm>
          <a:prstGeom prst="rect">
            <a:avLst/>
          </a:prstGeom>
        </p:spPr>
      </p:pic>
      <p:sp>
        <p:nvSpPr>
          <p:cNvPr id="9" name="Content Placeholder 2">
            <a:extLst>
              <a:ext uri="{FF2B5EF4-FFF2-40B4-BE49-F238E27FC236}">
                <a16:creationId xmlns:a16="http://schemas.microsoft.com/office/drawing/2014/main" id="{C5AD7F07-10C6-4FAB-818D-59FBC6EAF555}"/>
              </a:ext>
            </a:extLst>
          </p:cNvPr>
          <p:cNvSpPr txBox="1">
            <a:spLocks/>
          </p:cNvSpPr>
          <p:nvPr/>
        </p:nvSpPr>
        <p:spPr>
          <a:xfrm>
            <a:off x="6893859" y="3272118"/>
            <a:ext cx="4869350" cy="34858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r>
              <a:rPr lang="en-US" sz="1800" b="0" i="0" u="none" strike="noStrike" baseline="0" dirty="0">
                <a:latin typeface="Lora-Regular"/>
              </a:rPr>
              <a:t>This will remove some of the default styling of the unordered list in the browser. It will remove margins and padding on the list and set the font style to Arial (with Helvetica and sans-serif as a fallback).</a:t>
            </a:r>
            <a:endParaRPr lang="en-US" sz="1800" dirty="0">
              <a:latin typeface="OpenSans-Semibold"/>
            </a:endParaRPr>
          </a:p>
        </p:txBody>
      </p:sp>
    </p:spTree>
    <p:extLst>
      <p:ext uri="{BB962C8B-B14F-4D97-AF65-F5344CB8AC3E}">
        <p14:creationId xmlns:p14="http://schemas.microsoft.com/office/powerpoint/2010/main" val="1021172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numCol="2" anchor="t">
            <a:normAutofit/>
          </a:bodyPr>
          <a:lstStyle/>
          <a:p>
            <a:pPr marL="324000" lvl="1" indent="0">
              <a:buNone/>
            </a:pPr>
            <a:r>
              <a:rPr lang="en-US" sz="1800" b="0" i="0" u="none" strike="noStrike" baseline="0">
                <a:latin typeface="Lora-Regular"/>
              </a:rPr>
              <a:t>4. Next, we will style the odd list items with the </a:t>
            </a:r>
            <a:r>
              <a:rPr lang="en-US" sz="1800" b="1" i="0" u="none" strike="noStrike" baseline="0">
                <a:latin typeface="Inconsolata-Bold"/>
              </a:rPr>
              <a:t>:nth-child </a:t>
            </a:r>
            <a:r>
              <a:rPr lang="en-US" sz="1800" b="0" i="0" u="none" strike="noStrike" baseline="0">
                <a:latin typeface="Lora-Regular"/>
              </a:rPr>
              <a:t>pseudo-class. We can use the </a:t>
            </a:r>
            <a:r>
              <a:rPr lang="en-US" sz="1800" b="1" i="0" u="none" strike="noStrike" baseline="0">
                <a:latin typeface="Inconsolata-Bold"/>
              </a:rPr>
              <a:t>odd </a:t>
            </a:r>
            <a:r>
              <a:rPr lang="en-US" sz="1800" b="0" i="0" u="none" strike="noStrike" baseline="0">
                <a:latin typeface="Lora-Regular"/>
              </a:rPr>
              <a:t>keyword for this. With this style, any </a:t>
            </a:r>
            <a:r>
              <a:rPr lang="en-US" sz="1800" b="1" i="0" u="none" strike="noStrike" baseline="0">
                <a:latin typeface="Inconsolata-Bold"/>
              </a:rPr>
              <a:t>odd </a:t>
            </a:r>
            <a:r>
              <a:rPr lang="en-US" sz="1800" b="0" i="0" u="none" strike="noStrike" baseline="0">
                <a:latin typeface="Lora-Regular"/>
              </a:rPr>
              <a:t>list item will have a blue background and white text:</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This gives us the stripy effect that we can see in the following figure:</a:t>
            </a:r>
            <a:endParaRPr lang="en-US" sz="2000"/>
          </a:p>
          <a:p>
            <a:pPr marL="324000" lvl="1" indent="0">
              <a:buNone/>
            </a:pPr>
            <a:endParaRPr lang="en-US" sz="1800" dirty="0"/>
          </a:p>
        </p:txBody>
      </p:sp>
      <p:pic>
        <p:nvPicPr>
          <p:cNvPr id="6" name="Picture 5">
            <a:extLst>
              <a:ext uri="{FF2B5EF4-FFF2-40B4-BE49-F238E27FC236}">
                <a16:creationId xmlns:a16="http://schemas.microsoft.com/office/drawing/2014/main" id="{26D76D12-2518-4591-8A28-315DFB926F0C}"/>
              </a:ext>
            </a:extLst>
          </p:cNvPr>
          <p:cNvPicPr>
            <a:picLocks noChangeAspect="1"/>
          </p:cNvPicPr>
          <p:nvPr/>
        </p:nvPicPr>
        <p:blipFill rotWithShape="1">
          <a:blip r:embed="rId2"/>
          <a:srcRect r="37699"/>
          <a:stretch/>
        </p:blipFill>
        <p:spPr>
          <a:xfrm>
            <a:off x="904876" y="3854822"/>
            <a:ext cx="4949078" cy="1381125"/>
          </a:xfrm>
          <a:prstGeom prst="rect">
            <a:avLst/>
          </a:prstGeom>
        </p:spPr>
      </p:pic>
      <p:pic>
        <p:nvPicPr>
          <p:cNvPr id="5" name="Picture 4">
            <a:extLst>
              <a:ext uri="{FF2B5EF4-FFF2-40B4-BE49-F238E27FC236}">
                <a16:creationId xmlns:a16="http://schemas.microsoft.com/office/drawing/2014/main" id="{755B29D0-665E-4454-91D5-CB811F97FEAF}"/>
              </a:ext>
            </a:extLst>
          </p:cNvPr>
          <p:cNvPicPr>
            <a:picLocks noChangeAspect="1"/>
          </p:cNvPicPr>
          <p:nvPr/>
        </p:nvPicPr>
        <p:blipFill>
          <a:blip r:embed="rId3"/>
          <a:stretch>
            <a:fillRect/>
          </a:stretch>
        </p:blipFill>
        <p:spPr>
          <a:xfrm>
            <a:off x="7082117" y="2023115"/>
            <a:ext cx="3944471" cy="4132729"/>
          </a:xfrm>
          <a:prstGeom prst="rect">
            <a:avLst/>
          </a:prstGeom>
        </p:spPr>
      </p:pic>
      <p:sp>
        <p:nvSpPr>
          <p:cNvPr id="8" name="TextBox 7">
            <a:extLst>
              <a:ext uri="{FF2B5EF4-FFF2-40B4-BE49-F238E27FC236}">
                <a16:creationId xmlns:a16="http://schemas.microsoft.com/office/drawing/2014/main" id="{9BD2BAE0-FAC8-404F-93C4-FC06CA2FB3AC}"/>
              </a:ext>
            </a:extLst>
          </p:cNvPr>
          <p:cNvSpPr txBox="1"/>
          <p:nvPr/>
        </p:nvSpPr>
        <p:spPr>
          <a:xfrm>
            <a:off x="7243481" y="6347881"/>
            <a:ext cx="3621741" cy="307777"/>
          </a:xfrm>
          <a:prstGeom prst="rect">
            <a:avLst/>
          </a:prstGeom>
          <a:noFill/>
        </p:spPr>
        <p:txBody>
          <a:bodyPr wrap="square">
            <a:spAutoFit/>
          </a:bodyPr>
          <a:lstStyle/>
          <a:p>
            <a:r>
              <a:rPr lang="en-US" sz="1400" b="1" i="0" u="none" strike="noStrike" baseline="0" dirty="0">
                <a:latin typeface="OpenSans-Semibold"/>
              </a:rPr>
              <a:t>Figure 1.27: Stripy list using :nth-child(odd)</a:t>
            </a:r>
            <a:endParaRPr lang="en-US" sz="1400" b="1" dirty="0"/>
          </a:p>
        </p:txBody>
      </p:sp>
    </p:spTree>
    <p:extLst>
      <p:ext uri="{BB962C8B-B14F-4D97-AF65-F5344CB8AC3E}">
        <p14:creationId xmlns:p14="http://schemas.microsoft.com/office/powerpoint/2010/main" val="887151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numCol="2" anchor="t">
            <a:normAutofit/>
          </a:bodyPr>
          <a:lstStyle/>
          <a:p>
            <a:pPr marL="324000" lvl="1" indent="0">
              <a:buNone/>
            </a:pPr>
            <a:r>
              <a:rPr lang="en-US" sz="1800" b="0" i="0" u="none" strike="noStrike" baseline="0" dirty="0">
                <a:latin typeface="Lora-Regular"/>
              </a:rPr>
              <a:t>5. We can style the selected class selector:</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This overrides the striped effect for the selected item as seen in the following figure:</a:t>
            </a: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p>
        </p:txBody>
      </p:sp>
      <p:pic>
        <p:nvPicPr>
          <p:cNvPr id="5" name="Picture 4">
            <a:extLst>
              <a:ext uri="{FF2B5EF4-FFF2-40B4-BE49-F238E27FC236}">
                <a16:creationId xmlns:a16="http://schemas.microsoft.com/office/drawing/2014/main" id="{47C4204A-A8D3-414B-9656-45DFAE3CFD14}"/>
              </a:ext>
            </a:extLst>
          </p:cNvPr>
          <p:cNvPicPr>
            <a:picLocks noChangeAspect="1"/>
          </p:cNvPicPr>
          <p:nvPr/>
        </p:nvPicPr>
        <p:blipFill rotWithShape="1">
          <a:blip r:embed="rId2"/>
          <a:srcRect r="46222"/>
          <a:stretch/>
        </p:blipFill>
        <p:spPr>
          <a:xfrm>
            <a:off x="1024778" y="2815758"/>
            <a:ext cx="4210610" cy="885825"/>
          </a:xfrm>
          <a:prstGeom prst="rect">
            <a:avLst/>
          </a:prstGeom>
        </p:spPr>
      </p:pic>
      <p:pic>
        <p:nvPicPr>
          <p:cNvPr id="6" name="Picture 5">
            <a:extLst>
              <a:ext uri="{FF2B5EF4-FFF2-40B4-BE49-F238E27FC236}">
                <a16:creationId xmlns:a16="http://schemas.microsoft.com/office/drawing/2014/main" id="{55729007-32AC-472F-B994-DD6A14C31554}"/>
              </a:ext>
            </a:extLst>
          </p:cNvPr>
          <p:cNvPicPr>
            <a:picLocks noChangeAspect="1"/>
          </p:cNvPicPr>
          <p:nvPr/>
        </p:nvPicPr>
        <p:blipFill>
          <a:blip r:embed="rId3"/>
          <a:stretch>
            <a:fillRect/>
          </a:stretch>
        </p:blipFill>
        <p:spPr>
          <a:xfrm>
            <a:off x="6720728" y="2023115"/>
            <a:ext cx="4446494" cy="4132729"/>
          </a:xfrm>
          <a:prstGeom prst="rect">
            <a:avLst/>
          </a:prstGeom>
        </p:spPr>
      </p:pic>
      <p:sp>
        <p:nvSpPr>
          <p:cNvPr id="8" name="TextBox 7">
            <a:extLst>
              <a:ext uri="{FF2B5EF4-FFF2-40B4-BE49-F238E27FC236}">
                <a16:creationId xmlns:a16="http://schemas.microsoft.com/office/drawing/2014/main" id="{FA8F84E9-2A4A-44FB-B8D9-EDDEC1285B80}"/>
              </a:ext>
            </a:extLst>
          </p:cNvPr>
          <p:cNvSpPr txBox="1"/>
          <p:nvPr/>
        </p:nvSpPr>
        <p:spPr>
          <a:xfrm>
            <a:off x="7204822" y="6194611"/>
            <a:ext cx="3478306" cy="307777"/>
          </a:xfrm>
          <a:prstGeom prst="rect">
            <a:avLst/>
          </a:prstGeom>
          <a:noFill/>
        </p:spPr>
        <p:txBody>
          <a:bodyPr wrap="square">
            <a:spAutoFit/>
          </a:bodyPr>
          <a:lstStyle/>
          <a:p>
            <a:r>
              <a:rPr lang="en-US" sz="1400" b="1" i="0" u="none" strike="noStrike" baseline="0" dirty="0">
                <a:latin typeface="OpenSans-Semibold"/>
              </a:rPr>
              <a:t>Figure 1.28: Stripy list with a selected item</a:t>
            </a:r>
            <a:endParaRPr lang="en-US" sz="1400" b="1" dirty="0"/>
          </a:p>
        </p:txBody>
      </p:sp>
    </p:spTree>
    <p:extLst>
      <p:ext uri="{BB962C8B-B14F-4D97-AF65-F5344CB8AC3E}">
        <p14:creationId xmlns:p14="http://schemas.microsoft.com/office/powerpoint/2010/main" val="17036843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numCol="2" anchor="t">
            <a:normAutofit/>
          </a:bodyPr>
          <a:lstStyle/>
          <a:p>
            <a:pPr marL="324000" lvl="1" indent="0">
              <a:buNone/>
            </a:pPr>
            <a:r>
              <a:rPr lang="en-US" sz="1800" b="0" i="0" u="none" strike="noStrike" baseline="0" dirty="0">
                <a:latin typeface="Lora-Regular"/>
              </a:rPr>
              <a:t>6. Finally, we will style the </a:t>
            </a:r>
            <a:r>
              <a:rPr lang="en-US" sz="1800" b="1" i="0" u="none" strike="noStrike" baseline="0" dirty="0">
                <a:latin typeface="Inconsolata-Bold"/>
              </a:rPr>
              <a:t>odd </a:t>
            </a:r>
            <a:r>
              <a:rPr lang="en-US" sz="1800" b="0" i="0" u="none" strike="noStrike" baseline="0" dirty="0">
                <a:latin typeface="Lora-Regular"/>
              </a:rPr>
              <a:t>list items after the selected item using the all-next-siblings combinator:</a:t>
            </a: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following web page in your browser:</a:t>
            </a: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p>
        </p:txBody>
      </p:sp>
      <p:sp>
        <p:nvSpPr>
          <p:cNvPr id="8" name="TextBox 7">
            <a:extLst>
              <a:ext uri="{FF2B5EF4-FFF2-40B4-BE49-F238E27FC236}">
                <a16:creationId xmlns:a16="http://schemas.microsoft.com/office/drawing/2014/main" id="{FA8F84E9-2A4A-44FB-B8D9-EDDEC1285B80}"/>
              </a:ext>
            </a:extLst>
          </p:cNvPr>
          <p:cNvSpPr txBox="1"/>
          <p:nvPr/>
        </p:nvSpPr>
        <p:spPr>
          <a:xfrm>
            <a:off x="7241045" y="6531840"/>
            <a:ext cx="3741084" cy="307777"/>
          </a:xfrm>
          <a:prstGeom prst="rect">
            <a:avLst/>
          </a:prstGeom>
          <a:noFill/>
        </p:spPr>
        <p:txBody>
          <a:bodyPr wrap="square">
            <a:spAutoFit/>
          </a:bodyPr>
          <a:lstStyle/>
          <a:p>
            <a:r>
              <a:rPr lang="en-US" sz="1400" b="1" i="0" u="none" strike="noStrike" baseline="0" dirty="0">
                <a:latin typeface="OpenSans-Semibold"/>
              </a:rPr>
              <a:t>Figure 1.29: Combining selectors to style a list</a:t>
            </a:r>
            <a:endParaRPr lang="en-US" sz="1400" b="1" dirty="0"/>
          </a:p>
        </p:txBody>
      </p:sp>
      <p:pic>
        <p:nvPicPr>
          <p:cNvPr id="7" name="Picture 6">
            <a:extLst>
              <a:ext uri="{FF2B5EF4-FFF2-40B4-BE49-F238E27FC236}">
                <a16:creationId xmlns:a16="http://schemas.microsoft.com/office/drawing/2014/main" id="{F58576E3-28B3-44AC-BBB1-F3E1CB2615E8}"/>
              </a:ext>
            </a:extLst>
          </p:cNvPr>
          <p:cNvPicPr>
            <a:picLocks noChangeAspect="1"/>
          </p:cNvPicPr>
          <p:nvPr/>
        </p:nvPicPr>
        <p:blipFill>
          <a:blip r:embed="rId2"/>
          <a:stretch>
            <a:fillRect/>
          </a:stretch>
        </p:blipFill>
        <p:spPr>
          <a:xfrm>
            <a:off x="1507835" y="3353920"/>
            <a:ext cx="4286250" cy="895350"/>
          </a:xfrm>
          <a:prstGeom prst="rect">
            <a:avLst/>
          </a:prstGeom>
        </p:spPr>
      </p:pic>
      <p:pic>
        <p:nvPicPr>
          <p:cNvPr id="10" name="Picture 9">
            <a:extLst>
              <a:ext uri="{FF2B5EF4-FFF2-40B4-BE49-F238E27FC236}">
                <a16:creationId xmlns:a16="http://schemas.microsoft.com/office/drawing/2014/main" id="{A1457E42-ECD6-4080-A0AE-4D8F8B57A47B}"/>
              </a:ext>
            </a:extLst>
          </p:cNvPr>
          <p:cNvPicPr>
            <a:picLocks noChangeAspect="1"/>
          </p:cNvPicPr>
          <p:nvPr/>
        </p:nvPicPr>
        <p:blipFill>
          <a:blip r:embed="rId3"/>
          <a:stretch>
            <a:fillRect/>
          </a:stretch>
        </p:blipFill>
        <p:spPr>
          <a:xfrm>
            <a:off x="6968462" y="1871056"/>
            <a:ext cx="4286250" cy="4683766"/>
          </a:xfrm>
          <a:prstGeom prst="rect">
            <a:avLst/>
          </a:prstGeom>
        </p:spPr>
      </p:pic>
    </p:spTree>
    <p:extLst>
      <p:ext uri="{BB962C8B-B14F-4D97-AF65-F5344CB8AC3E}">
        <p14:creationId xmlns:p14="http://schemas.microsoft.com/office/powerpoint/2010/main" val="2112090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anchor="ctr">
            <a:normAutofit/>
          </a:bodyPr>
          <a:lstStyle/>
          <a:p>
            <a:pPr marL="324000" lvl="1" indent="0">
              <a:buNone/>
            </a:pPr>
            <a:r>
              <a:rPr lang="en-US" sz="1800" b="0" i="0" u="none" strike="noStrike" baseline="0" dirty="0">
                <a:latin typeface="OpenSans-Semibold"/>
              </a:rPr>
              <a:t>6. Finally, we will style the odd list items after the selected item using the all-next-siblings combinator:</a:t>
            </a:r>
          </a:p>
          <a:p>
            <a:pPr marL="324000" lvl="1" indent="0">
              <a:buNone/>
            </a:pP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p>
        </p:txBody>
      </p:sp>
      <p:pic>
        <p:nvPicPr>
          <p:cNvPr id="6" name="Picture 5">
            <a:extLst>
              <a:ext uri="{FF2B5EF4-FFF2-40B4-BE49-F238E27FC236}">
                <a16:creationId xmlns:a16="http://schemas.microsoft.com/office/drawing/2014/main" id="{3112D5F6-AE7F-435A-8EAC-8D040F350B82}"/>
              </a:ext>
            </a:extLst>
          </p:cNvPr>
          <p:cNvPicPr>
            <a:picLocks noChangeAspect="1"/>
          </p:cNvPicPr>
          <p:nvPr/>
        </p:nvPicPr>
        <p:blipFill>
          <a:blip r:embed="rId2"/>
          <a:stretch>
            <a:fillRect/>
          </a:stretch>
        </p:blipFill>
        <p:spPr>
          <a:xfrm>
            <a:off x="2152650" y="4249270"/>
            <a:ext cx="7886700" cy="876300"/>
          </a:xfrm>
          <a:prstGeom prst="rect">
            <a:avLst/>
          </a:prstGeom>
        </p:spPr>
      </p:pic>
    </p:spTree>
    <p:extLst>
      <p:ext uri="{BB962C8B-B14F-4D97-AF65-F5344CB8AC3E}">
        <p14:creationId xmlns:p14="http://schemas.microsoft.com/office/powerpoint/2010/main" val="42051076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6151302" cy="4374777"/>
          </a:xfrm>
        </p:spPr>
        <p:txBody>
          <a:bodyPr anchor="ctr">
            <a:normAutofit/>
          </a:bodyPr>
          <a:lstStyle/>
          <a:p>
            <a:pPr marL="0" indent="0">
              <a:buNone/>
            </a:pPr>
            <a:r>
              <a:rPr lang="en-US" b="0" i="0" u="none" strike="noStrike" baseline="0" dirty="0">
                <a:latin typeface="OpenSans-Semibold"/>
              </a:rPr>
              <a:t>If you now right-click on the filename in </a:t>
            </a:r>
            <a:r>
              <a:rPr lang="en-US" b="0" i="0" u="none" strike="noStrike" baseline="0" dirty="0" err="1">
                <a:latin typeface="OpenSans-Semibold"/>
              </a:rPr>
              <a:t>VSCode</a:t>
            </a:r>
            <a:r>
              <a:rPr lang="en-US" b="0" i="0" u="none" strike="noStrike" baseline="0" dirty="0">
                <a:latin typeface="OpenSans-Semibold"/>
              </a:rPr>
              <a:t> on the left-hand side of the screen and select open in default browser, you will see the following web page in your browser:</a:t>
            </a:r>
            <a:endParaRPr lang="en-US" dirty="0"/>
          </a:p>
        </p:txBody>
      </p:sp>
      <p:sp>
        <p:nvSpPr>
          <p:cNvPr id="8" name="TextBox 7">
            <a:extLst>
              <a:ext uri="{FF2B5EF4-FFF2-40B4-BE49-F238E27FC236}">
                <a16:creationId xmlns:a16="http://schemas.microsoft.com/office/drawing/2014/main" id="{D57DB06B-53BF-40A4-978D-4B0F63BD4658}"/>
              </a:ext>
            </a:extLst>
          </p:cNvPr>
          <p:cNvSpPr txBox="1"/>
          <p:nvPr/>
        </p:nvSpPr>
        <p:spPr>
          <a:xfrm>
            <a:off x="7349065" y="6436659"/>
            <a:ext cx="3626058" cy="307777"/>
          </a:xfrm>
          <a:prstGeom prst="rect">
            <a:avLst/>
          </a:prstGeom>
          <a:noFill/>
        </p:spPr>
        <p:txBody>
          <a:bodyPr wrap="square">
            <a:spAutoFit/>
          </a:bodyPr>
          <a:lstStyle/>
          <a:p>
            <a:r>
              <a:rPr lang="en-US" sz="1400" b="1" i="0" u="none" strike="noStrike" baseline="0" dirty="0">
                <a:latin typeface="OpenSans-Semibold"/>
              </a:rPr>
              <a:t>Figure 1.29: Combining selectors to style a list</a:t>
            </a:r>
            <a:endParaRPr lang="en-US" sz="1400" b="1" dirty="0"/>
          </a:p>
        </p:txBody>
      </p:sp>
      <p:pic>
        <p:nvPicPr>
          <p:cNvPr id="5" name="Picture 4">
            <a:extLst>
              <a:ext uri="{FF2B5EF4-FFF2-40B4-BE49-F238E27FC236}">
                <a16:creationId xmlns:a16="http://schemas.microsoft.com/office/drawing/2014/main" id="{0542B8A0-DC22-4BF0-9505-B28B4D254683}"/>
              </a:ext>
            </a:extLst>
          </p:cNvPr>
          <p:cNvPicPr>
            <a:picLocks noChangeAspect="1"/>
          </p:cNvPicPr>
          <p:nvPr/>
        </p:nvPicPr>
        <p:blipFill>
          <a:blip r:embed="rId2"/>
          <a:stretch>
            <a:fillRect/>
          </a:stretch>
        </p:blipFill>
        <p:spPr>
          <a:xfrm>
            <a:off x="7160351" y="2061881"/>
            <a:ext cx="4003487" cy="4374778"/>
          </a:xfrm>
          <a:prstGeom prst="rect">
            <a:avLst/>
          </a:prstGeom>
        </p:spPr>
      </p:pic>
    </p:spTree>
    <p:extLst>
      <p:ext uri="{BB962C8B-B14F-4D97-AF65-F5344CB8AC3E}">
        <p14:creationId xmlns:p14="http://schemas.microsoft.com/office/powerpoint/2010/main" val="2609935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4819</TotalTime>
  <Words>13204</Words>
  <Application>Microsoft Office PowerPoint</Application>
  <PresentationFormat>Widescreen</PresentationFormat>
  <Paragraphs>654</Paragraphs>
  <Slides>122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122</vt:i4>
      </vt:variant>
    </vt:vector>
  </HeadingPairs>
  <TitlesOfParts>
    <vt:vector size="133" baseType="lpstr">
      <vt:lpstr>Arial</vt:lpstr>
      <vt:lpstr>Calibri</vt:lpstr>
      <vt:lpstr>Gill Sans MT</vt:lpstr>
      <vt:lpstr>Inconsolata-Bold</vt:lpstr>
      <vt:lpstr>Lora-Bold</vt:lpstr>
      <vt:lpstr>Lora-Italic</vt:lpstr>
      <vt:lpstr>Lora-Regular</vt:lpstr>
      <vt:lpstr>Menlo</vt:lpstr>
      <vt:lpstr>OpenSans-Semibold</vt:lpstr>
      <vt:lpstr>Wingdings 2</vt:lpstr>
      <vt:lpstr>Dividend</vt:lpstr>
      <vt:lpstr>HTML and CSS Chapter 1: Introduction to HTML and CSS</vt:lpstr>
      <vt:lpstr>Introduction</vt:lpstr>
      <vt:lpstr>HTML Introduction</vt:lpstr>
      <vt:lpstr>Syntax</vt:lpstr>
      <vt:lpstr>Syntax</vt:lpstr>
      <vt:lpstr>Syntax</vt:lpstr>
      <vt:lpstr>Syntax</vt:lpstr>
      <vt:lpstr>Syntax</vt:lpstr>
      <vt:lpstr>Syntax</vt:lpstr>
      <vt:lpstr>Syntax</vt:lpstr>
      <vt:lpstr>Content Types</vt:lpstr>
      <vt:lpstr>Content Types</vt:lpstr>
      <vt:lpstr>Content Types</vt:lpstr>
      <vt:lpstr>Content Types</vt:lpstr>
      <vt:lpstr>Content Types</vt:lpstr>
      <vt:lpstr>The HTML Document</vt:lpstr>
      <vt:lpstr>The HTML Document</vt:lpstr>
      <vt:lpstr>The HTML Document</vt:lpstr>
      <vt:lpstr>The HTML DOM</vt:lpstr>
      <vt:lpstr>The HTML DOM</vt:lpstr>
      <vt:lpstr>The Doctype Declaration</vt:lpstr>
      <vt:lpstr>The Doctype Declaration</vt:lpstr>
      <vt:lpstr>Structuring an HTML Document</vt:lpstr>
      <vt:lpstr>HTML</vt:lpstr>
      <vt:lpstr>Head</vt:lpstr>
      <vt:lpstr>Body</vt:lpstr>
      <vt:lpstr>Our First Web Page</vt:lpstr>
      <vt:lpstr>Exercise 1: Creating a Web Page</vt:lpstr>
      <vt:lpstr>Exercise 1: Creating a Web Page</vt:lpstr>
      <vt:lpstr>Exercise 1: Creating a Web Page</vt:lpstr>
      <vt:lpstr>Metadata</vt:lpstr>
      <vt:lpstr>Metadata</vt:lpstr>
      <vt:lpstr>Metadata</vt:lpstr>
      <vt:lpstr>Metadata</vt:lpstr>
      <vt:lpstr>Metadata</vt:lpstr>
      <vt:lpstr>Exercise 2: Adding Metadata</vt:lpstr>
      <vt:lpstr>Exercise 2: Adding Metadata</vt:lpstr>
      <vt:lpstr>Exercise 2: Adding Metadata</vt:lpstr>
      <vt:lpstr>Exercise 2: Adding Metadata</vt:lpstr>
      <vt:lpstr>Exercise 1.02: Adding Metadata</vt:lpstr>
      <vt:lpstr>Exercise 1.02: Adding Metadata</vt:lpstr>
      <vt:lpstr>Exercise 1.02: Adding Metadata</vt:lpstr>
      <vt:lpstr>Mistakes in HTML</vt:lpstr>
      <vt:lpstr>Mistakes in HTML</vt:lpstr>
      <vt:lpstr>Mistakes in HTML</vt:lpstr>
      <vt:lpstr>Mistakes in HTML</vt:lpstr>
      <vt:lpstr>Mistakes in HTML</vt:lpstr>
      <vt:lpstr>Mistakes in HTML</vt:lpstr>
      <vt:lpstr>Validating HTML</vt:lpstr>
      <vt:lpstr>Validating HTML</vt:lpstr>
      <vt:lpstr>Validating HTML</vt:lpstr>
      <vt:lpstr>Exercise 3: Validation</vt:lpstr>
      <vt:lpstr>Exercise 3: Validation</vt:lpstr>
      <vt:lpstr>Exercise 1.03: Validation</vt:lpstr>
      <vt:lpstr>Exercise 4: Validation Errors</vt:lpstr>
      <vt:lpstr>Exercise 4: Validation Errors</vt:lpstr>
      <vt:lpstr>Exercise 4: Validation Errors</vt:lpstr>
      <vt:lpstr>Activity 1: Video Store Page Template</vt:lpstr>
      <vt:lpstr>Activity 1: Video Store Page Template</vt:lpstr>
      <vt:lpstr>Activity 1: Video Store Page Template</vt:lpstr>
      <vt:lpstr>CSS</vt:lpstr>
      <vt:lpstr>Syntax</vt:lpstr>
      <vt:lpstr>Syntax</vt:lpstr>
      <vt:lpstr>Syntax</vt:lpstr>
      <vt:lpstr>Syntax</vt:lpstr>
      <vt:lpstr>Adding Styles to a Web Page</vt:lpstr>
      <vt:lpstr>Exercise 1.05: Adding Styles</vt:lpstr>
      <vt:lpstr>Exercise 1.05: Adding Styles</vt:lpstr>
      <vt:lpstr>Exercise 1.05: Adding Styles</vt:lpstr>
      <vt:lpstr>Exercise 1.05: Adding Styles</vt:lpstr>
      <vt:lpstr>Exercise 1.05: Adding Styles</vt:lpstr>
      <vt:lpstr>Exercise 1.05: Adding Styles</vt:lpstr>
      <vt:lpstr>Exercise 6: Styles in an External File</vt:lpstr>
      <vt:lpstr>Exercise 1.06: Styles in an External File</vt:lpstr>
      <vt:lpstr>Exercise 1.06: Styles in an External File</vt:lpstr>
      <vt:lpstr>CSSOM</vt:lpstr>
      <vt:lpstr>CSSOM</vt:lpstr>
      <vt:lpstr>CSS Selectors</vt:lpstr>
      <vt:lpstr>CSS Selectors</vt:lpstr>
      <vt:lpstr>Element, ID, and Class</vt:lpstr>
      <vt:lpstr>The Universal Selector (*)</vt:lpstr>
      <vt:lpstr>Attribute Selectors</vt:lpstr>
      <vt:lpstr>Pseudo-classes</vt:lpstr>
      <vt:lpstr>Pseudo-classes</vt:lpstr>
      <vt:lpstr>Pseudo-classes</vt:lpstr>
      <vt:lpstr>Pseudo-classes</vt:lpstr>
      <vt:lpstr>Pseudo-classes</vt:lpstr>
      <vt:lpstr>Pseudo-classes</vt:lpstr>
      <vt:lpstr>Pseudo-classes</vt:lpstr>
      <vt:lpstr>Pseudo-elements</vt:lpstr>
      <vt:lpstr>Combining Selectors</vt:lpstr>
      <vt:lpstr>Combining Selectors</vt:lpstr>
      <vt:lpstr>Exercise 7: Selecting Elements</vt:lpstr>
      <vt:lpstr>Exercise 7: Selecting Elements</vt:lpstr>
      <vt:lpstr>Exercise 7: Selecting Elements</vt:lpstr>
      <vt:lpstr>Exercise 7: Selecting Elements</vt:lpstr>
      <vt:lpstr>Exercise 7: Selecting Elements</vt:lpstr>
      <vt:lpstr>Exercise 7: Selecting Elements</vt:lpstr>
      <vt:lpstr>Exercise 7: Selecting Elements</vt:lpstr>
      <vt:lpstr>Exercise 7: Selecting Elements</vt:lpstr>
      <vt:lpstr>CSS Specificity</vt:lpstr>
      <vt:lpstr>CSS Specificity</vt:lpstr>
      <vt:lpstr>CSS Specificity</vt:lpstr>
      <vt:lpstr>The Special Case of !important</vt:lpstr>
      <vt:lpstr>The Special Case of !important</vt:lpstr>
      <vt:lpstr>The Special Case of !important</vt:lpstr>
      <vt:lpstr>Activity 1.02: Styling the Video Store Template Page</vt:lpstr>
      <vt:lpstr>Activity 1.02: Styling the Video Store Template Page</vt:lpstr>
      <vt:lpstr>Activity 1.02: Styling the Video Store Template Page</vt:lpstr>
      <vt:lpstr>Activity 1.02: Styling the Video Store Template Page</vt:lpstr>
      <vt:lpstr>Dev Tools</vt:lpstr>
      <vt:lpstr>Dev Tools</vt:lpstr>
      <vt:lpstr>The Elements Tab</vt:lpstr>
      <vt:lpstr>The Elements Tab</vt:lpstr>
      <vt:lpstr>The Elements Tab</vt:lpstr>
      <vt:lpstr>How a Web Page Renders</vt:lpstr>
      <vt:lpstr>How a Web Page Renders</vt:lpstr>
      <vt:lpstr>How a Web Page Renders</vt:lpstr>
      <vt:lpstr>How a Web Page Renders</vt:lpstr>
      <vt:lpstr>How a Web Page Renders</vt:lpstr>
      <vt:lpstr>How a Web Page Renders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User</cp:lastModifiedBy>
  <cp:revision>58</cp:revision>
  <dcterms:created xsi:type="dcterms:W3CDTF">2022-01-06T00:17:01Z</dcterms:created>
  <dcterms:modified xsi:type="dcterms:W3CDTF">2022-03-14T20:10:05Z</dcterms:modified>
</cp:coreProperties>
</file>