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7036" r:id="rId1"/>
  </p:sldMasterIdLst>
  <p:notesMasterIdLst>
    <p:notesMasterId r:id="rId90"/>
  </p:notesMasterIdLst>
  <p:sldIdLst>
    <p:sldId id="269" r:id="rId2"/>
    <p:sldId id="375" r:id="rId3"/>
    <p:sldId id="381" r:id="rId4"/>
    <p:sldId id="400" r:id="rId5"/>
    <p:sldId id="401" r:id="rId6"/>
    <p:sldId id="402" r:id="rId7"/>
    <p:sldId id="436" r:id="rId8"/>
    <p:sldId id="403" r:id="rId9"/>
    <p:sldId id="405" r:id="rId10"/>
    <p:sldId id="437" r:id="rId11"/>
    <p:sldId id="438" r:id="rId12"/>
    <p:sldId id="439" r:id="rId13"/>
    <p:sldId id="404" r:id="rId14"/>
    <p:sldId id="440" r:id="rId15"/>
    <p:sldId id="441" r:id="rId16"/>
    <p:sldId id="442" r:id="rId17"/>
    <p:sldId id="443" r:id="rId18"/>
    <p:sldId id="444" r:id="rId19"/>
    <p:sldId id="445" r:id="rId20"/>
    <p:sldId id="446" r:id="rId21"/>
    <p:sldId id="447" r:id="rId22"/>
    <p:sldId id="448" r:id="rId23"/>
    <p:sldId id="406" r:id="rId24"/>
    <p:sldId id="449" r:id="rId25"/>
    <p:sldId id="450" r:id="rId26"/>
    <p:sldId id="451" r:id="rId27"/>
    <p:sldId id="452" r:id="rId28"/>
    <p:sldId id="407" r:id="rId29"/>
    <p:sldId id="453" r:id="rId30"/>
    <p:sldId id="409" r:id="rId31"/>
    <p:sldId id="410" r:id="rId32"/>
    <p:sldId id="411" r:id="rId33"/>
    <p:sldId id="412" r:id="rId34"/>
    <p:sldId id="454" r:id="rId35"/>
    <p:sldId id="413" r:id="rId36"/>
    <p:sldId id="414" r:id="rId37"/>
    <p:sldId id="455" r:id="rId38"/>
    <p:sldId id="456" r:id="rId39"/>
    <p:sldId id="457" r:id="rId40"/>
    <p:sldId id="458" r:id="rId41"/>
    <p:sldId id="459" r:id="rId42"/>
    <p:sldId id="415" r:id="rId43"/>
    <p:sldId id="416" r:id="rId44"/>
    <p:sldId id="417" r:id="rId45"/>
    <p:sldId id="424" r:id="rId46"/>
    <p:sldId id="428" r:id="rId47"/>
    <p:sldId id="433" r:id="rId48"/>
    <p:sldId id="434" r:id="rId49"/>
    <p:sldId id="460" r:id="rId50"/>
    <p:sldId id="461" r:id="rId51"/>
    <p:sldId id="462" r:id="rId52"/>
    <p:sldId id="463" r:id="rId53"/>
    <p:sldId id="464" r:id="rId54"/>
    <p:sldId id="465" r:id="rId55"/>
    <p:sldId id="466" r:id="rId56"/>
    <p:sldId id="467" r:id="rId57"/>
    <p:sldId id="468" r:id="rId58"/>
    <p:sldId id="469" r:id="rId59"/>
    <p:sldId id="470" r:id="rId60"/>
    <p:sldId id="471" r:id="rId61"/>
    <p:sldId id="472" r:id="rId62"/>
    <p:sldId id="473" r:id="rId63"/>
    <p:sldId id="474" r:id="rId64"/>
    <p:sldId id="475" r:id="rId65"/>
    <p:sldId id="476" r:id="rId66"/>
    <p:sldId id="477" r:id="rId67"/>
    <p:sldId id="478" r:id="rId68"/>
    <p:sldId id="479" r:id="rId69"/>
    <p:sldId id="480" r:id="rId70"/>
    <p:sldId id="481" r:id="rId71"/>
    <p:sldId id="482" r:id="rId72"/>
    <p:sldId id="483" r:id="rId73"/>
    <p:sldId id="484" r:id="rId74"/>
    <p:sldId id="485" r:id="rId75"/>
    <p:sldId id="486" r:id="rId76"/>
    <p:sldId id="487" r:id="rId77"/>
    <p:sldId id="488" r:id="rId78"/>
    <p:sldId id="489" r:id="rId79"/>
    <p:sldId id="490" r:id="rId80"/>
    <p:sldId id="491" r:id="rId81"/>
    <p:sldId id="492" r:id="rId82"/>
    <p:sldId id="493" r:id="rId83"/>
    <p:sldId id="494" r:id="rId84"/>
    <p:sldId id="495" r:id="rId85"/>
    <p:sldId id="496" r:id="rId86"/>
    <p:sldId id="497" r:id="rId87"/>
    <p:sldId id="498" r:id="rId88"/>
    <p:sldId id="435" r:id="rId8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F5517FA-D6DE-4603-9251-0A7E09AFEB98}">
          <p14:sldIdLst>
            <p14:sldId id="269"/>
          </p14:sldIdLst>
        </p14:section>
        <p14:section name="Introduction" id="{889AE243-F12D-432C-9B57-E681C9896295}">
          <p14:sldIdLst>
            <p14:sldId id="375"/>
          </p14:sldIdLst>
        </p14:section>
        <p14:section name="Text-Based Elements" id="{16F38BA8-8431-4312-B2A0-D9C83D765B21}">
          <p14:sldIdLst>
            <p14:sldId id="381"/>
          </p14:sldIdLst>
        </p14:section>
        <p14:section name="Headings" id="{60E06F2A-62B1-4B15-889B-64F78ED5730F}">
          <p14:sldIdLst>
            <p14:sldId id="400"/>
            <p14:sldId id="401"/>
          </p14:sldIdLst>
        </p14:section>
        <p14:section name="Paragraphs" id="{2DB2C713-C446-4648-ACE3-22E79B4888EA}">
          <p14:sldIdLst>
            <p14:sldId id="402"/>
            <p14:sldId id="436"/>
          </p14:sldIdLst>
        </p14:section>
        <p14:section name="Inline Text Elements" id="{082F8040-0674-4D1F-B665-05F0D23E7E1D}">
          <p14:sldIdLst>
            <p14:sldId id="403"/>
            <p14:sldId id="405"/>
            <p14:sldId id="437"/>
            <p14:sldId id="438"/>
            <p14:sldId id="439"/>
          </p14:sldIdLst>
        </p14:section>
        <p14:section name="Lists" id="{026A29EB-065A-452A-A7A0-C3FA7F57C053}">
          <p14:sldIdLst>
            <p14:sldId id="404"/>
            <p14:sldId id="440"/>
            <p14:sldId id="441"/>
            <p14:sldId id="442"/>
            <p14:sldId id="443"/>
            <p14:sldId id="444"/>
            <p14:sldId id="445"/>
            <p14:sldId id="446"/>
            <p14:sldId id="447"/>
            <p14:sldId id="448"/>
          </p14:sldIdLst>
        </p14:section>
        <p14:section name="Exercise 1: Combining Text-Based Elements" id="{39E60308-BCD1-41F9-AB32-E6588944DC85}">
          <p14:sldIdLst>
            <p14:sldId id="406"/>
            <p14:sldId id="449"/>
            <p14:sldId id="450"/>
            <p14:sldId id="451"/>
            <p14:sldId id="452"/>
          </p14:sldIdLst>
        </p14:section>
        <p14:section name="Semantic Markup" id="{ED329BFB-5AA2-4236-B884-AFFD70DEB8DF}">
          <p14:sldIdLst>
            <p14:sldId id="407"/>
            <p14:sldId id="453"/>
          </p14:sldIdLst>
        </p14:section>
        <p14:section name="The border Property" id="{DBD7EA18-AAC6-4853-8283-92ADF4115A9A}">
          <p14:sldIdLst>
            <p14:sldId id="409"/>
          </p14:sldIdLst>
        </p14:section>
        <p14:section name="CSS Resets" id="{9FA9CDF3-69EB-404C-8857-5ED8EF36B67B}">
          <p14:sldIdLst>
            <p14:sldId id="410"/>
            <p14:sldId id="411"/>
          </p14:sldIdLst>
        </p14:section>
        <p14:section name="CSS Text Properties" id="{B5D13853-7230-43B2-9BDB-93282971E80F}">
          <p14:sldIdLst>
            <p14:sldId id="412"/>
            <p14:sldId id="454"/>
            <p14:sldId id="413"/>
            <p14:sldId id="414"/>
            <p14:sldId id="455"/>
            <p14:sldId id="456"/>
            <p14:sldId id="457"/>
            <p14:sldId id="458"/>
            <p14:sldId id="459"/>
          </p14:sldIdLst>
        </p14:section>
        <p14:section name="CSS Font Properties" id="{7630729D-897A-479B-A18A-C626ED24C2EE}">
          <p14:sldIdLst>
            <p14:sldId id="415"/>
            <p14:sldId id="416"/>
            <p14:sldId id="417"/>
          </p14:sldIdLst>
        </p14:section>
        <p14:section name="The display Property" id="{2F80B666-7FAC-43E2-9588-EDDF42B0BE0E}">
          <p14:sldIdLst>
            <p14:sldId id="424"/>
          </p14:sldIdLst>
        </p14:section>
        <p14:section name="Video Store Product Page (Revisited)" id="{DACE8634-EDC3-4CDB-8A9F-A77C536AAAD9}">
          <p14:sldIdLst>
            <p14:sldId id="428"/>
          </p14:sldIdLst>
        </p14:section>
        <p14:section name="Exercise 2: Navigation" id="{AAC8B0AF-45EE-4E71-8F04-AB5DF3714C3E}">
          <p14:sldIdLst>
            <p14:sldId id="433"/>
            <p14:sldId id="434"/>
            <p14:sldId id="460"/>
            <p14:sldId id="461"/>
            <p14:sldId id="462"/>
            <p14:sldId id="463"/>
            <p14:sldId id="464"/>
            <p14:sldId id="465"/>
          </p14:sldIdLst>
        </p14:section>
        <p14:section name="Exercise 3: Breadcrumb" id="{B7D069BE-3748-4850-9BD2-9880D4FF5ED7}">
          <p14:sldIdLst>
            <p14:sldId id="466"/>
            <p14:sldId id="467"/>
            <p14:sldId id="468"/>
            <p14:sldId id="469"/>
            <p14:sldId id="470"/>
            <p14:sldId id="471"/>
            <p14:sldId id="472"/>
            <p14:sldId id="473"/>
          </p14:sldIdLst>
        </p14:section>
        <p14:section name="Exercise 4: Page Heading and Introduction" id="{DEDE62E3-3A5F-47DB-AAC1-BB98FBE383AB}">
          <p14:sldIdLst>
            <p14:sldId id="474"/>
          </p14:sldIdLst>
        </p14:section>
        <p14:section name="Exercise 4: Page Heading and Introduction" id="{DAAAD83E-5BBA-4ABD-890E-ABB0E22F1F8A}">
          <p14:sldIdLst>
            <p14:sldId id="475"/>
            <p14:sldId id="476"/>
            <p14:sldId id="477"/>
            <p14:sldId id="478"/>
            <p14:sldId id="479"/>
          </p14:sldIdLst>
        </p14:section>
        <p14:section name="Exercise 5: Product Cards" id="{1DEA2C75-2C13-4477-A64A-735340603E0E}">
          <p14:sldIdLst>
            <p14:sldId id="480"/>
            <p14:sldId id="481"/>
            <p14:sldId id="482"/>
            <p14:sldId id="483"/>
            <p14:sldId id="484"/>
            <p14:sldId id="485"/>
            <p14:sldId id="486"/>
            <p14:sldId id="487"/>
            <p14:sldId id="488"/>
            <p14:sldId id="489"/>
          </p14:sldIdLst>
        </p14:section>
        <p14:section name="Exercise 6: Putting It All Together" id="{D16AEA1F-B45C-4CB4-9045-DF5B68A96573}">
          <p14:sldIdLst>
            <p14:sldId id="490"/>
            <p14:sldId id="491"/>
            <p14:sldId id="492"/>
            <p14:sldId id="493"/>
            <p14:sldId id="494"/>
            <p14:sldId id="495"/>
            <p14:sldId id="496"/>
          </p14:sldIdLst>
        </p14:section>
        <p14:section name="Activity 1: Converting a Newspaper Article to a Web Page" id="{C8396B51-A645-46EA-AA9F-EDF953C6EE82}">
          <p14:sldIdLst>
            <p14:sldId id="497"/>
            <p14:sldId id="498"/>
          </p14:sldIdLst>
        </p14:section>
        <p14:section name="Summary" id="{D669DE49-9AA0-4248-AE99-D718CDD2DF31}">
          <p14:sldIdLst>
            <p14:sldId id="43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D07BC1-C21D-4912-9B05-27C02EA94170}" v="2" dt="2022-03-11T18:04:09.8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77" autoAdjust="0"/>
  </p:normalViewPr>
  <p:slideViewPr>
    <p:cSldViewPr snapToGrid="0">
      <p:cViewPr varScale="1">
        <p:scale>
          <a:sx n="89" d="100"/>
          <a:sy n="89" d="100"/>
        </p:scale>
        <p:origin x="621"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microsoft.com/office/2016/11/relationships/changesInfo" Target="changesInfos/changesInfo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9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lija meloski" userId="bbed304310825b59" providerId="Windows Live" clId="Web-{A5D07BC1-C21D-4912-9B05-27C02EA94170}"/>
    <pc:docChg chg="modSld">
      <pc:chgData name="ilija meloski" userId="bbed304310825b59" providerId="Windows Live" clId="Web-{A5D07BC1-C21D-4912-9B05-27C02EA94170}" dt="2022-03-11T18:04:09.839" v="1" actId="688"/>
      <pc:docMkLst>
        <pc:docMk/>
      </pc:docMkLst>
      <pc:sldChg chg="modSp">
        <pc:chgData name="ilija meloski" userId="bbed304310825b59" providerId="Windows Live" clId="Web-{A5D07BC1-C21D-4912-9B05-27C02EA94170}" dt="2022-03-11T18:04:09.839" v="1" actId="688"/>
        <pc:sldMkLst>
          <pc:docMk/>
          <pc:sldMk cId="213070369" sldId="490"/>
        </pc:sldMkLst>
        <pc:spChg chg="mod">
          <ac:chgData name="ilija meloski" userId="bbed304310825b59" providerId="Windows Live" clId="Web-{A5D07BC1-C21D-4912-9B05-27C02EA94170}" dt="2022-03-11T18:04:09.839" v="1" actId="688"/>
          <ac:spMkLst>
            <pc:docMk/>
            <pc:sldMk cId="213070369" sldId="490"/>
            <ac:spMk id="2" creationId="{A846ACE0-2503-4A82-BA48-0B3E0F8F1E46}"/>
          </ac:spMkLst>
        </pc:spChg>
      </pc:sldChg>
    </pc:docChg>
  </pc:docChgLst>
  <pc:docChgLst>
    <pc:chgData name="Boban Srezovski" userId="d2c5dd452d77a740" providerId="LiveId" clId="{9BE6E330-B6E1-4F5C-8E20-010F0403C8BF}"/>
    <pc:docChg chg="undo redo custSel addSld delSld modSld sldOrd addSection delSection modSection">
      <pc:chgData name="Boban Srezovski" userId="d2c5dd452d77a740" providerId="LiveId" clId="{9BE6E330-B6E1-4F5C-8E20-010F0403C8BF}" dt="2022-03-08T16:31:23.780" v="2527" actId="27636"/>
      <pc:docMkLst>
        <pc:docMk/>
      </pc:docMkLst>
      <pc:sldChg chg="modSp mod">
        <pc:chgData name="Boban Srezovski" userId="d2c5dd452d77a740" providerId="LiveId" clId="{9BE6E330-B6E1-4F5C-8E20-010F0403C8BF}" dt="2022-03-08T16:31:23.780" v="2527" actId="27636"/>
        <pc:sldMkLst>
          <pc:docMk/>
          <pc:sldMk cId="4120532793" sldId="269"/>
        </pc:sldMkLst>
        <pc:spChg chg="mod">
          <ac:chgData name="Boban Srezovski" userId="d2c5dd452d77a740" providerId="LiveId" clId="{9BE6E330-B6E1-4F5C-8E20-010F0403C8BF}" dt="2022-03-08T12:59:18.636" v="2507" actId="20577"/>
          <ac:spMkLst>
            <pc:docMk/>
            <pc:sldMk cId="4120532793" sldId="269"/>
            <ac:spMk id="2" creationId="{D6A451ED-E201-46BE-B207-BB09860B7F38}"/>
          </ac:spMkLst>
        </pc:spChg>
        <pc:spChg chg="mod">
          <ac:chgData name="Boban Srezovski" userId="d2c5dd452d77a740" providerId="LiveId" clId="{9BE6E330-B6E1-4F5C-8E20-010F0403C8BF}" dt="2022-03-08T16:31:23.780" v="2527" actId="27636"/>
          <ac:spMkLst>
            <pc:docMk/>
            <pc:sldMk cId="4120532793" sldId="269"/>
            <ac:spMk id="3" creationId="{BF08F604-1036-4A25-AF00-D2712D8AFE4D}"/>
          </ac:spMkLst>
        </pc:spChg>
      </pc:sldChg>
      <pc:sldChg chg="del">
        <pc:chgData name="Boban Srezovski" userId="d2c5dd452d77a740" providerId="LiveId" clId="{9BE6E330-B6E1-4F5C-8E20-010F0403C8BF}" dt="2022-02-28T01:12:52.950" v="0" actId="47"/>
        <pc:sldMkLst>
          <pc:docMk/>
          <pc:sldMk cId="1091467949" sldId="270"/>
        </pc:sldMkLst>
      </pc:sldChg>
      <pc:sldChg chg="del">
        <pc:chgData name="Boban Srezovski" userId="d2c5dd452d77a740" providerId="LiveId" clId="{9BE6E330-B6E1-4F5C-8E20-010F0403C8BF}" dt="2022-02-28T01:12:52.950" v="0" actId="47"/>
        <pc:sldMkLst>
          <pc:docMk/>
          <pc:sldMk cId="3059111158" sldId="272"/>
        </pc:sldMkLst>
      </pc:sldChg>
      <pc:sldChg chg="del">
        <pc:chgData name="Boban Srezovski" userId="d2c5dd452d77a740" providerId="LiveId" clId="{9BE6E330-B6E1-4F5C-8E20-010F0403C8BF}" dt="2022-02-28T01:12:52.950" v="0" actId="47"/>
        <pc:sldMkLst>
          <pc:docMk/>
          <pc:sldMk cId="817098323" sldId="280"/>
        </pc:sldMkLst>
      </pc:sldChg>
      <pc:sldChg chg="del">
        <pc:chgData name="Boban Srezovski" userId="d2c5dd452d77a740" providerId="LiveId" clId="{9BE6E330-B6E1-4F5C-8E20-010F0403C8BF}" dt="2022-02-28T01:12:52.950" v="0" actId="47"/>
        <pc:sldMkLst>
          <pc:docMk/>
          <pc:sldMk cId="3725604419" sldId="286"/>
        </pc:sldMkLst>
      </pc:sldChg>
      <pc:sldChg chg="del">
        <pc:chgData name="Boban Srezovski" userId="d2c5dd452d77a740" providerId="LiveId" clId="{9BE6E330-B6E1-4F5C-8E20-010F0403C8BF}" dt="2022-02-28T01:12:52.950" v="0" actId="47"/>
        <pc:sldMkLst>
          <pc:docMk/>
          <pc:sldMk cId="226864388" sldId="288"/>
        </pc:sldMkLst>
      </pc:sldChg>
      <pc:sldChg chg="del">
        <pc:chgData name="Boban Srezovski" userId="d2c5dd452d77a740" providerId="LiveId" clId="{9BE6E330-B6E1-4F5C-8E20-010F0403C8BF}" dt="2022-02-28T01:12:52.950" v="0" actId="47"/>
        <pc:sldMkLst>
          <pc:docMk/>
          <pc:sldMk cId="1493902051" sldId="290"/>
        </pc:sldMkLst>
      </pc:sldChg>
      <pc:sldChg chg="del">
        <pc:chgData name="Boban Srezovski" userId="d2c5dd452d77a740" providerId="LiveId" clId="{9BE6E330-B6E1-4F5C-8E20-010F0403C8BF}" dt="2022-02-28T01:12:52.950" v="0" actId="47"/>
        <pc:sldMkLst>
          <pc:docMk/>
          <pc:sldMk cId="1492476814" sldId="292"/>
        </pc:sldMkLst>
      </pc:sldChg>
      <pc:sldChg chg="del">
        <pc:chgData name="Boban Srezovski" userId="d2c5dd452d77a740" providerId="LiveId" clId="{9BE6E330-B6E1-4F5C-8E20-010F0403C8BF}" dt="2022-02-28T01:12:52.950" v="0" actId="47"/>
        <pc:sldMkLst>
          <pc:docMk/>
          <pc:sldMk cId="1481042026" sldId="293"/>
        </pc:sldMkLst>
      </pc:sldChg>
      <pc:sldChg chg="del">
        <pc:chgData name="Boban Srezovski" userId="d2c5dd452d77a740" providerId="LiveId" clId="{9BE6E330-B6E1-4F5C-8E20-010F0403C8BF}" dt="2022-02-28T01:12:52.950" v="0" actId="47"/>
        <pc:sldMkLst>
          <pc:docMk/>
          <pc:sldMk cId="3486050653" sldId="294"/>
        </pc:sldMkLst>
      </pc:sldChg>
      <pc:sldChg chg="del">
        <pc:chgData name="Boban Srezovski" userId="d2c5dd452d77a740" providerId="LiveId" clId="{9BE6E330-B6E1-4F5C-8E20-010F0403C8BF}" dt="2022-02-28T01:12:52.950" v="0" actId="47"/>
        <pc:sldMkLst>
          <pc:docMk/>
          <pc:sldMk cId="723545189" sldId="295"/>
        </pc:sldMkLst>
      </pc:sldChg>
      <pc:sldChg chg="del">
        <pc:chgData name="Boban Srezovski" userId="d2c5dd452d77a740" providerId="LiveId" clId="{9BE6E330-B6E1-4F5C-8E20-010F0403C8BF}" dt="2022-02-28T01:12:52.950" v="0" actId="47"/>
        <pc:sldMkLst>
          <pc:docMk/>
          <pc:sldMk cId="1822557267" sldId="296"/>
        </pc:sldMkLst>
      </pc:sldChg>
      <pc:sldChg chg="del">
        <pc:chgData name="Boban Srezovski" userId="d2c5dd452d77a740" providerId="LiveId" clId="{9BE6E330-B6E1-4F5C-8E20-010F0403C8BF}" dt="2022-02-28T01:12:52.950" v="0" actId="47"/>
        <pc:sldMkLst>
          <pc:docMk/>
          <pc:sldMk cId="3905183104" sldId="297"/>
        </pc:sldMkLst>
      </pc:sldChg>
      <pc:sldChg chg="del">
        <pc:chgData name="Boban Srezovski" userId="d2c5dd452d77a740" providerId="LiveId" clId="{9BE6E330-B6E1-4F5C-8E20-010F0403C8BF}" dt="2022-02-28T01:12:52.950" v="0" actId="47"/>
        <pc:sldMkLst>
          <pc:docMk/>
          <pc:sldMk cId="703338604" sldId="301"/>
        </pc:sldMkLst>
      </pc:sldChg>
      <pc:sldChg chg="del">
        <pc:chgData name="Boban Srezovski" userId="d2c5dd452d77a740" providerId="LiveId" clId="{9BE6E330-B6E1-4F5C-8E20-010F0403C8BF}" dt="2022-02-28T01:12:52.950" v="0" actId="47"/>
        <pc:sldMkLst>
          <pc:docMk/>
          <pc:sldMk cId="1206881850" sldId="344"/>
        </pc:sldMkLst>
      </pc:sldChg>
      <pc:sldChg chg="del">
        <pc:chgData name="Boban Srezovski" userId="d2c5dd452d77a740" providerId="LiveId" clId="{9BE6E330-B6E1-4F5C-8E20-010F0403C8BF}" dt="2022-02-28T01:12:52.950" v="0" actId="47"/>
        <pc:sldMkLst>
          <pc:docMk/>
          <pc:sldMk cId="4011998499" sldId="347"/>
        </pc:sldMkLst>
      </pc:sldChg>
      <pc:sldChg chg="del">
        <pc:chgData name="Boban Srezovski" userId="d2c5dd452d77a740" providerId="LiveId" clId="{9BE6E330-B6E1-4F5C-8E20-010F0403C8BF}" dt="2022-02-28T01:12:52.950" v="0" actId="47"/>
        <pc:sldMkLst>
          <pc:docMk/>
          <pc:sldMk cId="3014467165" sldId="348"/>
        </pc:sldMkLst>
      </pc:sldChg>
      <pc:sldChg chg="del">
        <pc:chgData name="Boban Srezovski" userId="d2c5dd452d77a740" providerId="LiveId" clId="{9BE6E330-B6E1-4F5C-8E20-010F0403C8BF}" dt="2022-02-28T01:12:52.950" v="0" actId="47"/>
        <pc:sldMkLst>
          <pc:docMk/>
          <pc:sldMk cId="2260289506" sldId="349"/>
        </pc:sldMkLst>
      </pc:sldChg>
      <pc:sldChg chg="del">
        <pc:chgData name="Boban Srezovski" userId="d2c5dd452d77a740" providerId="LiveId" clId="{9BE6E330-B6E1-4F5C-8E20-010F0403C8BF}" dt="2022-02-28T01:12:52.950" v="0" actId="47"/>
        <pc:sldMkLst>
          <pc:docMk/>
          <pc:sldMk cId="741938422" sldId="350"/>
        </pc:sldMkLst>
      </pc:sldChg>
      <pc:sldChg chg="del">
        <pc:chgData name="Boban Srezovski" userId="d2c5dd452d77a740" providerId="LiveId" clId="{9BE6E330-B6E1-4F5C-8E20-010F0403C8BF}" dt="2022-02-28T01:12:52.950" v="0" actId="47"/>
        <pc:sldMkLst>
          <pc:docMk/>
          <pc:sldMk cId="33421796" sldId="359"/>
        </pc:sldMkLst>
      </pc:sldChg>
      <pc:sldChg chg="del">
        <pc:chgData name="Boban Srezovski" userId="d2c5dd452d77a740" providerId="LiveId" clId="{9BE6E330-B6E1-4F5C-8E20-010F0403C8BF}" dt="2022-02-28T01:12:52.950" v="0" actId="47"/>
        <pc:sldMkLst>
          <pc:docMk/>
          <pc:sldMk cId="193563848" sldId="362"/>
        </pc:sldMkLst>
      </pc:sldChg>
      <pc:sldChg chg="del">
        <pc:chgData name="Boban Srezovski" userId="d2c5dd452d77a740" providerId="LiveId" clId="{9BE6E330-B6E1-4F5C-8E20-010F0403C8BF}" dt="2022-02-28T01:12:52.950" v="0" actId="47"/>
        <pc:sldMkLst>
          <pc:docMk/>
          <pc:sldMk cId="362084987" sldId="365"/>
        </pc:sldMkLst>
      </pc:sldChg>
      <pc:sldChg chg="del">
        <pc:chgData name="Boban Srezovski" userId="d2c5dd452d77a740" providerId="LiveId" clId="{9BE6E330-B6E1-4F5C-8E20-010F0403C8BF}" dt="2022-02-28T01:12:52.950" v="0" actId="47"/>
        <pc:sldMkLst>
          <pc:docMk/>
          <pc:sldMk cId="3779704769" sldId="369"/>
        </pc:sldMkLst>
      </pc:sldChg>
      <pc:sldChg chg="del">
        <pc:chgData name="Boban Srezovski" userId="d2c5dd452d77a740" providerId="LiveId" clId="{9BE6E330-B6E1-4F5C-8E20-010F0403C8BF}" dt="2022-02-28T01:12:52.950" v="0" actId="47"/>
        <pc:sldMkLst>
          <pc:docMk/>
          <pc:sldMk cId="922851287" sldId="370"/>
        </pc:sldMkLst>
      </pc:sldChg>
      <pc:sldChg chg="del">
        <pc:chgData name="Boban Srezovski" userId="d2c5dd452d77a740" providerId="LiveId" clId="{9BE6E330-B6E1-4F5C-8E20-010F0403C8BF}" dt="2022-02-28T01:12:52.950" v="0" actId="47"/>
        <pc:sldMkLst>
          <pc:docMk/>
          <pc:sldMk cId="4290376979" sldId="372"/>
        </pc:sldMkLst>
      </pc:sldChg>
      <pc:sldChg chg="modSp mod">
        <pc:chgData name="Boban Srezovski" userId="d2c5dd452d77a740" providerId="LiveId" clId="{9BE6E330-B6E1-4F5C-8E20-010F0403C8BF}" dt="2022-03-08T09:26:12.673" v="87" actId="27636"/>
        <pc:sldMkLst>
          <pc:docMk/>
          <pc:sldMk cId="337182121" sldId="375"/>
        </pc:sldMkLst>
        <pc:spChg chg="mod">
          <ac:chgData name="Boban Srezovski" userId="d2c5dd452d77a740" providerId="LiveId" clId="{9BE6E330-B6E1-4F5C-8E20-010F0403C8BF}" dt="2022-03-08T09:25:41.786" v="45"/>
          <ac:spMkLst>
            <pc:docMk/>
            <pc:sldMk cId="337182121" sldId="375"/>
            <ac:spMk id="2" creationId="{3C2DB69C-9686-4088-A9EC-19E3C2A7E5E0}"/>
          </ac:spMkLst>
        </pc:spChg>
        <pc:spChg chg="mod">
          <ac:chgData name="Boban Srezovski" userId="d2c5dd452d77a740" providerId="LiveId" clId="{9BE6E330-B6E1-4F5C-8E20-010F0403C8BF}" dt="2022-03-08T09:26:12.673" v="87" actId="27636"/>
          <ac:spMkLst>
            <pc:docMk/>
            <pc:sldMk cId="337182121" sldId="375"/>
            <ac:spMk id="3" creationId="{BC210D0D-C5CF-4691-A432-C0C9D3ADAB4B}"/>
          </ac:spMkLst>
        </pc:spChg>
      </pc:sldChg>
      <pc:sldChg chg="delSp modSp mod">
        <pc:chgData name="Boban Srezovski" userId="d2c5dd452d77a740" providerId="LiveId" clId="{9BE6E330-B6E1-4F5C-8E20-010F0403C8BF}" dt="2022-03-08T09:27:14.361" v="115"/>
        <pc:sldMkLst>
          <pc:docMk/>
          <pc:sldMk cId="694927411" sldId="381"/>
        </pc:sldMkLst>
        <pc:spChg chg="mod">
          <ac:chgData name="Boban Srezovski" userId="d2c5dd452d77a740" providerId="LiveId" clId="{9BE6E330-B6E1-4F5C-8E20-010F0403C8BF}" dt="2022-03-08T09:27:14.361" v="115"/>
          <ac:spMkLst>
            <pc:docMk/>
            <pc:sldMk cId="694927411" sldId="381"/>
            <ac:spMk id="2" creationId="{B9D304D0-DEEC-45D5-9724-796AA4982A38}"/>
          </ac:spMkLst>
        </pc:spChg>
        <pc:spChg chg="mod">
          <ac:chgData name="Boban Srezovski" userId="d2c5dd452d77a740" providerId="LiveId" clId="{9BE6E330-B6E1-4F5C-8E20-010F0403C8BF}" dt="2022-03-08T09:26:51.213" v="108" actId="403"/>
          <ac:spMkLst>
            <pc:docMk/>
            <pc:sldMk cId="694927411" sldId="381"/>
            <ac:spMk id="3" creationId="{7106CDAC-8D05-41FE-BA32-A7D942AF277E}"/>
          </ac:spMkLst>
        </pc:spChg>
        <pc:picChg chg="del">
          <ac:chgData name="Boban Srezovski" userId="d2c5dd452d77a740" providerId="LiveId" clId="{9BE6E330-B6E1-4F5C-8E20-010F0403C8BF}" dt="2022-03-08T09:26:32.440" v="90" actId="478"/>
          <ac:picMkLst>
            <pc:docMk/>
            <pc:sldMk cId="694927411" sldId="381"/>
            <ac:picMk id="5" creationId="{6E9D6745-611B-4D8A-B759-577279D038B0}"/>
          </ac:picMkLst>
        </pc:picChg>
        <pc:picChg chg="del">
          <ac:chgData name="Boban Srezovski" userId="d2c5dd452d77a740" providerId="LiveId" clId="{9BE6E330-B6E1-4F5C-8E20-010F0403C8BF}" dt="2022-03-08T09:26:33.182" v="91" actId="478"/>
          <ac:picMkLst>
            <pc:docMk/>
            <pc:sldMk cId="694927411" sldId="381"/>
            <ac:picMk id="7" creationId="{3EAE20E6-5541-43F4-B968-8EF2D20DC831}"/>
          </ac:picMkLst>
        </pc:picChg>
      </pc:sldChg>
      <pc:sldChg chg="del">
        <pc:chgData name="Boban Srezovski" userId="d2c5dd452d77a740" providerId="LiveId" clId="{9BE6E330-B6E1-4F5C-8E20-010F0403C8BF}" dt="2022-02-28T01:12:52.950" v="0" actId="47"/>
        <pc:sldMkLst>
          <pc:docMk/>
          <pc:sldMk cId="3034345753" sldId="382"/>
        </pc:sldMkLst>
      </pc:sldChg>
      <pc:sldChg chg="del">
        <pc:chgData name="Boban Srezovski" userId="d2c5dd452d77a740" providerId="LiveId" clId="{9BE6E330-B6E1-4F5C-8E20-010F0403C8BF}" dt="2022-02-28T01:12:52.950" v="0" actId="47"/>
        <pc:sldMkLst>
          <pc:docMk/>
          <pc:sldMk cId="2055355086" sldId="383"/>
        </pc:sldMkLst>
      </pc:sldChg>
      <pc:sldChg chg="del">
        <pc:chgData name="Boban Srezovski" userId="d2c5dd452d77a740" providerId="LiveId" clId="{9BE6E330-B6E1-4F5C-8E20-010F0403C8BF}" dt="2022-02-28T01:12:52.950" v="0" actId="47"/>
        <pc:sldMkLst>
          <pc:docMk/>
          <pc:sldMk cId="3682177609" sldId="384"/>
        </pc:sldMkLst>
      </pc:sldChg>
      <pc:sldChg chg="del">
        <pc:chgData name="Boban Srezovski" userId="d2c5dd452d77a740" providerId="LiveId" clId="{9BE6E330-B6E1-4F5C-8E20-010F0403C8BF}" dt="2022-02-28T01:12:52.950" v="0" actId="47"/>
        <pc:sldMkLst>
          <pc:docMk/>
          <pc:sldMk cId="1655219942" sldId="385"/>
        </pc:sldMkLst>
      </pc:sldChg>
      <pc:sldChg chg="del">
        <pc:chgData name="Boban Srezovski" userId="d2c5dd452d77a740" providerId="LiveId" clId="{9BE6E330-B6E1-4F5C-8E20-010F0403C8BF}" dt="2022-02-28T01:12:52.950" v="0" actId="47"/>
        <pc:sldMkLst>
          <pc:docMk/>
          <pc:sldMk cId="2403223087" sldId="386"/>
        </pc:sldMkLst>
      </pc:sldChg>
      <pc:sldChg chg="del">
        <pc:chgData name="Boban Srezovski" userId="d2c5dd452d77a740" providerId="LiveId" clId="{9BE6E330-B6E1-4F5C-8E20-010F0403C8BF}" dt="2022-02-28T01:12:52.950" v="0" actId="47"/>
        <pc:sldMkLst>
          <pc:docMk/>
          <pc:sldMk cId="1798059270" sldId="387"/>
        </pc:sldMkLst>
      </pc:sldChg>
      <pc:sldChg chg="del">
        <pc:chgData name="Boban Srezovski" userId="d2c5dd452d77a740" providerId="LiveId" clId="{9BE6E330-B6E1-4F5C-8E20-010F0403C8BF}" dt="2022-02-28T01:12:52.950" v="0" actId="47"/>
        <pc:sldMkLst>
          <pc:docMk/>
          <pc:sldMk cId="2759573111" sldId="388"/>
        </pc:sldMkLst>
      </pc:sldChg>
      <pc:sldChg chg="del">
        <pc:chgData name="Boban Srezovski" userId="d2c5dd452d77a740" providerId="LiveId" clId="{9BE6E330-B6E1-4F5C-8E20-010F0403C8BF}" dt="2022-02-28T01:12:52.950" v="0" actId="47"/>
        <pc:sldMkLst>
          <pc:docMk/>
          <pc:sldMk cId="1997806339" sldId="389"/>
        </pc:sldMkLst>
      </pc:sldChg>
      <pc:sldChg chg="del">
        <pc:chgData name="Boban Srezovski" userId="d2c5dd452d77a740" providerId="LiveId" clId="{9BE6E330-B6E1-4F5C-8E20-010F0403C8BF}" dt="2022-02-28T01:12:52.950" v="0" actId="47"/>
        <pc:sldMkLst>
          <pc:docMk/>
          <pc:sldMk cId="3122173734" sldId="390"/>
        </pc:sldMkLst>
      </pc:sldChg>
      <pc:sldChg chg="del">
        <pc:chgData name="Boban Srezovski" userId="d2c5dd452d77a740" providerId="LiveId" clId="{9BE6E330-B6E1-4F5C-8E20-010F0403C8BF}" dt="2022-02-28T01:12:52.950" v="0" actId="47"/>
        <pc:sldMkLst>
          <pc:docMk/>
          <pc:sldMk cId="1377466961" sldId="391"/>
        </pc:sldMkLst>
      </pc:sldChg>
      <pc:sldChg chg="del">
        <pc:chgData name="Boban Srezovski" userId="d2c5dd452d77a740" providerId="LiveId" clId="{9BE6E330-B6E1-4F5C-8E20-010F0403C8BF}" dt="2022-02-28T01:12:52.950" v="0" actId="47"/>
        <pc:sldMkLst>
          <pc:docMk/>
          <pc:sldMk cId="3556348154" sldId="392"/>
        </pc:sldMkLst>
      </pc:sldChg>
      <pc:sldChg chg="del">
        <pc:chgData name="Boban Srezovski" userId="d2c5dd452d77a740" providerId="LiveId" clId="{9BE6E330-B6E1-4F5C-8E20-010F0403C8BF}" dt="2022-02-28T01:12:52.950" v="0" actId="47"/>
        <pc:sldMkLst>
          <pc:docMk/>
          <pc:sldMk cId="1042813876" sldId="393"/>
        </pc:sldMkLst>
      </pc:sldChg>
      <pc:sldChg chg="del">
        <pc:chgData name="Boban Srezovski" userId="d2c5dd452d77a740" providerId="LiveId" clId="{9BE6E330-B6E1-4F5C-8E20-010F0403C8BF}" dt="2022-02-28T01:12:52.950" v="0" actId="47"/>
        <pc:sldMkLst>
          <pc:docMk/>
          <pc:sldMk cId="594271017" sldId="394"/>
        </pc:sldMkLst>
      </pc:sldChg>
      <pc:sldChg chg="del">
        <pc:chgData name="Boban Srezovski" userId="d2c5dd452d77a740" providerId="LiveId" clId="{9BE6E330-B6E1-4F5C-8E20-010F0403C8BF}" dt="2022-02-28T01:12:52.950" v="0" actId="47"/>
        <pc:sldMkLst>
          <pc:docMk/>
          <pc:sldMk cId="2392829593" sldId="395"/>
        </pc:sldMkLst>
      </pc:sldChg>
      <pc:sldChg chg="del">
        <pc:chgData name="Boban Srezovski" userId="d2c5dd452d77a740" providerId="LiveId" clId="{9BE6E330-B6E1-4F5C-8E20-010F0403C8BF}" dt="2022-02-28T01:12:52.950" v="0" actId="47"/>
        <pc:sldMkLst>
          <pc:docMk/>
          <pc:sldMk cId="2120519059" sldId="396"/>
        </pc:sldMkLst>
      </pc:sldChg>
      <pc:sldChg chg="del">
        <pc:chgData name="Boban Srezovski" userId="d2c5dd452d77a740" providerId="LiveId" clId="{9BE6E330-B6E1-4F5C-8E20-010F0403C8BF}" dt="2022-02-28T01:12:52.950" v="0" actId="47"/>
        <pc:sldMkLst>
          <pc:docMk/>
          <pc:sldMk cId="3895473265" sldId="397"/>
        </pc:sldMkLst>
      </pc:sldChg>
      <pc:sldChg chg="del">
        <pc:chgData name="Boban Srezovski" userId="d2c5dd452d77a740" providerId="LiveId" clId="{9BE6E330-B6E1-4F5C-8E20-010F0403C8BF}" dt="2022-02-28T01:12:52.950" v="0" actId="47"/>
        <pc:sldMkLst>
          <pc:docMk/>
          <pc:sldMk cId="2457194912" sldId="398"/>
        </pc:sldMkLst>
      </pc:sldChg>
      <pc:sldChg chg="del">
        <pc:chgData name="Boban Srezovski" userId="d2c5dd452d77a740" providerId="LiveId" clId="{9BE6E330-B6E1-4F5C-8E20-010F0403C8BF}" dt="2022-02-28T01:12:52.950" v="0" actId="47"/>
        <pc:sldMkLst>
          <pc:docMk/>
          <pc:sldMk cId="3264324185" sldId="399"/>
        </pc:sldMkLst>
      </pc:sldChg>
      <pc:sldChg chg="addSp modSp mod">
        <pc:chgData name="Boban Srezovski" userId="d2c5dd452d77a740" providerId="LiveId" clId="{9BE6E330-B6E1-4F5C-8E20-010F0403C8BF}" dt="2022-03-08T09:27:43.675" v="135" actId="1076"/>
        <pc:sldMkLst>
          <pc:docMk/>
          <pc:sldMk cId="33089202" sldId="400"/>
        </pc:sldMkLst>
        <pc:spChg chg="mod">
          <ac:chgData name="Boban Srezovski" userId="d2c5dd452d77a740" providerId="LiveId" clId="{9BE6E330-B6E1-4F5C-8E20-010F0403C8BF}" dt="2022-03-08T09:27:06.576" v="112"/>
          <ac:spMkLst>
            <pc:docMk/>
            <pc:sldMk cId="33089202" sldId="400"/>
            <ac:spMk id="2" creationId="{4B53C54E-010F-411C-904E-076E27835FC0}"/>
          </ac:spMkLst>
        </pc:spChg>
        <pc:spChg chg="mod">
          <ac:chgData name="Boban Srezovski" userId="d2c5dd452d77a740" providerId="LiveId" clId="{9BE6E330-B6E1-4F5C-8E20-010F0403C8BF}" dt="2022-03-08T09:27:42.100" v="134" actId="20577"/>
          <ac:spMkLst>
            <pc:docMk/>
            <pc:sldMk cId="33089202" sldId="400"/>
            <ac:spMk id="3" creationId="{F748F006-25BC-4ED4-9484-0D62D1D00B06}"/>
          </ac:spMkLst>
        </pc:spChg>
        <pc:picChg chg="add mod">
          <ac:chgData name="Boban Srezovski" userId="d2c5dd452d77a740" providerId="LiveId" clId="{9BE6E330-B6E1-4F5C-8E20-010F0403C8BF}" dt="2022-03-08T09:27:43.675" v="135" actId="1076"/>
          <ac:picMkLst>
            <pc:docMk/>
            <pc:sldMk cId="33089202" sldId="400"/>
            <ac:picMk id="5" creationId="{F3C28CCE-AB53-4926-9FDD-22498D346049}"/>
          </ac:picMkLst>
        </pc:picChg>
      </pc:sldChg>
      <pc:sldChg chg="addSp delSp modSp mod ord">
        <pc:chgData name="Boban Srezovski" userId="d2c5dd452d77a740" providerId="LiveId" clId="{9BE6E330-B6E1-4F5C-8E20-010F0403C8BF}" dt="2022-03-08T09:28:47.196" v="155" actId="1076"/>
        <pc:sldMkLst>
          <pc:docMk/>
          <pc:sldMk cId="654819145" sldId="401"/>
        </pc:sldMkLst>
        <pc:spChg chg="mod">
          <ac:chgData name="Boban Srezovski" userId="d2c5dd452d77a740" providerId="LiveId" clId="{9BE6E330-B6E1-4F5C-8E20-010F0403C8BF}" dt="2022-03-08T09:28:03.216" v="142"/>
          <ac:spMkLst>
            <pc:docMk/>
            <pc:sldMk cId="654819145" sldId="401"/>
            <ac:spMk id="2" creationId="{7C6D2843-BF9F-4FE7-9A2E-C8A64C8FFA90}"/>
          </ac:spMkLst>
        </pc:spChg>
        <pc:spChg chg="mod">
          <ac:chgData name="Boban Srezovski" userId="d2c5dd452d77a740" providerId="LiveId" clId="{9BE6E330-B6E1-4F5C-8E20-010F0403C8BF}" dt="2022-03-08T09:27:57.148" v="139" actId="6549"/>
          <ac:spMkLst>
            <pc:docMk/>
            <pc:sldMk cId="654819145" sldId="401"/>
            <ac:spMk id="3" creationId="{7191CFFF-53FD-4C64-9590-01216DEF2680}"/>
          </ac:spMkLst>
        </pc:spChg>
        <pc:spChg chg="add del mod">
          <ac:chgData name="Boban Srezovski" userId="d2c5dd452d77a740" providerId="LiveId" clId="{9BE6E330-B6E1-4F5C-8E20-010F0403C8BF}" dt="2022-03-08T09:28:42.348" v="154" actId="1076"/>
          <ac:spMkLst>
            <pc:docMk/>
            <pc:sldMk cId="654819145" sldId="401"/>
            <ac:spMk id="7" creationId="{E313D80D-E89E-4933-90A1-9F56FD346520}"/>
          </ac:spMkLst>
        </pc:spChg>
        <pc:picChg chg="del">
          <ac:chgData name="Boban Srezovski" userId="d2c5dd452d77a740" providerId="LiveId" clId="{9BE6E330-B6E1-4F5C-8E20-010F0403C8BF}" dt="2022-03-08T09:28:05.149" v="143" actId="478"/>
          <ac:picMkLst>
            <pc:docMk/>
            <pc:sldMk cId="654819145" sldId="401"/>
            <ac:picMk id="5" creationId="{8928E137-EB64-4316-B71B-251D285FC681}"/>
          </ac:picMkLst>
        </pc:picChg>
        <pc:picChg chg="add mod">
          <ac:chgData name="Boban Srezovski" userId="d2c5dd452d77a740" providerId="LiveId" clId="{9BE6E330-B6E1-4F5C-8E20-010F0403C8BF}" dt="2022-03-08T09:28:47.196" v="155" actId="1076"/>
          <ac:picMkLst>
            <pc:docMk/>
            <pc:sldMk cId="654819145" sldId="401"/>
            <ac:picMk id="6" creationId="{C1E5E5B3-2EF5-4116-921A-2977F2A512BD}"/>
          </ac:picMkLst>
        </pc:picChg>
      </pc:sldChg>
      <pc:sldChg chg="addSp delSp modSp mod">
        <pc:chgData name="Boban Srezovski" userId="d2c5dd452d77a740" providerId="LiveId" clId="{9BE6E330-B6E1-4F5C-8E20-010F0403C8BF}" dt="2022-03-08T09:30:32.407" v="199" actId="6549"/>
        <pc:sldMkLst>
          <pc:docMk/>
          <pc:sldMk cId="3570635793" sldId="402"/>
        </pc:sldMkLst>
        <pc:spChg chg="mod">
          <ac:chgData name="Boban Srezovski" userId="d2c5dd452d77a740" providerId="LiveId" clId="{9BE6E330-B6E1-4F5C-8E20-010F0403C8BF}" dt="2022-03-08T09:29:02.762" v="159"/>
          <ac:spMkLst>
            <pc:docMk/>
            <pc:sldMk cId="3570635793" sldId="402"/>
            <ac:spMk id="2" creationId="{7C6D2843-BF9F-4FE7-9A2E-C8A64C8FFA90}"/>
          </ac:spMkLst>
        </pc:spChg>
        <pc:spChg chg="mod">
          <ac:chgData name="Boban Srezovski" userId="d2c5dd452d77a740" providerId="LiveId" clId="{9BE6E330-B6E1-4F5C-8E20-010F0403C8BF}" dt="2022-03-08T09:30:32.407" v="199" actId="6549"/>
          <ac:spMkLst>
            <pc:docMk/>
            <pc:sldMk cId="3570635793" sldId="402"/>
            <ac:spMk id="3" creationId="{7191CFFF-53FD-4C64-9590-01216DEF2680}"/>
          </ac:spMkLst>
        </pc:spChg>
        <pc:picChg chg="add mod modCrop">
          <ac:chgData name="Boban Srezovski" userId="d2c5dd452d77a740" providerId="LiveId" clId="{9BE6E330-B6E1-4F5C-8E20-010F0403C8BF}" dt="2022-03-08T09:30:26.619" v="190" actId="1076"/>
          <ac:picMkLst>
            <pc:docMk/>
            <pc:sldMk cId="3570635793" sldId="402"/>
            <ac:picMk id="5" creationId="{8F583611-54DB-4D53-BBC9-7A1F75A804A8}"/>
          </ac:picMkLst>
        </pc:picChg>
        <pc:picChg chg="del">
          <ac:chgData name="Boban Srezovski" userId="d2c5dd452d77a740" providerId="LiveId" clId="{9BE6E330-B6E1-4F5C-8E20-010F0403C8BF}" dt="2022-03-08T09:29:17.910" v="168" actId="478"/>
          <ac:picMkLst>
            <pc:docMk/>
            <pc:sldMk cId="3570635793" sldId="402"/>
            <ac:picMk id="6" creationId="{13274C1A-EDB3-4796-8B92-C9E48E1EF617}"/>
          </ac:picMkLst>
        </pc:picChg>
        <pc:picChg chg="add mod modCrop">
          <ac:chgData name="Boban Srezovski" userId="d2c5dd452d77a740" providerId="LiveId" clId="{9BE6E330-B6E1-4F5C-8E20-010F0403C8BF}" dt="2022-03-08T09:30:26.619" v="190" actId="1076"/>
          <ac:picMkLst>
            <pc:docMk/>
            <pc:sldMk cId="3570635793" sldId="402"/>
            <ac:picMk id="8" creationId="{AD75EDD5-1AB8-4A82-975F-DC650F28050A}"/>
          </ac:picMkLst>
        </pc:picChg>
      </pc:sldChg>
      <pc:sldChg chg="addSp delSp modSp mod">
        <pc:chgData name="Boban Srezovski" userId="d2c5dd452d77a740" providerId="LiveId" clId="{9BE6E330-B6E1-4F5C-8E20-010F0403C8BF}" dt="2022-03-08T09:34:39.486" v="305" actId="1076"/>
        <pc:sldMkLst>
          <pc:docMk/>
          <pc:sldMk cId="1011314282" sldId="403"/>
        </pc:sldMkLst>
        <pc:spChg chg="mod">
          <ac:chgData name="Boban Srezovski" userId="d2c5dd452d77a740" providerId="LiveId" clId="{9BE6E330-B6E1-4F5C-8E20-010F0403C8BF}" dt="2022-03-08T09:31:49.732" v="230"/>
          <ac:spMkLst>
            <pc:docMk/>
            <pc:sldMk cId="1011314282" sldId="403"/>
            <ac:spMk id="2" creationId="{7C6D2843-BF9F-4FE7-9A2E-C8A64C8FFA90}"/>
          </ac:spMkLst>
        </pc:spChg>
        <pc:spChg chg="mod">
          <ac:chgData name="Boban Srezovski" userId="d2c5dd452d77a740" providerId="LiveId" clId="{9BE6E330-B6E1-4F5C-8E20-010F0403C8BF}" dt="2022-03-08T09:34:28.188" v="303" actId="20577"/>
          <ac:spMkLst>
            <pc:docMk/>
            <pc:sldMk cId="1011314282" sldId="403"/>
            <ac:spMk id="3" creationId="{7191CFFF-53FD-4C64-9590-01216DEF2680}"/>
          </ac:spMkLst>
        </pc:spChg>
        <pc:spChg chg="add mod">
          <ac:chgData name="Boban Srezovski" userId="d2c5dd452d77a740" providerId="LiveId" clId="{9BE6E330-B6E1-4F5C-8E20-010F0403C8BF}" dt="2022-03-08T09:34:39.486" v="305" actId="1076"/>
          <ac:spMkLst>
            <pc:docMk/>
            <pc:sldMk cId="1011314282" sldId="403"/>
            <ac:spMk id="8" creationId="{55D3C111-140E-428A-9270-04168C0B921A}"/>
          </ac:spMkLst>
        </pc:spChg>
        <pc:picChg chg="del">
          <ac:chgData name="Boban Srezovski" userId="d2c5dd452d77a740" providerId="LiveId" clId="{9BE6E330-B6E1-4F5C-8E20-010F0403C8BF}" dt="2022-03-08T09:32:17.756" v="247" actId="478"/>
          <ac:picMkLst>
            <pc:docMk/>
            <pc:sldMk cId="1011314282" sldId="403"/>
            <ac:picMk id="5" creationId="{F041E38D-0D5A-4DEF-916F-F28DD10BE146}"/>
          </ac:picMkLst>
        </pc:picChg>
        <pc:picChg chg="add mod">
          <ac:chgData name="Boban Srezovski" userId="d2c5dd452d77a740" providerId="LiveId" clId="{9BE6E330-B6E1-4F5C-8E20-010F0403C8BF}" dt="2022-03-08T09:34:01.339" v="286" actId="1076"/>
          <ac:picMkLst>
            <pc:docMk/>
            <pc:sldMk cId="1011314282" sldId="403"/>
            <ac:picMk id="6" creationId="{8CB69CBF-A2D7-4072-84FF-33A05B7EBCBE}"/>
          </ac:picMkLst>
        </pc:picChg>
        <pc:picChg chg="add mod">
          <ac:chgData name="Boban Srezovski" userId="d2c5dd452d77a740" providerId="LiveId" clId="{9BE6E330-B6E1-4F5C-8E20-010F0403C8BF}" dt="2022-03-08T09:34:27.580" v="302" actId="1076"/>
          <ac:picMkLst>
            <pc:docMk/>
            <pc:sldMk cId="1011314282" sldId="403"/>
            <ac:picMk id="7" creationId="{F08A33FF-36E8-4F8B-9035-B17EECD29280}"/>
          </ac:picMkLst>
        </pc:picChg>
      </pc:sldChg>
      <pc:sldChg chg="addSp delSp modSp mod">
        <pc:chgData name="Boban Srezovski" userId="d2c5dd452d77a740" providerId="LiveId" clId="{9BE6E330-B6E1-4F5C-8E20-010F0403C8BF}" dt="2022-03-08T09:57:08.946" v="457" actId="1076"/>
        <pc:sldMkLst>
          <pc:docMk/>
          <pc:sldMk cId="2447118592" sldId="404"/>
        </pc:sldMkLst>
        <pc:spChg chg="mod">
          <ac:chgData name="Boban Srezovski" userId="d2c5dd452d77a740" providerId="LiveId" clId="{9BE6E330-B6E1-4F5C-8E20-010F0403C8BF}" dt="2022-03-08T09:56:19.408" v="427"/>
          <ac:spMkLst>
            <pc:docMk/>
            <pc:sldMk cId="2447118592" sldId="404"/>
            <ac:spMk id="2" creationId="{7C6D2843-BF9F-4FE7-9A2E-C8A64C8FFA90}"/>
          </ac:spMkLst>
        </pc:spChg>
        <pc:spChg chg="mod">
          <ac:chgData name="Boban Srezovski" userId="d2c5dd452d77a740" providerId="LiveId" clId="{9BE6E330-B6E1-4F5C-8E20-010F0403C8BF}" dt="2022-03-08T09:57:01.361" v="453" actId="1076"/>
          <ac:spMkLst>
            <pc:docMk/>
            <pc:sldMk cId="2447118592" sldId="404"/>
            <ac:spMk id="3" creationId="{7191CFFF-53FD-4C64-9590-01216DEF2680}"/>
          </ac:spMkLst>
        </pc:spChg>
        <pc:spChg chg="del">
          <ac:chgData name="Boban Srezovski" userId="d2c5dd452d77a740" providerId="LiveId" clId="{9BE6E330-B6E1-4F5C-8E20-010F0403C8BF}" dt="2022-03-08T09:56:54.275" v="452" actId="478"/>
          <ac:spMkLst>
            <pc:docMk/>
            <pc:sldMk cId="2447118592" sldId="404"/>
            <ac:spMk id="8" creationId="{BF89D9CB-6E68-42B9-9FCB-3D3C8C1D7392}"/>
          </ac:spMkLst>
        </pc:spChg>
        <pc:picChg chg="del">
          <ac:chgData name="Boban Srezovski" userId="d2c5dd452d77a740" providerId="LiveId" clId="{9BE6E330-B6E1-4F5C-8E20-010F0403C8BF}" dt="2022-03-08T09:56:30.203" v="430" actId="478"/>
          <ac:picMkLst>
            <pc:docMk/>
            <pc:sldMk cId="2447118592" sldId="404"/>
            <ac:picMk id="5" creationId="{9D831001-7FF1-4197-8C0B-322D60A1D85E}"/>
          </ac:picMkLst>
        </pc:picChg>
        <pc:picChg chg="add mod">
          <ac:chgData name="Boban Srezovski" userId="d2c5dd452d77a740" providerId="LiveId" clId="{9BE6E330-B6E1-4F5C-8E20-010F0403C8BF}" dt="2022-03-08T09:57:08.946" v="457" actId="1076"/>
          <ac:picMkLst>
            <pc:docMk/>
            <pc:sldMk cId="2447118592" sldId="404"/>
            <ac:picMk id="6" creationId="{EF61FB96-6895-47FA-84F7-6C9462912E26}"/>
          </ac:picMkLst>
        </pc:picChg>
      </pc:sldChg>
      <pc:sldChg chg="addSp delSp modSp mod">
        <pc:chgData name="Boban Srezovski" userId="d2c5dd452d77a740" providerId="LiveId" clId="{9BE6E330-B6E1-4F5C-8E20-010F0403C8BF}" dt="2022-03-08T09:37:04.356" v="332" actId="1076"/>
        <pc:sldMkLst>
          <pc:docMk/>
          <pc:sldMk cId="2586758603" sldId="405"/>
        </pc:sldMkLst>
        <pc:spChg chg="mod">
          <ac:chgData name="Boban Srezovski" userId="d2c5dd452d77a740" providerId="LiveId" clId="{9BE6E330-B6E1-4F5C-8E20-010F0403C8BF}" dt="2022-03-08T09:32:55.258" v="256"/>
          <ac:spMkLst>
            <pc:docMk/>
            <pc:sldMk cId="2586758603" sldId="405"/>
            <ac:spMk id="2" creationId="{7C6D2843-BF9F-4FE7-9A2E-C8A64C8FFA90}"/>
          </ac:spMkLst>
        </pc:spChg>
        <pc:spChg chg="mod">
          <ac:chgData name="Boban Srezovski" userId="d2c5dd452d77a740" providerId="LiveId" clId="{9BE6E330-B6E1-4F5C-8E20-010F0403C8BF}" dt="2022-03-08T09:36:51.380" v="328" actId="20577"/>
          <ac:spMkLst>
            <pc:docMk/>
            <pc:sldMk cId="2586758603" sldId="405"/>
            <ac:spMk id="3" creationId="{7191CFFF-53FD-4C64-9590-01216DEF2680}"/>
          </ac:spMkLst>
        </pc:spChg>
        <pc:spChg chg="add del mod">
          <ac:chgData name="Boban Srezovski" userId="d2c5dd452d77a740" providerId="LiveId" clId="{9BE6E330-B6E1-4F5C-8E20-010F0403C8BF}" dt="2022-03-08T09:34:45.181" v="308" actId="478"/>
          <ac:spMkLst>
            <pc:docMk/>
            <pc:sldMk cId="2586758603" sldId="405"/>
            <ac:spMk id="8" creationId="{F1679D4B-DB16-4D3E-BF95-A1E1C06B6BAD}"/>
          </ac:spMkLst>
        </pc:spChg>
        <pc:spChg chg="add mod">
          <ac:chgData name="Boban Srezovski" userId="d2c5dd452d77a740" providerId="LiveId" clId="{9BE6E330-B6E1-4F5C-8E20-010F0403C8BF}" dt="2022-03-08T09:37:01.795" v="331" actId="1076"/>
          <ac:spMkLst>
            <pc:docMk/>
            <pc:sldMk cId="2586758603" sldId="405"/>
            <ac:spMk id="14" creationId="{F9036581-7A11-4AC5-B16D-768E6246744C}"/>
          </ac:spMkLst>
        </pc:spChg>
        <pc:picChg chg="add del mod">
          <ac:chgData name="Boban Srezovski" userId="d2c5dd452d77a740" providerId="LiveId" clId="{9BE6E330-B6E1-4F5C-8E20-010F0403C8BF}" dt="2022-03-08T09:34:43.888" v="306" actId="478"/>
          <ac:picMkLst>
            <pc:docMk/>
            <pc:sldMk cId="2586758603" sldId="405"/>
            <ac:picMk id="5" creationId="{8D840E54-6985-419F-8A82-DAAE86A076D8}"/>
          </ac:picMkLst>
        </pc:picChg>
        <pc:picChg chg="del">
          <ac:chgData name="Boban Srezovski" userId="d2c5dd452d77a740" providerId="LiveId" clId="{9BE6E330-B6E1-4F5C-8E20-010F0403C8BF}" dt="2022-03-08T09:33:06.830" v="260" actId="478"/>
          <ac:picMkLst>
            <pc:docMk/>
            <pc:sldMk cId="2586758603" sldId="405"/>
            <ac:picMk id="6" creationId="{A95E89AC-3BEC-4814-BC22-DE071DBC776F}"/>
          </ac:picMkLst>
        </pc:picChg>
        <pc:picChg chg="add mod">
          <ac:chgData name="Boban Srezovski" userId="d2c5dd452d77a740" providerId="LiveId" clId="{9BE6E330-B6E1-4F5C-8E20-010F0403C8BF}" dt="2022-03-08T09:37:04.356" v="332" actId="1076"/>
          <ac:picMkLst>
            <pc:docMk/>
            <pc:sldMk cId="2586758603" sldId="405"/>
            <ac:picMk id="10" creationId="{5973C70A-FD38-48B2-9C2D-2D077BE5F90F}"/>
          </ac:picMkLst>
        </pc:picChg>
        <pc:picChg chg="add mod">
          <ac:chgData name="Boban Srezovski" userId="d2c5dd452d77a740" providerId="LiveId" clId="{9BE6E330-B6E1-4F5C-8E20-010F0403C8BF}" dt="2022-03-08T09:36:57.659" v="330" actId="1076"/>
          <ac:picMkLst>
            <pc:docMk/>
            <pc:sldMk cId="2586758603" sldId="405"/>
            <ac:picMk id="12" creationId="{29536314-DC53-40FF-821C-EE0FC354D1E2}"/>
          </ac:picMkLst>
        </pc:picChg>
      </pc:sldChg>
      <pc:sldChg chg="addSp delSp modSp mod">
        <pc:chgData name="Boban Srezovski" userId="d2c5dd452d77a740" providerId="LiveId" clId="{9BE6E330-B6E1-4F5C-8E20-010F0403C8BF}" dt="2022-03-08T10:17:06.033" v="931"/>
        <pc:sldMkLst>
          <pc:docMk/>
          <pc:sldMk cId="1470157071" sldId="406"/>
        </pc:sldMkLst>
        <pc:spChg chg="mod">
          <ac:chgData name="Boban Srezovski" userId="d2c5dd452d77a740" providerId="LiveId" clId="{9BE6E330-B6E1-4F5C-8E20-010F0403C8BF}" dt="2022-03-08T10:17:06.033" v="931"/>
          <ac:spMkLst>
            <pc:docMk/>
            <pc:sldMk cId="1470157071" sldId="406"/>
            <ac:spMk id="2" creationId="{5CEA75BC-051B-4517-B0C2-52748A9025EB}"/>
          </ac:spMkLst>
        </pc:spChg>
        <pc:spChg chg="mod">
          <ac:chgData name="Boban Srezovski" userId="d2c5dd452d77a740" providerId="LiveId" clId="{9BE6E330-B6E1-4F5C-8E20-010F0403C8BF}" dt="2022-03-08T10:07:01.459" v="699" actId="20577"/>
          <ac:spMkLst>
            <pc:docMk/>
            <pc:sldMk cId="1470157071" sldId="406"/>
            <ac:spMk id="3" creationId="{3A746977-C0C9-422D-A870-3763633BD0A4}"/>
          </ac:spMkLst>
        </pc:spChg>
        <pc:spChg chg="del">
          <ac:chgData name="Boban Srezovski" userId="d2c5dd452d77a740" providerId="LiveId" clId="{9BE6E330-B6E1-4F5C-8E20-010F0403C8BF}" dt="2022-03-08T10:05:42.779" v="680" actId="478"/>
          <ac:spMkLst>
            <pc:docMk/>
            <pc:sldMk cId="1470157071" sldId="406"/>
            <ac:spMk id="7" creationId="{8F601F26-DFF3-4A66-84D8-DC47DA6DEFC0}"/>
          </ac:spMkLst>
        </pc:spChg>
        <pc:spChg chg="add mod">
          <ac:chgData name="Boban Srezovski" userId="d2c5dd452d77a740" providerId="LiveId" clId="{9BE6E330-B6E1-4F5C-8E20-010F0403C8BF}" dt="2022-03-08T10:06:56.706" v="697" actId="1076"/>
          <ac:spMkLst>
            <pc:docMk/>
            <pc:sldMk cId="1470157071" sldId="406"/>
            <ac:spMk id="10" creationId="{81D6E275-EC4B-4D5B-895A-B7BA5BCB454D}"/>
          </ac:spMkLst>
        </pc:spChg>
        <pc:picChg chg="del">
          <ac:chgData name="Boban Srezovski" userId="d2c5dd452d77a740" providerId="LiveId" clId="{9BE6E330-B6E1-4F5C-8E20-010F0403C8BF}" dt="2022-03-08T10:05:30.414" v="675" actId="478"/>
          <ac:picMkLst>
            <pc:docMk/>
            <pc:sldMk cId="1470157071" sldId="406"/>
            <ac:picMk id="5" creationId="{2EB18D33-68D4-4CBF-92CB-1F3E61EE8AE7}"/>
          </ac:picMkLst>
        </pc:picChg>
        <pc:picChg chg="add mod">
          <ac:chgData name="Boban Srezovski" userId="d2c5dd452d77a740" providerId="LiveId" clId="{9BE6E330-B6E1-4F5C-8E20-010F0403C8BF}" dt="2022-03-08T10:06:58.897" v="698" actId="1076"/>
          <ac:picMkLst>
            <pc:docMk/>
            <pc:sldMk cId="1470157071" sldId="406"/>
            <ac:picMk id="6" creationId="{ADFA0D3F-99E4-465E-A633-C8F30C26B153}"/>
          </ac:picMkLst>
        </pc:picChg>
        <pc:picChg chg="del">
          <ac:chgData name="Boban Srezovski" userId="d2c5dd452d77a740" providerId="LiveId" clId="{9BE6E330-B6E1-4F5C-8E20-010F0403C8BF}" dt="2022-03-08T10:05:31.355" v="676" actId="478"/>
          <ac:picMkLst>
            <pc:docMk/>
            <pc:sldMk cId="1470157071" sldId="406"/>
            <ac:picMk id="9" creationId="{C97836EE-1461-4980-81A1-AA4E805CC33F}"/>
          </ac:picMkLst>
        </pc:picChg>
      </pc:sldChg>
      <pc:sldChg chg="delSp modSp mod">
        <pc:chgData name="Boban Srezovski" userId="d2c5dd452d77a740" providerId="LiveId" clId="{9BE6E330-B6E1-4F5C-8E20-010F0403C8BF}" dt="2022-03-08T10:16:16.804" v="902"/>
        <pc:sldMkLst>
          <pc:docMk/>
          <pc:sldMk cId="1075651231" sldId="407"/>
        </pc:sldMkLst>
        <pc:spChg chg="mod">
          <ac:chgData name="Boban Srezovski" userId="d2c5dd452d77a740" providerId="LiveId" clId="{9BE6E330-B6E1-4F5C-8E20-010F0403C8BF}" dt="2022-03-08T10:16:16.804" v="902"/>
          <ac:spMkLst>
            <pc:docMk/>
            <pc:sldMk cId="1075651231" sldId="407"/>
            <ac:spMk id="2" creationId="{6C12F824-9B84-4547-8076-0DEB9F46F7E4}"/>
          </ac:spMkLst>
        </pc:spChg>
        <pc:spChg chg="mod">
          <ac:chgData name="Boban Srezovski" userId="d2c5dd452d77a740" providerId="LiveId" clId="{9BE6E330-B6E1-4F5C-8E20-010F0403C8BF}" dt="2022-03-08T10:11:44.410" v="825" actId="6549"/>
          <ac:spMkLst>
            <pc:docMk/>
            <pc:sldMk cId="1075651231" sldId="407"/>
            <ac:spMk id="3" creationId="{C8DD4252-EF71-478F-843F-D8BCB3AAECFF}"/>
          </ac:spMkLst>
        </pc:spChg>
        <pc:picChg chg="del">
          <ac:chgData name="Boban Srezovski" userId="d2c5dd452d77a740" providerId="LiveId" clId="{9BE6E330-B6E1-4F5C-8E20-010F0403C8BF}" dt="2022-03-08T10:11:08.227" v="795" actId="478"/>
          <ac:picMkLst>
            <pc:docMk/>
            <pc:sldMk cId="1075651231" sldId="407"/>
            <ac:picMk id="5" creationId="{54B2667F-97D3-4F0E-A332-C4F534CE09CB}"/>
          </ac:picMkLst>
        </pc:picChg>
      </pc:sldChg>
      <pc:sldChg chg="del">
        <pc:chgData name="Boban Srezovski" userId="d2c5dd452d77a740" providerId="LiveId" clId="{9BE6E330-B6E1-4F5C-8E20-010F0403C8BF}" dt="2022-03-08T10:13:15.575" v="850" actId="47"/>
        <pc:sldMkLst>
          <pc:docMk/>
          <pc:sldMk cId="3704936093" sldId="408"/>
        </pc:sldMkLst>
      </pc:sldChg>
      <pc:sldChg chg="delSp modSp mod">
        <pc:chgData name="Boban Srezovski" userId="d2c5dd452d77a740" providerId="LiveId" clId="{9BE6E330-B6E1-4F5C-8E20-010F0403C8BF}" dt="2022-03-08T10:16:08.756" v="901"/>
        <pc:sldMkLst>
          <pc:docMk/>
          <pc:sldMk cId="1384360492" sldId="409"/>
        </pc:sldMkLst>
        <pc:spChg chg="mod">
          <ac:chgData name="Boban Srezovski" userId="d2c5dd452d77a740" providerId="LiveId" clId="{9BE6E330-B6E1-4F5C-8E20-010F0403C8BF}" dt="2022-03-08T10:16:08.756" v="901"/>
          <ac:spMkLst>
            <pc:docMk/>
            <pc:sldMk cId="1384360492" sldId="409"/>
            <ac:spMk id="2" creationId="{C9F86248-3367-41D1-8CBE-99F625F5DE90}"/>
          </ac:spMkLst>
        </pc:spChg>
        <pc:spChg chg="mod">
          <ac:chgData name="Boban Srezovski" userId="d2c5dd452d77a740" providerId="LiveId" clId="{9BE6E330-B6E1-4F5C-8E20-010F0403C8BF}" dt="2022-03-08T10:13:39.947" v="873" actId="6549"/>
          <ac:spMkLst>
            <pc:docMk/>
            <pc:sldMk cId="1384360492" sldId="409"/>
            <ac:spMk id="3" creationId="{552E5C53-782F-4C3A-9CF6-2C21BA863637}"/>
          </ac:spMkLst>
        </pc:spChg>
        <pc:picChg chg="del">
          <ac:chgData name="Boban Srezovski" userId="d2c5dd452d77a740" providerId="LiveId" clId="{9BE6E330-B6E1-4F5C-8E20-010F0403C8BF}" dt="2022-03-08T10:13:27.038" v="857" actId="478"/>
          <ac:picMkLst>
            <pc:docMk/>
            <pc:sldMk cId="1384360492" sldId="409"/>
            <ac:picMk id="5" creationId="{AD1B808B-9CA1-49F1-9498-AF002B4229E9}"/>
          </ac:picMkLst>
        </pc:picChg>
        <pc:picChg chg="del">
          <ac:chgData name="Boban Srezovski" userId="d2c5dd452d77a740" providerId="LiveId" clId="{9BE6E330-B6E1-4F5C-8E20-010F0403C8BF}" dt="2022-03-08T10:13:27.781" v="858" actId="478"/>
          <ac:picMkLst>
            <pc:docMk/>
            <pc:sldMk cId="1384360492" sldId="409"/>
            <ac:picMk id="7" creationId="{EC39A7D3-9632-4C9C-A5D6-B9E60251CFBE}"/>
          </ac:picMkLst>
        </pc:picChg>
      </pc:sldChg>
      <pc:sldChg chg="addSp delSp modSp mod">
        <pc:chgData name="Boban Srezovski" userId="d2c5dd452d77a740" providerId="LiveId" clId="{9BE6E330-B6E1-4F5C-8E20-010F0403C8BF}" dt="2022-03-08T10:17:20.972" v="932"/>
        <pc:sldMkLst>
          <pc:docMk/>
          <pc:sldMk cId="2248868909" sldId="410"/>
        </pc:sldMkLst>
        <pc:spChg chg="mod">
          <ac:chgData name="Boban Srezovski" userId="d2c5dd452d77a740" providerId="LiveId" clId="{9BE6E330-B6E1-4F5C-8E20-010F0403C8BF}" dt="2022-03-08T10:17:20.972" v="932"/>
          <ac:spMkLst>
            <pc:docMk/>
            <pc:sldMk cId="2248868909" sldId="410"/>
            <ac:spMk id="2" creationId="{C9F86248-3367-41D1-8CBE-99F625F5DE90}"/>
          </ac:spMkLst>
        </pc:spChg>
        <pc:spChg chg="mod">
          <ac:chgData name="Boban Srezovski" userId="d2c5dd452d77a740" providerId="LiveId" clId="{9BE6E330-B6E1-4F5C-8E20-010F0403C8BF}" dt="2022-03-08T10:15:48.682" v="899" actId="14100"/>
          <ac:spMkLst>
            <pc:docMk/>
            <pc:sldMk cId="2248868909" sldId="410"/>
            <ac:spMk id="3" creationId="{552E5C53-782F-4C3A-9CF6-2C21BA863637}"/>
          </ac:spMkLst>
        </pc:spChg>
        <pc:spChg chg="del">
          <ac:chgData name="Boban Srezovski" userId="d2c5dd452d77a740" providerId="LiveId" clId="{9BE6E330-B6E1-4F5C-8E20-010F0403C8BF}" dt="2022-03-08T10:15:15.650" v="877" actId="478"/>
          <ac:spMkLst>
            <pc:docMk/>
            <pc:sldMk cId="2248868909" sldId="410"/>
            <ac:spMk id="9" creationId="{99183651-F45B-4E02-B546-3A34BDED1E65}"/>
          </ac:spMkLst>
        </pc:spChg>
        <pc:picChg chg="add mod">
          <ac:chgData name="Boban Srezovski" userId="d2c5dd452d77a740" providerId="LiveId" clId="{9BE6E330-B6E1-4F5C-8E20-010F0403C8BF}" dt="2022-03-08T10:15:50.001" v="900" actId="1076"/>
          <ac:picMkLst>
            <pc:docMk/>
            <pc:sldMk cId="2248868909" sldId="410"/>
            <ac:picMk id="5" creationId="{5EFBE81F-9F6D-4635-AB3F-5F67DE2E0FEE}"/>
          </ac:picMkLst>
        </pc:picChg>
        <pc:picChg chg="del">
          <ac:chgData name="Boban Srezovski" userId="d2c5dd452d77a740" providerId="LiveId" clId="{9BE6E330-B6E1-4F5C-8E20-010F0403C8BF}" dt="2022-03-08T10:15:14.507" v="876" actId="478"/>
          <ac:picMkLst>
            <pc:docMk/>
            <pc:sldMk cId="2248868909" sldId="410"/>
            <ac:picMk id="6" creationId="{382D90F2-CC62-41B6-8FA8-52B093794DDF}"/>
          </ac:picMkLst>
        </pc:picChg>
      </pc:sldChg>
      <pc:sldChg chg="addSp delSp modSp mod">
        <pc:chgData name="Boban Srezovski" userId="d2c5dd452d77a740" providerId="LiveId" clId="{9BE6E330-B6E1-4F5C-8E20-010F0403C8BF}" dt="2022-03-08T10:20:37.089" v="978" actId="14100"/>
        <pc:sldMkLst>
          <pc:docMk/>
          <pc:sldMk cId="2957737723" sldId="411"/>
        </pc:sldMkLst>
        <pc:spChg chg="mod">
          <ac:chgData name="Boban Srezovski" userId="d2c5dd452d77a740" providerId="LiveId" clId="{9BE6E330-B6E1-4F5C-8E20-010F0403C8BF}" dt="2022-03-08T10:17:23.093" v="933"/>
          <ac:spMkLst>
            <pc:docMk/>
            <pc:sldMk cId="2957737723" sldId="411"/>
            <ac:spMk id="2" creationId="{C9F86248-3367-41D1-8CBE-99F625F5DE90}"/>
          </ac:spMkLst>
        </pc:spChg>
        <pc:spChg chg="mod">
          <ac:chgData name="Boban Srezovski" userId="d2c5dd452d77a740" providerId="LiveId" clId="{9BE6E330-B6E1-4F5C-8E20-010F0403C8BF}" dt="2022-03-08T10:19:34.418" v="963" actId="14100"/>
          <ac:spMkLst>
            <pc:docMk/>
            <pc:sldMk cId="2957737723" sldId="411"/>
            <ac:spMk id="3" creationId="{552E5C53-782F-4C3A-9CF6-2C21BA863637}"/>
          </ac:spMkLst>
        </pc:spChg>
        <pc:spChg chg="del">
          <ac:chgData name="Boban Srezovski" userId="d2c5dd452d77a740" providerId="LiveId" clId="{9BE6E330-B6E1-4F5C-8E20-010F0403C8BF}" dt="2022-03-08T10:17:26.685" v="936" actId="478"/>
          <ac:spMkLst>
            <pc:docMk/>
            <pc:sldMk cId="2957737723" sldId="411"/>
            <ac:spMk id="11" creationId="{FB68FD65-ADAC-4ADB-A228-CA4B9C25E526}"/>
          </ac:spMkLst>
        </pc:spChg>
        <pc:picChg chg="del">
          <ac:chgData name="Boban Srezovski" userId="d2c5dd452d77a740" providerId="LiveId" clId="{9BE6E330-B6E1-4F5C-8E20-010F0403C8BF}" dt="2022-03-08T10:17:24.506" v="934" actId="478"/>
          <ac:picMkLst>
            <pc:docMk/>
            <pc:sldMk cId="2957737723" sldId="411"/>
            <ac:picMk id="5" creationId="{B0DB1855-C46E-47EB-A7E0-AB4B6C219619}"/>
          </ac:picMkLst>
        </pc:picChg>
        <pc:picChg chg="add del mod">
          <ac:chgData name="Boban Srezovski" userId="d2c5dd452d77a740" providerId="LiveId" clId="{9BE6E330-B6E1-4F5C-8E20-010F0403C8BF}" dt="2022-03-08T10:18:58.857" v="956" actId="478"/>
          <ac:picMkLst>
            <pc:docMk/>
            <pc:sldMk cId="2957737723" sldId="411"/>
            <ac:picMk id="6" creationId="{ED6A9103-9733-4572-BFF9-A25543C7EA4F}"/>
          </ac:picMkLst>
        </pc:picChg>
        <pc:picChg chg="del">
          <ac:chgData name="Boban Srezovski" userId="d2c5dd452d77a740" providerId="LiveId" clId="{9BE6E330-B6E1-4F5C-8E20-010F0403C8BF}" dt="2022-03-08T10:17:24.770" v="935" actId="478"/>
          <ac:picMkLst>
            <pc:docMk/>
            <pc:sldMk cId="2957737723" sldId="411"/>
            <ac:picMk id="8" creationId="{27E12622-18B7-420E-84CD-A950A6F03EEC}"/>
          </ac:picMkLst>
        </pc:picChg>
        <pc:picChg chg="add mod">
          <ac:chgData name="Boban Srezovski" userId="d2c5dd452d77a740" providerId="LiveId" clId="{9BE6E330-B6E1-4F5C-8E20-010F0403C8BF}" dt="2022-03-08T10:19:30.706" v="962" actId="14100"/>
          <ac:picMkLst>
            <pc:docMk/>
            <pc:sldMk cId="2957737723" sldId="411"/>
            <ac:picMk id="9" creationId="{EA404B9A-00BD-4CBE-BA36-5B8DCCBA9382}"/>
          </ac:picMkLst>
        </pc:picChg>
        <pc:picChg chg="add mod">
          <ac:chgData name="Boban Srezovski" userId="d2c5dd452d77a740" providerId="LiveId" clId="{9BE6E330-B6E1-4F5C-8E20-010F0403C8BF}" dt="2022-03-08T10:20:18.889" v="972" actId="1076"/>
          <ac:picMkLst>
            <pc:docMk/>
            <pc:sldMk cId="2957737723" sldId="411"/>
            <ac:picMk id="12" creationId="{E21C702E-8421-4BE2-812D-12E1BA1A0F63}"/>
          </ac:picMkLst>
        </pc:picChg>
        <pc:picChg chg="add mod modCrop">
          <ac:chgData name="Boban Srezovski" userId="d2c5dd452d77a740" providerId="LiveId" clId="{9BE6E330-B6E1-4F5C-8E20-010F0403C8BF}" dt="2022-03-08T10:20:37.089" v="978" actId="14100"/>
          <ac:picMkLst>
            <pc:docMk/>
            <pc:sldMk cId="2957737723" sldId="411"/>
            <ac:picMk id="14" creationId="{7136CE55-D4A2-4DF5-8FC9-402E90CCE46C}"/>
          </ac:picMkLst>
        </pc:picChg>
      </pc:sldChg>
      <pc:sldChg chg="addSp delSp modSp mod">
        <pc:chgData name="Boban Srezovski" userId="d2c5dd452d77a740" providerId="LiveId" clId="{9BE6E330-B6E1-4F5C-8E20-010F0403C8BF}" dt="2022-03-08T10:22:45.537" v="1038" actId="14100"/>
        <pc:sldMkLst>
          <pc:docMk/>
          <pc:sldMk cId="1440591897" sldId="412"/>
        </pc:sldMkLst>
        <pc:spChg chg="mod">
          <ac:chgData name="Boban Srezovski" userId="d2c5dd452d77a740" providerId="LiveId" clId="{9BE6E330-B6E1-4F5C-8E20-010F0403C8BF}" dt="2022-03-08T10:20:57.177" v="983"/>
          <ac:spMkLst>
            <pc:docMk/>
            <pc:sldMk cId="1440591897" sldId="412"/>
            <ac:spMk id="2" creationId="{9919E29B-1C8F-4C74-ABFE-0ABC24C3EDC2}"/>
          </ac:spMkLst>
        </pc:spChg>
        <pc:spChg chg="mod">
          <ac:chgData name="Boban Srezovski" userId="d2c5dd452d77a740" providerId="LiveId" clId="{9BE6E330-B6E1-4F5C-8E20-010F0403C8BF}" dt="2022-03-08T10:22:39.980" v="1036" actId="15"/>
          <ac:spMkLst>
            <pc:docMk/>
            <pc:sldMk cId="1440591897" sldId="412"/>
            <ac:spMk id="3" creationId="{D12D863C-4280-4130-AB66-83408E1CAD2C}"/>
          </ac:spMkLst>
        </pc:spChg>
        <pc:picChg chg="del">
          <ac:chgData name="Boban Srezovski" userId="d2c5dd452d77a740" providerId="LiveId" clId="{9BE6E330-B6E1-4F5C-8E20-010F0403C8BF}" dt="2022-03-08T10:21:16.689" v="993" actId="478"/>
          <ac:picMkLst>
            <pc:docMk/>
            <pc:sldMk cId="1440591897" sldId="412"/>
            <ac:picMk id="5" creationId="{8F861D66-7CC0-48B7-BEAB-D18C79DBF4E4}"/>
          </ac:picMkLst>
        </pc:picChg>
        <pc:picChg chg="add mod">
          <ac:chgData name="Boban Srezovski" userId="d2c5dd452d77a740" providerId="LiveId" clId="{9BE6E330-B6E1-4F5C-8E20-010F0403C8BF}" dt="2022-03-08T10:22:45.537" v="1038" actId="14100"/>
          <ac:picMkLst>
            <pc:docMk/>
            <pc:sldMk cId="1440591897" sldId="412"/>
            <ac:picMk id="6" creationId="{91AD474B-67EF-48DF-AB90-B2FF87C4DAA5}"/>
          </ac:picMkLst>
        </pc:picChg>
        <pc:picChg chg="del">
          <ac:chgData name="Boban Srezovski" userId="d2c5dd452d77a740" providerId="LiveId" clId="{9BE6E330-B6E1-4F5C-8E20-010F0403C8BF}" dt="2022-03-08T10:21:16.379" v="992" actId="478"/>
          <ac:picMkLst>
            <pc:docMk/>
            <pc:sldMk cId="1440591897" sldId="412"/>
            <ac:picMk id="7" creationId="{621164E1-2C8A-46E1-B0AF-E25A10E68ED2}"/>
          </ac:picMkLst>
        </pc:picChg>
      </pc:sldChg>
      <pc:sldChg chg="addSp delSp modSp mod">
        <pc:chgData name="Boban Srezovski" userId="d2c5dd452d77a740" providerId="LiveId" clId="{9BE6E330-B6E1-4F5C-8E20-010F0403C8BF}" dt="2022-03-08T10:26:54.551" v="1093"/>
        <pc:sldMkLst>
          <pc:docMk/>
          <pc:sldMk cId="2817901728" sldId="413"/>
        </pc:sldMkLst>
        <pc:spChg chg="mod">
          <ac:chgData name="Boban Srezovski" userId="d2c5dd452d77a740" providerId="LiveId" clId="{9BE6E330-B6E1-4F5C-8E20-010F0403C8BF}" dt="2022-03-08T10:26:54.551" v="1093"/>
          <ac:spMkLst>
            <pc:docMk/>
            <pc:sldMk cId="2817901728" sldId="413"/>
            <ac:spMk id="2" creationId="{9919E29B-1C8F-4C74-ABFE-0ABC24C3EDC2}"/>
          </ac:spMkLst>
        </pc:spChg>
        <pc:spChg chg="del">
          <ac:chgData name="Boban Srezovski" userId="d2c5dd452d77a740" providerId="LiveId" clId="{9BE6E330-B6E1-4F5C-8E20-010F0403C8BF}" dt="2022-03-08T10:24:45.621" v="1073" actId="478"/>
          <ac:spMkLst>
            <pc:docMk/>
            <pc:sldMk cId="2817901728" sldId="413"/>
            <ac:spMk id="3" creationId="{D12D863C-4280-4130-AB66-83408E1CAD2C}"/>
          </ac:spMkLst>
        </pc:spChg>
        <pc:spChg chg="add mod">
          <ac:chgData name="Boban Srezovski" userId="d2c5dd452d77a740" providerId="LiveId" clId="{9BE6E330-B6E1-4F5C-8E20-010F0403C8BF}" dt="2022-03-08T10:26:38.142" v="1090" actId="207"/>
          <ac:spMkLst>
            <pc:docMk/>
            <pc:sldMk cId="2817901728" sldId="413"/>
            <ac:spMk id="5" creationId="{DF794377-96CD-42A3-9933-462D2D96582A}"/>
          </ac:spMkLst>
        </pc:spChg>
        <pc:spChg chg="del">
          <ac:chgData name="Boban Srezovski" userId="d2c5dd452d77a740" providerId="LiveId" clId="{9BE6E330-B6E1-4F5C-8E20-010F0403C8BF}" dt="2022-03-08T10:24:47.351" v="1074" actId="478"/>
          <ac:spMkLst>
            <pc:docMk/>
            <pc:sldMk cId="2817901728" sldId="413"/>
            <ac:spMk id="9" creationId="{2F06FDC3-6001-4369-B67E-CEB2C0DB64B1}"/>
          </ac:spMkLst>
        </pc:spChg>
        <pc:picChg chg="del">
          <ac:chgData name="Boban Srezovski" userId="d2c5dd452d77a740" providerId="LiveId" clId="{9BE6E330-B6E1-4F5C-8E20-010F0403C8BF}" dt="2022-03-08T10:24:44.054" v="1072" actId="478"/>
          <ac:picMkLst>
            <pc:docMk/>
            <pc:sldMk cId="2817901728" sldId="413"/>
            <ac:picMk id="6" creationId="{1AEA56A6-D6F6-4E8C-9101-3086A0D99DC8}"/>
          </ac:picMkLst>
        </pc:picChg>
      </pc:sldChg>
      <pc:sldChg chg="addSp delSp modSp mod">
        <pc:chgData name="Boban Srezovski" userId="d2c5dd452d77a740" providerId="LiveId" clId="{9BE6E330-B6E1-4F5C-8E20-010F0403C8BF}" dt="2022-03-08T10:28:55.574" v="1120"/>
        <pc:sldMkLst>
          <pc:docMk/>
          <pc:sldMk cId="2765392305" sldId="414"/>
        </pc:sldMkLst>
        <pc:spChg chg="mod">
          <ac:chgData name="Boban Srezovski" userId="d2c5dd452d77a740" providerId="LiveId" clId="{9BE6E330-B6E1-4F5C-8E20-010F0403C8BF}" dt="2022-03-08T10:28:55.574" v="1120"/>
          <ac:spMkLst>
            <pc:docMk/>
            <pc:sldMk cId="2765392305" sldId="414"/>
            <ac:spMk id="2" creationId="{9919E29B-1C8F-4C74-ABFE-0ABC24C3EDC2}"/>
          </ac:spMkLst>
        </pc:spChg>
        <pc:spChg chg="mod">
          <ac:chgData name="Boban Srezovski" userId="d2c5dd452d77a740" providerId="LiveId" clId="{9BE6E330-B6E1-4F5C-8E20-010F0403C8BF}" dt="2022-03-08T10:28:27.479" v="1109"/>
          <ac:spMkLst>
            <pc:docMk/>
            <pc:sldMk cId="2765392305" sldId="414"/>
            <ac:spMk id="3" creationId="{D12D863C-4280-4130-AB66-83408E1CAD2C}"/>
          </ac:spMkLst>
        </pc:spChg>
        <pc:spChg chg="del">
          <ac:chgData name="Boban Srezovski" userId="d2c5dd452d77a740" providerId="LiveId" clId="{9BE6E330-B6E1-4F5C-8E20-010F0403C8BF}" dt="2022-03-08T10:27:18.923" v="1102" actId="478"/>
          <ac:spMkLst>
            <pc:docMk/>
            <pc:sldMk cId="2765392305" sldId="414"/>
            <ac:spMk id="10" creationId="{CE992013-3CD1-4F54-B101-20F6499D98F7}"/>
          </ac:spMkLst>
        </pc:spChg>
        <pc:spChg chg="add mod">
          <ac:chgData name="Boban Srezovski" userId="d2c5dd452d77a740" providerId="LiveId" clId="{9BE6E330-B6E1-4F5C-8E20-010F0403C8BF}" dt="2022-03-08T10:28:44.770" v="1118" actId="1076"/>
          <ac:spMkLst>
            <pc:docMk/>
            <pc:sldMk cId="2765392305" sldId="414"/>
            <ac:spMk id="12" creationId="{62178529-78D0-4507-A6CC-5C407BB4C63D}"/>
          </ac:spMkLst>
        </pc:spChg>
        <pc:picChg chg="add">
          <ac:chgData name="Boban Srezovski" userId="d2c5dd452d77a740" providerId="LiveId" clId="{9BE6E330-B6E1-4F5C-8E20-010F0403C8BF}" dt="2022-03-08T10:27:20.005" v="1103" actId="22"/>
          <ac:picMkLst>
            <pc:docMk/>
            <pc:sldMk cId="2765392305" sldId="414"/>
            <ac:picMk id="5" creationId="{5131709F-63D4-4E56-8F88-AEE3C8CF9375}"/>
          </ac:picMkLst>
        </pc:picChg>
        <pc:picChg chg="add mod">
          <ac:chgData name="Boban Srezovski" userId="d2c5dd452d77a740" providerId="LiveId" clId="{9BE6E330-B6E1-4F5C-8E20-010F0403C8BF}" dt="2022-03-08T10:28:33.466" v="1111" actId="1076"/>
          <ac:picMkLst>
            <pc:docMk/>
            <pc:sldMk cId="2765392305" sldId="414"/>
            <ac:picMk id="7" creationId="{43C7FBF5-61F1-481A-8A5D-B7D38AE1F2E1}"/>
          </ac:picMkLst>
        </pc:picChg>
        <pc:picChg chg="del">
          <ac:chgData name="Boban Srezovski" userId="d2c5dd452d77a740" providerId="LiveId" clId="{9BE6E330-B6E1-4F5C-8E20-010F0403C8BF}" dt="2022-03-08T10:27:17.705" v="1101" actId="478"/>
          <ac:picMkLst>
            <pc:docMk/>
            <pc:sldMk cId="2765392305" sldId="414"/>
            <ac:picMk id="11" creationId="{DAF62FA9-5153-4B1C-9592-523AA1B2B74E}"/>
          </ac:picMkLst>
        </pc:picChg>
      </pc:sldChg>
      <pc:sldChg chg="addSp delSp modSp mod">
        <pc:chgData name="Boban Srezovski" userId="d2c5dd452d77a740" providerId="LiveId" clId="{9BE6E330-B6E1-4F5C-8E20-010F0403C8BF}" dt="2022-03-08T10:43:18.819" v="1286"/>
        <pc:sldMkLst>
          <pc:docMk/>
          <pc:sldMk cId="1045791783" sldId="415"/>
        </pc:sldMkLst>
        <pc:spChg chg="mod">
          <ac:chgData name="Boban Srezovski" userId="d2c5dd452d77a740" providerId="LiveId" clId="{9BE6E330-B6E1-4F5C-8E20-010F0403C8BF}" dt="2022-03-08T10:43:18.819" v="1286"/>
          <ac:spMkLst>
            <pc:docMk/>
            <pc:sldMk cId="1045791783" sldId="415"/>
            <ac:spMk id="2" creationId="{FB694F89-0A19-407F-B872-95A582762C20}"/>
          </ac:spMkLst>
        </pc:spChg>
        <pc:spChg chg="mod">
          <ac:chgData name="Boban Srezovski" userId="d2c5dd452d77a740" providerId="LiveId" clId="{9BE6E330-B6E1-4F5C-8E20-010F0403C8BF}" dt="2022-03-08T10:43:00.419" v="1283" actId="6549"/>
          <ac:spMkLst>
            <pc:docMk/>
            <pc:sldMk cId="1045791783" sldId="415"/>
            <ac:spMk id="3" creationId="{C2F0F815-22CC-4D71-AA71-74332432CFD7}"/>
          </ac:spMkLst>
        </pc:spChg>
        <pc:spChg chg="del">
          <ac:chgData name="Boban Srezovski" userId="d2c5dd452d77a740" providerId="LiveId" clId="{9BE6E330-B6E1-4F5C-8E20-010F0403C8BF}" dt="2022-03-08T10:42:19.586" v="1265" actId="478"/>
          <ac:spMkLst>
            <pc:docMk/>
            <pc:sldMk cId="1045791783" sldId="415"/>
            <ac:spMk id="7" creationId="{2986B5A7-1230-4D5A-BE7D-BF69CE55503A}"/>
          </ac:spMkLst>
        </pc:spChg>
        <pc:picChg chg="del">
          <ac:chgData name="Boban Srezovski" userId="d2c5dd452d77a740" providerId="LiveId" clId="{9BE6E330-B6E1-4F5C-8E20-010F0403C8BF}" dt="2022-03-08T10:42:17.889" v="1264" actId="478"/>
          <ac:picMkLst>
            <pc:docMk/>
            <pc:sldMk cId="1045791783" sldId="415"/>
            <ac:picMk id="5" creationId="{C696D52E-50AE-4E6B-8975-BF360C934298}"/>
          </ac:picMkLst>
        </pc:picChg>
        <pc:picChg chg="add mod">
          <ac:chgData name="Boban Srezovski" userId="d2c5dd452d77a740" providerId="LiveId" clId="{9BE6E330-B6E1-4F5C-8E20-010F0403C8BF}" dt="2022-03-08T10:43:10.240" v="1285" actId="1076"/>
          <ac:picMkLst>
            <pc:docMk/>
            <pc:sldMk cId="1045791783" sldId="415"/>
            <ac:picMk id="6" creationId="{BA4CEDFC-3B5E-4A2F-838A-4FD878FFB0AC}"/>
          </ac:picMkLst>
        </pc:picChg>
      </pc:sldChg>
      <pc:sldChg chg="addSp delSp modSp mod">
        <pc:chgData name="Boban Srezovski" userId="d2c5dd452d77a740" providerId="LiveId" clId="{9BE6E330-B6E1-4F5C-8E20-010F0403C8BF}" dt="2022-03-08T10:44:05.375" v="1310" actId="242"/>
        <pc:sldMkLst>
          <pc:docMk/>
          <pc:sldMk cId="2247424491" sldId="416"/>
        </pc:sldMkLst>
        <pc:spChg chg="mod">
          <ac:chgData name="Boban Srezovski" userId="d2c5dd452d77a740" providerId="LiveId" clId="{9BE6E330-B6E1-4F5C-8E20-010F0403C8BF}" dt="2022-03-08T10:43:20.902" v="1287"/>
          <ac:spMkLst>
            <pc:docMk/>
            <pc:sldMk cId="2247424491" sldId="416"/>
            <ac:spMk id="2" creationId="{FB694F89-0A19-407F-B872-95A582762C20}"/>
          </ac:spMkLst>
        </pc:spChg>
        <pc:spChg chg="mod">
          <ac:chgData name="Boban Srezovski" userId="d2c5dd452d77a740" providerId="LiveId" clId="{9BE6E330-B6E1-4F5C-8E20-010F0403C8BF}" dt="2022-03-08T10:44:05.375" v="1310" actId="242"/>
          <ac:spMkLst>
            <pc:docMk/>
            <pc:sldMk cId="2247424491" sldId="416"/>
            <ac:spMk id="3" creationId="{C2F0F815-22CC-4D71-AA71-74332432CFD7}"/>
          </ac:spMkLst>
        </pc:spChg>
        <pc:picChg chg="add mod modCrop">
          <ac:chgData name="Boban Srezovski" userId="d2c5dd452d77a740" providerId="LiveId" clId="{9BE6E330-B6E1-4F5C-8E20-010F0403C8BF}" dt="2022-03-08T10:43:54.969" v="1307" actId="14100"/>
          <ac:picMkLst>
            <pc:docMk/>
            <pc:sldMk cId="2247424491" sldId="416"/>
            <ac:picMk id="5" creationId="{0717E79F-599E-4E85-BBC2-8B4C53FCB4E8}"/>
          </ac:picMkLst>
        </pc:picChg>
        <pc:picChg chg="del">
          <ac:chgData name="Boban Srezovski" userId="d2c5dd452d77a740" providerId="LiveId" clId="{9BE6E330-B6E1-4F5C-8E20-010F0403C8BF}" dt="2022-03-08T10:43:22.017" v="1288" actId="478"/>
          <ac:picMkLst>
            <pc:docMk/>
            <pc:sldMk cId="2247424491" sldId="416"/>
            <ac:picMk id="6" creationId="{1CAAD716-5109-4393-B5C3-F78FF91D6B3B}"/>
          </ac:picMkLst>
        </pc:picChg>
      </pc:sldChg>
      <pc:sldChg chg="addSp delSp modSp mod">
        <pc:chgData name="Boban Srezovski" userId="d2c5dd452d77a740" providerId="LiveId" clId="{9BE6E330-B6E1-4F5C-8E20-010F0403C8BF}" dt="2022-03-08T10:44:54.721" v="1337" actId="6549"/>
        <pc:sldMkLst>
          <pc:docMk/>
          <pc:sldMk cId="4246979113" sldId="417"/>
        </pc:sldMkLst>
        <pc:spChg chg="mod">
          <ac:chgData name="Boban Srezovski" userId="d2c5dd452d77a740" providerId="LiveId" clId="{9BE6E330-B6E1-4F5C-8E20-010F0403C8BF}" dt="2022-03-08T10:44:17.028" v="1311"/>
          <ac:spMkLst>
            <pc:docMk/>
            <pc:sldMk cId="4246979113" sldId="417"/>
            <ac:spMk id="2" creationId="{FB694F89-0A19-407F-B872-95A582762C20}"/>
          </ac:spMkLst>
        </pc:spChg>
        <pc:spChg chg="mod">
          <ac:chgData name="Boban Srezovski" userId="d2c5dd452d77a740" providerId="LiveId" clId="{9BE6E330-B6E1-4F5C-8E20-010F0403C8BF}" dt="2022-03-08T10:44:54.721" v="1337" actId="6549"/>
          <ac:spMkLst>
            <pc:docMk/>
            <pc:sldMk cId="4246979113" sldId="417"/>
            <ac:spMk id="3" creationId="{C2F0F815-22CC-4D71-AA71-74332432CFD7}"/>
          </ac:spMkLst>
        </pc:spChg>
        <pc:picChg chg="del">
          <ac:chgData name="Boban Srezovski" userId="d2c5dd452d77a740" providerId="LiveId" clId="{9BE6E330-B6E1-4F5C-8E20-010F0403C8BF}" dt="2022-03-08T10:44:32.836" v="1326" actId="478"/>
          <ac:picMkLst>
            <pc:docMk/>
            <pc:sldMk cId="4246979113" sldId="417"/>
            <ac:picMk id="5" creationId="{C0769611-CB5A-448C-804E-BBBB9D3CB961}"/>
          </ac:picMkLst>
        </pc:picChg>
        <pc:picChg chg="add mod">
          <ac:chgData name="Boban Srezovski" userId="d2c5dd452d77a740" providerId="LiveId" clId="{9BE6E330-B6E1-4F5C-8E20-010F0403C8BF}" dt="2022-03-08T10:44:42" v="1328" actId="1076"/>
          <ac:picMkLst>
            <pc:docMk/>
            <pc:sldMk cId="4246979113" sldId="417"/>
            <ac:picMk id="6" creationId="{7D39E243-AD37-4F3E-A9D1-FA7646E8B4F1}"/>
          </ac:picMkLst>
        </pc:picChg>
      </pc:sldChg>
      <pc:sldChg chg="del">
        <pc:chgData name="Boban Srezovski" userId="d2c5dd452d77a740" providerId="LiveId" clId="{9BE6E330-B6E1-4F5C-8E20-010F0403C8BF}" dt="2022-03-08T10:45:00.252" v="1338" actId="47"/>
        <pc:sldMkLst>
          <pc:docMk/>
          <pc:sldMk cId="3762736510" sldId="418"/>
        </pc:sldMkLst>
      </pc:sldChg>
      <pc:sldChg chg="del">
        <pc:chgData name="Boban Srezovski" userId="d2c5dd452d77a740" providerId="LiveId" clId="{9BE6E330-B6E1-4F5C-8E20-010F0403C8BF}" dt="2022-03-08T10:45:01.052" v="1339" actId="47"/>
        <pc:sldMkLst>
          <pc:docMk/>
          <pc:sldMk cId="4111114471" sldId="419"/>
        </pc:sldMkLst>
      </pc:sldChg>
      <pc:sldChg chg="del">
        <pc:chgData name="Boban Srezovski" userId="d2c5dd452d77a740" providerId="LiveId" clId="{9BE6E330-B6E1-4F5C-8E20-010F0403C8BF}" dt="2022-03-08T10:45:05.711" v="1340" actId="47"/>
        <pc:sldMkLst>
          <pc:docMk/>
          <pc:sldMk cId="2244677086" sldId="420"/>
        </pc:sldMkLst>
      </pc:sldChg>
      <pc:sldChg chg="del">
        <pc:chgData name="Boban Srezovski" userId="d2c5dd452d77a740" providerId="LiveId" clId="{9BE6E330-B6E1-4F5C-8E20-010F0403C8BF}" dt="2022-03-08T10:45:05.711" v="1340" actId="47"/>
        <pc:sldMkLst>
          <pc:docMk/>
          <pc:sldMk cId="3722915775" sldId="421"/>
        </pc:sldMkLst>
      </pc:sldChg>
      <pc:sldChg chg="del">
        <pc:chgData name="Boban Srezovski" userId="d2c5dd452d77a740" providerId="LiveId" clId="{9BE6E330-B6E1-4F5C-8E20-010F0403C8BF}" dt="2022-03-08T10:45:05.711" v="1340" actId="47"/>
        <pc:sldMkLst>
          <pc:docMk/>
          <pc:sldMk cId="2438751849" sldId="422"/>
        </pc:sldMkLst>
      </pc:sldChg>
      <pc:sldChg chg="del">
        <pc:chgData name="Boban Srezovski" userId="d2c5dd452d77a740" providerId="LiveId" clId="{9BE6E330-B6E1-4F5C-8E20-010F0403C8BF}" dt="2022-03-08T10:45:05.711" v="1340" actId="47"/>
        <pc:sldMkLst>
          <pc:docMk/>
          <pc:sldMk cId="1757226721" sldId="423"/>
        </pc:sldMkLst>
      </pc:sldChg>
      <pc:sldChg chg="addSp modSp mod">
        <pc:chgData name="Boban Srezovski" userId="d2c5dd452d77a740" providerId="LiveId" clId="{9BE6E330-B6E1-4F5C-8E20-010F0403C8BF}" dt="2022-03-08T10:45:42.625" v="1363" actId="1076"/>
        <pc:sldMkLst>
          <pc:docMk/>
          <pc:sldMk cId="1651756962" sldId="424"/>
        </pc:sldMkLst>
        <pc:spChg chg="mod">
          <ac:chgData name="Boban Srezovski" userId="d2c5dd452d77a740" providerId="LiveId" clId="{9BE6E330-B6E1-4F5C-8E20-010F0403C8BF}" dt="2022-03-08T10:45:13.111" v="1344"/>
          <ac:spMkLst>
            <pc:docMk/>
            <pc:sldMk cId="1651756962" sldId="424"/>
            <ac:spMk id="2" creationId="{77FDE43E-1B52-472E-94C7-B4802721EEDF}"/>
          </ac:spMkLst>
        </pc:spChg>
        <pc:spChg chg="mod">
          <ac:chgData name="Boban Srezovski" userId="d2c5dd452d77a740" providerId="LiveId" clId="{9BE6E330-B6E1-4F5C-8E20-010F0403C8BF}" dt="2022-03-08T10:45:40.762" v="1362" actId="20577"/>
          <ac:spMkLst>
            <pc:docMk/>
            <pc:sldMk cId="1651756962" sldId="424"/>
            <ac:spMk id="3" creationId="{96F7E3D5-7EDB-43E2-884B-A6B36FBD71DA}"/>
          </ac:spMkLst>
        </pc:spChg>
        <pc:picChg chg="add mod">
          <ac:chgData name="Boban Srezovski" userId="d2c5dd452d77a740" providerId="LiveId" clId="{9BE6E330-B6E1-4F5C-8E20-010F0403C8BF}" dt="2022-03-08T10:45:42.625" v="1363" actId="1076"/>
          <ac:picMkLst>
            <pc:docMk/>
            <pc:sldMk cId="1651756962" sldId="424"/>
            <ac:picMk id="5" creationId="{04880E23-96E4-4853-95E4-7BD393335FB6}"/>
          </ac:picMkLst>
        </pc:picChg>
      </pc:sldChg>
      <pc:sldChg chg="del">
        <pc:chgData name="Boban Srezovski" userId="d2c5dd452d77a740" providerId="LiveId" clId="{9BE6E330-B6E1-4F5C-8E20-010F0403C8BF}" dt="2022-03-08T10:45:48.059" v="1364" actId="47"/>
        <pc:sldMkLst>
          <pc:docMk/>
          <pc:sldMk cId="202895310" sldId="425"/>
        </pc:sldMkLst>
      </pc:sldChg>
      <pc:sldChg chg="del">
        <pc:chgData name="Boban Srezovski" userId="d2c5dd452d77a740" providerId="LiveId" clId="{9BE6E330-B6E1-4F5C-8E20-010F0403C8BF}" dt="2022-03-08T10:45:48.059" v="1364" actId="47"/>
        <pc:sldMkLst>
          <pc:docMk/>
          <pc:sldMk cId="3418642135" sldId="426"/>
        </pc:sldMkLst>
      </pc:sldChg>
      <pc:sldChg chg="del">
        <pc:chgData name="Boban Srezovski" userId="d2c5dd452d77a740" providerId="LiveId" clId="{9BE6E330-B6E1-4F5C-8E20-010F0403C8BF}" dt="2022-03-08T10:45:48.059" v="1364" actId="47"/>
        <pc:sldMkLst>
          <pc:docMk/>
          <pc:sldMk cId="2582530023" sldId="427"/>
        </pc:sldMkLst>
      </pc:sldChg>
      <pc:sldChg chg="addSp delSp modSp mod">
        <pc:chgData name="Boban Srezovski" userId="d2c5dd452d77a740" providerId="LiveId" clId="{9BE6E330-B6E1-4F5C-8E20-010F0403C8BF}" dt="2022-03-08T10:47:01.376" v="1398" actId="1076"/>
        <pc:sldMkLst>
          <pc:docMk/>
          <pc:sldMk cId="1000529401" sldId="428"/>
        </pc:sldMkLst>
        <pc:spChg chg="mod">
          <ac:chgData name="Boban Srezovski" userId="d2c5dd452d77a740" providerId="LiveId" clId="{9BE6E330-B6E1-4F5C-8E20-010F0403C8BF}" dt="2022-03-08T10:46:02.046" v="1368"/>
          <ac:spMkLst>
            <pc:docMk/>
            <pc:sldMk cId="1000529401" sldId="428"/>
            <ac:spMk id="2" creationId="{A9BE1B5B-12BE-42A9-83CF-DED06B560576}"/>
          </ac:spMkLst>
        </pc:spChg>
        <pc:spChg chg="mod">
          <ac:chgData name="Boban Srezovski" userId="d2c5dd452d77a740" providerId="LiveId" clId="{9BE6E330-B6E1-4F5C-8E20-010F0403C8BF}" dt="2022-03-08T10:46:44.305" v="1390"/>
          <ac:spMkLst>
            <pc:docMk/>
            <pc:sldMk cId="1000529401" sldId="428"/>
            <ac:spMk id="3" creationId="{43DC0B65-7E38-4B15-97C7-8B0B630C8DBD}"/>
          </ac:spMkLst>
        </pc:spChg>
        <pc:spChg chg="add mod">
          <ac:chgData name="Boban Srezovski" userId="d2c5dd452d77a740" providerId="LiveId" clId="{9BE6E330-B6E1-4F5C-8E20-010F0403C8BF}" dt="2022-03-08T10:47:01.376" v="1398" actId="1076"/>
          <ac:spMkLst>
            <pc:docMk/>
            <pc:sldMk cId="1000529401" sldId="428"/>
            <ac:spMk id="8" creationId="{73D5C3E0-6292-4ACE-8B10-B2EC91CD4241}"/>
          </ac:spMkLst>
        </pc:spChg>
        <pc:picChg chg="del">
          <ac:chgData name="Boban Srezovski" userId="d2c5dd452d77a740" providerId="LiveId" clId="{9BE6E330-B6E1-4F5C-8E20-010F0403C8BF}" dt="2022-03-08T10:46:17.113" v="1382" actId="478"/>
          <ac:picMkLst>
            <pc:docMk/>
            <pc:sldMk cId="1000529401" sldId="428"/>
            <ac:picMk id="5" creationId="{30FCB12A-D24C-4D28-8199-C655C3C6ADC7}"/>
          </ac:picMkLst>
        </pc:picChg>
        <pc:picChg chg="add mod">
          <ac:chgData name="Boban Srezovski" userId="d2c5dd452d77a740" providerId="LiveId" clId="{9BE6E330-B6E1-4F5C-8E20-010F0403C8BF}" dt="2022-03-08T10:46:59.392" v="1397" actId="14100"/>
          <ac:picMkLst>
            <pc:docMk/>
            <pc:sldMk cId="1000529401" sldId="428"/>
            <ac:picMk id="6" creationId="{36F5FDF5-3B18-4519-9886-06B7FBE87F32}"/>
          </ac:picMkLst>
        </pc:picChg>
      </pc:sldChg>
      <pc:sldChg chg="del">
        <pc:chgData name="Boban Srezovski" userId="d2c5dd452d77a740" providerId="LiveId" clId="{9BE6E330-B6E1-4F5C-8E20-010F0403C8BF}" dt="2022-03-08T10:48:10.168" v="1399" actId="47"/>
        <pc:sldMkLst>
          <pc:docMk/>
          <pc:sldMk cId="736393898" sldId="429"/>
        </pc:sldMkLst>
      </pc:sldChg>
      <pc:sldChg chg="del">
        <pc:chgData name="Boban Srezovski" userId="d2c5dd452d77a740" providerId="LiveId" clId="{9BE6E330-B6E1-4F5C-8E20-010F0403C8BF}" dt="2022-03-08T10:48:10.168" v="1399" actId="47"/>
        <pc:sldMkLst>
          <pc:docMk/>
          <pc:sldMk cId="979547755" sldId="430"/>
        </pc:sldMkLst>
      </pc:sldChg>
      <pc:sldChg chg="del">
        <pc:chgData name="Boban Srezovski" userId="d2c5dd452d77a740" providerId="LiveId" clId="{9BE6E330-B6E1-4F5C-8E20-010F0403C8BF}" dt="2022-03-08T10:48:10.168" v="1399" actId="47"/>
        <pc:sldMkLst>
          <pc:docMk/>
          <pc:sldMk cId="3651952791" sldId="431"/>
        </pc:sldMkLst>
      </pc:sldChg>
      <pc:sldChg chg="del">
        <pc:chgData name="Boban Srezovski" userId="d2c5dd452d77a740" providerId="LiveId" clId="{9BE6E330-B6E1-4F5C-8E20-010F0403C8BF}" dt="2022-03-08T10:48:10.168" v="1399" actId="47"/>
        <pc:sldMkLst>
          <pc:docMk/>
          <pc:sldMk cId="2026987640" sldId="432"/>
        </pc:sldMkLst>
      </pc:sldChg>
      <pc:sldChg chg="addSp modSp mod">
        <pc:chgData name="Boban Srezovski" userId="d2c5dd452d77a740" providerId="LiveId" clId="{9BE6E330-B6E1-4F5C-8E20-010F0403C8BF}" dt="2022-03-08T10:49:36.649" v="1426" actId="1076"/>
        <pc:sldMkLst>
          <pc:docMk/>
          <pc:sldMk cId="2303601437" sldId="433"/>
        </pc:sldMkLst>
        <pc:spChg chg="mod">
          <ac:chgData name="Boban Srezovski" userId="d2c5dd452d77a740" providerId="LiveId" clId="{9BE6E330-B6E1-4F5C-8E20-010F0403C8BF}" dt="2022-03-08T10:48:23.969" v="1405" actId="20577"/>
          <ac:spMkLst>
            <pc:docMk/>
            <pc:sldMk cId="2303601437" sldId="433"/>
            <ac:spMk id="2" creationId="{0EA78ED8-8612-4764-BE35-F00851278351}"/>
          </ac:spMkLst>
        </pc:spChg>
        <pc:spChg chg="mod">
          <ac:chgData name="Boban Srezovski" userId="d2c5dd452d77a740" providerId="LiveId" clId="{9BE6E330-B6E1-4F5C-8E20-010F0403C8BF}" dt="2022-03-08T10:49:19.394" v="1424" actId="20577"/>
          <ac:spMkLst>
            <pc:docMk/>
            <pc:sldMk cId="2303601437" sldId="433"/>
            <ac:spMk id="3" creationId="{DD3ABBE7-9D21-4775-9CA0-5730E3461D89}"/>
          </ac:spMkLst>
        </pc:spChg>
        <pc:spChg chg="add mod">
          <ac:chgData name="Boban Srezovski" userId="d2c5dd452d77a740" providerId="LiveId" clId="{9BE6E330-B6E1-4F5C-8E20-010F0403C8BF}" dt="2022-03-08T10:49:36.649" v="1426" actId="1076"/>
          <ac:spMkLst>
            <pc:docMk/>
            <pc:sldMk cId="2303601437" sldId="433"/>
            <ac:spMk id="7" creationId="{B19980CF-B03C-48F5-964A-80E79847A8D8}"/>
          </ac:spMkLst>
        </pc:spChg>
        <pc:picChg chg="add mod">
          <ac:chgData name="Boban Srezovski" userId="d2c5dd452d77a740" providerId="LiveId" clId="{9BE6E330-B6E1-4F5C-8E20-010F0403C8BF}" dt="2022-03-08T10:49:36.649" v="1426" actId="1076"/>
          <ac:picMkLst>
            <pc:docMk/>
            <pc:sldMk cId="2303601437" sldId="433"/>
            <ac:picMk id="5" creationId="{846D31A7-C50D-4C11-BCEA-077608885952}"/>
          </ac:picMkLst>
        </pc:picChg>
      </pc:sldChg>
      <pc:sldChg chg="addSp delSp modSp mod">
        <pc:chgData name="Boban Srezovski" userId="d2c5dd452d77a740" providerId="LiveId" clId="{9BE6E330-B6E1-4F5C-8E20-010F0403C8BF}" dt="2022-03-08T10:50:08.623" v="1438" actId="1076"/>
        <pc:sldMkLst>
          <pc:docMk/>
          <pc:sldMk cId="3956223254" sldId="434"/>
        </pc:sldMkLst>
        <pc:spChg chg="mod">
          <ac:chgData name="Boban Srezovski" userId="d2c5dd452d77a740" providerId="LiveId" clId="{9BE6E330-B6E1-4F5C-8E20-010F0403C8BF}" dt="2022-03-08T10:49:42.644" v="1427"/>
          <ac:spMkLst>
            <pc:docMk/>
            <pc:sldMk cId="3956223254" sldId="434"/>
            <ac:spMk id="2" creationId="{0EA78ED8-8612-4764-BE35-F00851278351}"/>
          </ac:spMkLst>
        </pc:spChg>
        <pc:spChg chg="mod">
          <ac:chgData name="Boban Srezovski" userId="d2c5dd452d77a740" providerId="LiveId" clId="{9BE6E330-B6E1-4F5C-8E20-010F0403C8BF}" dt="2022-03-08T10:49:59.146" v="1436" actId="403"/>
          <ac:spMkLst>
            <pc:docMk/>
            <pc:sldMk cId="3956223254" sldId="434"/>
            <ac:spMk id="3" creationId="{DD3ABBE7-9D21-4775-9CA0-5730E3461D89}"/>
          </ac:spMkLst>
        </pc:spChg>
        <pc:spChg chg="del">
          <ac:chgData name="Boban Srezovski" userId="d2c5dd452d77a740" providerId="LiveId" clId="{9BE6E330-B6E1-4F5C-8E20-010F0403C8BF}" dt="2022-03-08T10:49:48.561" v="1429" actId="478"/>
          <ac:spMkLst>
            <pc:docMk/>
            <pc:sldMk cId="3956223254" sldId="434"/>
            <ac:spMk id="7" creationId="{4FAC8005-2B1D-44EF-800C-A55ACE06F392}"/>
          </ac:spMkLst>
        </pc:spChg>
        <pc:picChg chg="del">
          <ac:chgData name="Boban Srezovski" userId="d2c5dd452d77a740" providerId="LiveId" clId="{9BE6E330-B6E1-4F5C-8E20-010F0403C8BF}" dt="2022-03-08T10:49:47.250" v="1428" actId="478"/>
          <ac:picMkLst>
            <pc:docMk/>
            <pc:sldMk cId="3956223254" sldId="434"/>
            <ac:picMk id="5" creationId="{8079DB13-AA09-483B-83B6-77C4FEF70758}"/>
          </ac:picMkLst>
        </pc:picChg>
        <pc:picChg chg="add mod">
          <ac:chgData name="Boban Srezovski" userId="d2c5dd452d77a740" providerId="LiveId" clId="{9BE6E330-B6E1-4F5C-8E20-010F0403C8BF}" dt="2022-03-08T10:50:08.623" v="1438" actId="1076"/>
          <ac:picMkLst>
            <pc:docMk/>
            <pc:sldMk cId="3956223254" sldId="434"/>
            <ac:picMk id="6" creationId="{D6D7DA9B-C3E6-47FE-8938-A69C5D68DD8E}"/>
          </ac:picMkLst>
        </pc:picChg>
      </pc:sldChg>
      <pc:sldChg chg="modSp mod">
        <pc:chgData name="Boban Srezovski" userId="d2c5dd452d77a740" providerId="LiveId" clId="{9BE6E330-B6E1-4F5C-8E20-010F0403C8BF}" dt="2022-03-08T12:50:13.572" v="2498" actId="6549"/>
        <pc:sldMkLst>
          <pc:docMk/>
          <pc:sldMk cId="31396738" sldId="435"/>
        </pc:sldMkLst>
        <pc:spChg chg="mod">
          <ac:chgData name="Boban Srezovski" userId="d2c5dd452d77a740" providerId="LiveId" clId="{9BE6E330-B6E1-4F5C-8E20-010F0403C8BF}" dt="2022-03-08T12:50:13.572" v="2498" actId="6549"/>
          <ac:spMkLst>
            <pc:docMk/>
            <pc:sldMk cId="31396738" sldId="435"/>
            <ac:spMk id="3" creationId="{C54D1EC5-AB79-4E7C-A1F0-91B329B0B026}"/>
          </ac:spMkLst>
        </pc:spChg>
      </pc:sldChg>
      <pc:sldChg chg="addSp delSp modSp add mod">
        <pc:chgData name="Boban Srezovski" userId="d2c5dd452d77a740" providerId="LiveId" clId="{9BE6E330-B6E1-4F5C-8E20-010F0403C8BF}" dt="2022-03-08T09:31:37.731" v="225" actId="1076"/>
        <pc:sldMkLst>
          <pc:docMk/>
          <pc:sldMk cId="3067615491" sldId="436"/>
        </pc:sldMkLst>
        <pc:spChg chg="mod">
          <ac:chgData name="Boban Srezovski" userId="d2c5dd452d77a740" providerId="LiveId" clId="{9BE6E330-B6E1-4F5C-8E20-010F0403C8BF}" dt="2022-03-08T09:31:20.734" v="218" actId="20577"/>
          <ac:spMkLst>
            <pc:docMk/>
            <pc:sldMk cId="3067615491" sldId="436"/>
            <ac:spMk id="3" creationId="{7191CFFF-53FD-4C64-9590-01216DEF2680}"/>
          </ac:spMkLst>
        </pc:spChg>
        <pc:spChg chg="add mod">
          <ac:chgData name="Boban Srezovski" userId="d2c5dd452d77a740" providerId="LiveId" clId="{9BE6E330-B6E1-4F5C-8E20-010F0403C8BF}" dt="2022-03-08T09:31:37.731" v="225" actId="1076"/>
          <ac:spMkLst>
            <pc:docMk/>
            <pc:sldMk cId="3067615491" sldId="436"/>
            <ac:spMk id="9" creationId="{D2CA571A-27C5-4339-A6DC-326C2CADEA4F}"/>
          </ac:spMkLst>
        </pc:spChg>
        <pc:picChg chg="del mod">
          <ac:chgData name="Boban Srezovski" userId="d2c5dd452d77a740" providerId="LiveId" clId="{9BE6E330-B6E1-4F5C-8E20-010F0403C8BF}" dt="2022-03-08T09:31:06.981" v="206" actId="478"/>
          <ac:picMkLst>
            <pc:docMk/>
            <pc:sldMk cId="3067615491" sldId="436"/>
            <ac:picMk id="5" creationId="{8F583611-54DB-4D53-BBC9-7A1F75A804A8}"/>
          </ac:picMkLst>
        </pc:picChg>
        <pc:picChg chg="add mod">
          <ac:chgData name="Boban Srezovski" userId="d2c5dd452d77a740" providerId="LiveId" clId="{9BE6E330-B6E1-4F5C-8E20-010F0403C8BF}" dt="2022-03-08T09:31:23.804" v="219" actId="1076"/>
          <ac:picMkLst>
            <pc:docMk/>
            <pc:sldMk cId="3067615491" sldId="436"/>
            <ac:picMk id="6" creationId="{0B109EC2-42A2-419E-86C0-4D3F1EB74A70}"/>
          </ac:picMkLst>
        </pc:picChg>
        <pc:picChg chg="del mod">
          <ac:chgData name="Boban Srezovski" userId="d2c5dd452d77a740" providerId="LiveId" clId="{9BE6E330-B6E1-4F5C-8E20-010F0403C8BF}" dt="2022-03-08T09:31:07.284" v="207" actId="478"/>
          <ac:picMkLst>
            <pc:docMk/>
            <pc:sldMk cId="3067615491" sldId="436"/>
            <ac:picMk id="8" creationId="{AD75EDD5-1AB8-4A82-975F-DC650F28050A}"/>
          </ac:picMkLst>
        </pc:picChg>
      </pc:sldChg>
      <pc:sldChg chg="addSp delSp modSp add mod">
        <pc:chgData name="Boban Srezovski" userId="d2c5dd452d77a740" providerId="LiveId" clId="{9BE6E330-B6E1-4F5C-8E20-010F0403C8BF}" dt="2022-03-08T09:38:23.011" v="363" actId="1076"/>
        <pc:sldMkLst>
          <pc:docMk/>
          <pc:sldMk cId="2899738228" sldId="437"/>
        </pc:sldMkLst>
        <pc:spChg chg="mod">
          <ac:chgData name="Boban Srezovski" userId="d2c5dd452d77a740" providerId="LiveId" clId="{9BE6E330-B6E1-4F5C-8E20-010F0403C8BF}" dt="2022-03-08T09:38:07.980" v="358" actId="20577"/>
          <ac:spMkLst>
            <pc:docMk/>
            <pc:sldMk cId="2899738228" sldId="437"/>
            <ac:spMk id="3" creationId="{7191CFFF-53FD-4C64-9590-01216DEF2680}"/>
          </ac:spMkLst>
        </pc:spChg>
        <pc:spChg chg="mod">
          <ac:chgData name="Boban Srezovski" userId="d2c5dd452d77a740" providerId="LiveId" clId="{9BE6E330-B6E1-4F5C-8E20-010F0403C8BF}" dt="2022-03-08T09:38:23.011" v="363" actId="1076"/>
          <ac:spMkLst>
            <pc:docMk/>
            <pc:sldMk cId="2899738228" sldId="437"/>
            <ac:spMk id="14" creationId="{F9036581-7A11-4AC5-B16D-768E6246744C}"/>
          </ac:spMkLst>
        </pc:spChg>
        <pc:picChg chg="add mod">
          <ac:chgData name="Boban Srezovski" userId="d2c5dd452d77a740" providerId="LiveId" clId="{9BE6E330-B6E1-4F5C-8E20-010F0403C8BF}" dt="2022-03-08T09:38:12.427" v="359" actId="1076"/>
          <ac:picMkLst>
            <pc:docMk/>
            <pc:sldMk cId="2899738228" sldId="437"/>
            <ac:picMk id="5" creationId="{4BBD8271-E5BB-4D04-BD80-F0E400F21621}"/>
          </ac:picMkLst>
        </pc:picChg>
        <pc:picChg chg="add mod">
          <ac:chgData name="Boban Srezovski" userId="d2c5dd452d77a740" providerId="LiveId" clId="{9BE6E330-B6E1-4F5C-8E20-010F0403C8BF}" dt="2022-03-08T09:38:17.987" v="361" actId="1076"/>
          <ac:picMkLst>
            <pc:docMk/>
            <pc:sldMk cId="2899738228" sldId="437"/>
            <ac:picMk id="7" creationId="{04F02916-BAF0-4935-A2FC-9852A7497B7F}"/>
          </ac:picMkLst>
        </pc:picChg>
        <pc:picChg chg="del">
          <ac:chgData name="Boban Srezovski" userId="d2c5dd452d77a740" providerId="LiveId" clId="{9BE6E330-B6E1-4F5C-8E20-010F0403C8BF}" dt="2022-03-08T09:37:29.532" v="342" actId="478"/>
          <ac:picMkLst>
            <pc:docMk/>
            <pc:sldMk cId="2899738228" sldId="437"/>
            <ac:picMk id="10" creationId="{5973C70A-FD38-48B2-9C2D-2D077BE5F90F}"/>
          </ac:picMkLst>
        </pc:picChg>
        <pc:picChg chg="del">
          <ac:chgData name="Boban Srezovski" userId="d2c5dd452d77a740" providerId="LiveId" clId="{9BE6E330-B6E1-4F5C-8E20-010F0403C8BF}" dt="2022-03-08T09:37:48.196" v="349" actId="478"/>
          <ac:picMkLst>
            <pc:docMk/>
            <pc:sldMk cId="2899738228" sldId="437"/>
            <ac:picMk id="12" creationId="{29536314-DC53-40FF-821C-EE0FC354D1E2}"/>
          </ac:picMkLst>
        </pc:picChg>
      </pc:sldChg>
      <pc:sldChg chg="addSp delSp modSp add mod">
        <pc:chgData name="Boban Srezovski" userId="d2c5dd452d77a740" providerId="LiveId" clId="{9BE6E330-B6E1-4F5C-8E20-010F0403C8BF}" dt="2022-03-08T09:54:48.974" v="402" actId="22"/>
        <pc:sldMkLst>
          <pc:docMk/>
          <pc:sldMk cId="1428958046" sldId="438"/>
        </pc:sldMkLst>
        <pc:spChg chg="mod">
          <ac:chgData name="Boban Srezovski" userId="d2c5dd452d77a740" providerId="LiveId" clId="{9BE6E330-B6E1-4F5C-8E20-010F0403C8BF}" dt="2022-03-08T09:40:45.988" v="394" actId="14100"/>
          <ac:spMkLst>
            <pc:docMk/>
            <pc:sldMk cId="1428958046" sldId="438"/>
            <ac:spMk id="3" creationId="{7191CFFF-53FD-4C64-9590-01216DEF2680}"/>
          </ac:spMkLst>
        </pc:spChg>
        <pc:spChg chg="del">
          <ac:chgData name="Boban Srezovski" userId="d2c5dd452d77a740" providerId="LiveId" clId="{9BE6E330-B6E1-4F5C-8E20-010F0403C8BF}" dt="2022-03-08T09:39:38.459" v="382" actId="478"/>
          <ac:spMkLst>
            <pc:docMk/>
            <pc:sldMk cId="1428958046" sldId="438"/>
            <ac:spMk id="14" creationId="{F9036581-7A11-4AC5-B16D-768E6246744C}"/>
          </ac:spMkLst>
        </pc:spChg>
        <pc:picChg chg="del">
          <ac:chgData name="Boban Srezovski" userId="d2c5dd452d77a740" providerId="LiveId" clId="{9BE6E330-B6E1-4F5C-8E20-010F0403C8BF}" dt="2022-03-08T09:39:33.910" v="378" actId="478"/>
          <ac:picMkLst>
            <pc:docMk/>
            <pc:sldMk cId="1428958046" sldId="438"/>
            <ac:picMk id="5" creationId="{4BBD8271-E5BB-4D04-BD80-F0E400F21621}"/>
          </ac:picMkLst>
        </pc:picChg>
        <pc:picChg chg="add del mod">
          <ac:chgData name="Boban Srezovski" userId="d2c5dd452d77a740" providerId="LiveId" clId="{9BE6E330-B6E1-4F5C-8E20-010F0403C8BF}" dt="2022-03-08T09:39:50.541" v="384" actId="478"/>
          <ac:picMkLst>
            <pc:docMk/>
            <pc:sldMk cId="1428958046" sldId="438"/>
            <ac:picMk id="6" creationId="{FE35EF01-BEE4-43BB-9080-13DFC7876F2C}"/>
          </ac:picMkLst>
        </pc:picChg>
        <pc:picChg chg="del">
          <ac:chgData name="Boban Srezovski" userId="d2c5dd452d77a740" providerId="LiveId" clId="{9BE6E330-B6E1-4F5C-8E20-010F0403C8BF}" dt="2022-03-08T09:39:36.549" v="381" actId="478"/>
          <ac:picMkLst>
            <pc:docMk/>
            <pc:sldMk cId="1428958046" sldId="438"/>
            <ac:picMk id="7" creationId="{04F02916-BAF0-4935-A2FC-9852A7497B7F}"/>
          </ac:picMkLst>
        </pc:picChg>
        <pc:picChg chg="add mod modCrop">
          <ac:chgData name="Boban Srezovski" userId="d2c5dd452d77a740" providerId="LiveId" clId="{9BE6E330-B6E1-4F5C-8E20-010F0403C8BF}" dt="2022-03-08T09:41:14.285" v="400" actId="14100"/>
          <ac:picMkLst>
            <pc:docMk/>
            <pc:sldMk cId="1428958046" sldId="438"/>
            <ac:picMk id="9" creationId="{0B57592C-512C-4263-9DE9-595E4A9B2FD4}"/>
          </ac:picMkLst>
        </pc:picChg>
        <pc:picChg chg="add mod modCrop">
          <ac:chgData name="Boban Srezovski" userId="d2c5dd452d77a740" providerId="LiveId" clId="{9BE6E330-B6E1-4F5C-8E20-010F0403C8BF}" dt="2022-03-08T09:40:58.947" v="396" actId="14100"/>
          <ac:picMkLst>
            <pc:docMk/>
            <pc:sldMk cId="1428958046" sldId="438"/>
            <ac:picMk id="11" creationId="{F56490E6-CB07-471C-A6BF-CF209EE2398E}"/>
          </ac:picMkLst>
        </pc:picChg>
        <pc:picChg chg="add del">
          <ac:chgData name="Boban Srezovski" userId="d2c5dd452d77a740" providerId="LiveId" clId="{9BE6E330-B6E1-4F5C-8E20-010F0403C8BF}" dt="2022-03-08T09:54:48.974" v="402" actId="22"/>
          <ac:picMkLst>
            <pc:docMk/>
            <pc:sldMk cId="1428958046" sldId="438"/>
            <ac:picMk id="13" creationId="{61C4BB4E-ED52-41E7-9D0A-19ECA4A1FEF5}"/>
          </ac:picMkLst>
        </pc:picChg>
      </pc:sldChg>
      <pc:sldChg chg="addSp delSp modSp add mod">
        <pc:chgData name="Boban Srezovski" userId="d2c5dd452d77a740" providerId="LiveId" clId="{9BE6E330-B6E1-4F5C-8E20-010F0403C8BF}" dt="2022-03-08T09:56:10.962" v="424" actId="1076"/>
        <pc:sldMkLst>
          <pc:docMk/>
          <pc:sldMk cId="2496618219" sldId="439"/>
        </pc:sldMkLst>
        <pc:spChg chg="mod">
          <ac:chgData name="Boban Srezovski" userId="d2c5dd452d77a740" providerId="LiveId" clId="{9BE6E330-B6E1-4F5C-8E20-010F0403C8BF}" dt="2022-03-08T09:55:29.469" v="409" actId="20577"/>
          <ac:spMkLst>
            <pc:docMk/>
            <pc:sldMk cId="2496618219" sldId="439"/>
            <ac:spMk id="3" creationId="{7191CFFF-53FD-4C64-9590-01216DEF2680}"/>
          </ac:spMkLst>
        </pc:spChg>
        <pc:spChg chg="add mod">
          <ac:chgData name="Boban Srezovski" userId="d2c5dd452d77a740" providerId="LiveId" clId="{9BE6E330-B6E1-4F5C-8E20-010F0403C8BF}" dt="2022-03-08T09:56:10.962" v="424" actId="1076"/>
          <ac:spMkLst>
            <pc:docMk/>
            <pc:sldMk cId="2496618219" sldId="439"/>
            <ac:spMk id="10" creationId="{36310C88-39EC-4645-AC3B-C098692A4C97}"/>
          </ac:spMkLst>
        </pc:spChg>
        <pc:picChg chg="add mod">
          <ac:chgData name="Boban Srezovski" userId="d2c5dd452d77a740" providerId="LiveId" clId="{9BE6E330-B6E1-4F5C-8E20-010F0403C8BF}" dt="2022-03-08T09:55:32.586" v="410" actId="1076"/>
          <ac:picMkLst>
            <pc:docMk/>
            <pc:sldMk cId="2496618219" sldId="439"/>
            <ac:picMk id="5" creationId="{59570338-540F-4B85-9260-1F938D5A82D7}"/>
          </ac:picMkLst>
        </pc:picChg>
        <pc:picChg chg="del">
          <ac:chgData name="Boban Srezovski" userId="d2c5dd452d77a740" providerId="LiveId" clId="{9BE6E330-B6E1-4F5C-8E20-010F0403C8BF}" dt="2022-03-08T09:55:21.059" v="405" actId="478"/>
          <ac:picMkLst>
            <pc:docMk/>
            <pc:sldMk cId="2496618219" sldId="439"/>
            <ac:picMk id="9" creationId="{0B57592C-512C-4263-9DE9-595E4A9B2FD4}"/>
          </ac:picMkLst>
        </pc:picChg>
        <pc:picChg chg="del">
          <ac:chgData name="Boban Srezovski" userId="d2c5dd452d77a740" providerId="LiveId" clId="{9BE6E330-B6E1-4F5C-8E20-010F0403C8BF}" dt="2022-03-08T09:55:21.355" v="406" actId="478"/>
          <ac:picMkLst>
            <pc:docMk/>
            <pc:sldMk cId="2496618219" sldId="439"/>
            <ac:picMk id="11" creationId="{F56490E6-CB07-471C-A6BF-CF209EE2398E}"/>
          </ac:picMkLst>
        </pc:picChg>
      </pc:sldChg>
      <pc:sldChg chg="addSp delSp modSp add mod ord">
        <pc:chgData name="Boban Srezovski" userId="d2c5dd452d77a740" providerId="LiveId" clId="{9BE6E330-B6E1-4F5C-8E20-010F0403C8BF}" dt="2022-03-08T09:58:00.993" v="483"/>
        <pc:sldMkLst>
          <pc:docMk/>
          <pc:sldMk cId="1417905435" sldId="440"/>
        </pc:sldMkLst>
        <pc:spChg chg="mod">
          <ac:chgData name="Boban Srezovski" userId="d2c5dd452d77a740" providerId="LiveId" clId="{9BE6E330-B6E1-4F5C-8E20-010F0403C8BF}" dt="2022-03-08T09:57:37.933" v="473" actId="27636"/>
          <ac:spMkLst>
            <pc:docMk/>
            <pc:sldMk cId="1417905435" sldId="440"/>
            <ac:spMk id="3" creationId="{7191CFFF-53FD-4C64-9590-01216DEF2680}"/>
          </ac:spMkLst>
        </pc:spChg>
        <pc:spChg chg="add mod">
          <ac:chgData name="Boban Srezovski" userId="d2c5dd452d77a740" providerId="LiveId" clId="{9BE6E330-B6E1-4F5C-8E20-010F0403C8BF}" dt="2022-03-08T09:57:50.259" v="477" actId="1076"/>
          <ac:spMkLst>
            <pc:docMk/>
            <pc:sldMk cId="1417905435" sldId="440"/>
            <ac:spMk id="7" creationId="{59E01E35-85C0-4C99-8335-E093887A32AA}"/>
          </ac:spMkLst>
        </pc:spChg>
        <pc:spChg chg="add del">
          <ac:chgData name="Boban Srezovski" userId="d2c5dd452d77a740" providerId="LiveId" clId="{9BE6E330-B6E1-4F5C-8E20-010F0403C8BF}" dt="2022-03-08T09:57:58.475" v="479" actId="22"/>
          <ac:spMkLst>
            <pc:docMk/>
            <pc:sldMk cId="1417905435" sldId="440"/>
            <ac:spMk id="10" creationId="{C56AED56-1801-4C48-A755-2B519D073C3B}"/>
          </ac:spMkLst>
        </pc:spChg>
        <pc:picChg chg="del">
          <ac:chgData name="Boban Srezovski" userId="d2c5dd452d77a740" providerId="LiveId" clId="{9BE6E330-B6E1-4F5C-8E20-010F0403C8BF}" dt="2022-03-08T09:57:20.892" v="461" actId="478"/>
          <ac:picMkLst>
            <pc:docMk/>
            <pc:sldMk cId="1417905435" sldId="440"/>
            <ac:picMk id="6" creationId="{EF61FB96-6895-47FA-84F7-6C9462912E26}"/>
          </ac:picMkLst>
        </pc:picChg>
        <pc:picChg chg="add mod">
          <ac:chgData name="Boban Srezovski" userId="d2c5dd452d77a740" providerId="LiveId" clId="{9BE6E330-B6E1-4F5C-8E20-010F0403C8BF}" dt="2022-03-08T09:57:46.475" v="476" actId="1076"/>
          <ac:picMkLst>
            <pc:docMk/>
            <pc:sldMk cId="1417905435" sldId="440"/>
            <ac:picMk id="8" creationId="{6EC127F6-89EF-4C8C-993B-227664668BD3}"/>
          </ac:picMkLst>
        </pc:picChg>
      </pc:sldChg>
      <pc:sldChg chg="addSp delSp modSp add mod">
        <pc:chgData name="Boban Srezovski" userId="d2c5dd452d77a740" providerId="LiveId" clId="{9BE6E330-B6E1-4F5C-8E20-010F0403C8BF}" dt="2022-03-08T09:58:47.459" v="514"/>
        <pc:sldMkLst>
          <pc:docMk/>
          <pc:sldMk cId="995599083" sldId="441"/>
        </pc:sldMkLst>
        <pc:spChg chg="mod">
          <ac:chgData name="Boban Srezovski" userId="d2c5dd452d77a740" providerId="LiveId" clId="{9BE6E330-B6E1-4F5C-8E20-010F0403C8BF}" dt="2022-03-08T09:58:24.420" v="509" actId="20577"/>
          <ac:spMkLst>
            <pc:docMk/>
            <pc:sldMk cId="995599083" sldId="441"/>
            <ac:spMk id="3" creationId="{7191CFFF-53FD-4C64-9590-01216DEF2680}"/>
          </ac:spMkLst>
        </pc:spChg>
        <pc:spChg chg="del mod">
          <ac:chgData name="Boban Srezovski" userId="d2c5dd452d77a740" providerId="LiveId" clId="{9BE6E330-B6E1-4F5C-8E20-010F0403C8BF}" dt="2022-03-08T09:58:34.212" v="510" actId="478"/>
          <ac:spMkLst>
            <pc:docMk/>
            <pc:sldMk cId="995599083" sldId="441"/>
            <ac:spMk id="7" creationId="{59E01E35-85C0-4C99-8335-E093887A32AA}"/>
          </ac:spMkLst>
        </pc:spChg>
        <pc:picChg chg="add mod">
          <ac:chgData name="Boban Srezovski" userId="d2c5dd452d77a740" providerId="LiveId" clId="{9BE6E330-B6E1-4F5C-8E20-010F0403C8BF}" dt="2022-03-08T09:58:41.426" v="512" actId="1076"/>
          <ac:picMkLst>
            <pc:docMk/>
            <pc:sldMk cId="995599083" sldId="441"/>
            <ac:picMk id="5" creationId="{5D5ACD46-242B-48E6-8716-AEEAB107E7BD}"/>
          </ac:picMkLst>
        </pc:picChg>
        <pc:picChg chg="del mod">
          <ac:chgData name="Boban Srezovski" userId="d2c5dd452d77a740" providerId="LiveId" clId="{9BE6E330-B6E1-4F5C-8E20-010F0403C8BF}" dt="2022-03-08T09:58:18.764" v="501" actId="478"/>
          <ac:picMkLst>
            <pc:docMk/>
            <pc:sldMk cId="995599083" sldId="441"/>
            <ac:picMk id="8" creationId="{6EC127F6-89EF-4C8C-993B-227664668BD3}"/>
          </ac:picMkLst>
        </pc:picChg>
        <pc:picChg chg="add del mod">
          <ac:chgData name="Boban Srezovski" userId="d2c5dd452d77a740" providerId="LiveId" clId="{9BE6E330-B6E1-4F5C-8E20-010F0403C8BF}" dt="2022-03-08T09:58:47.459" v="514"/>
          <ac:picMkLst>
            <pc:docMk/>
            <pc:sldMk cId="995599083" sldId="441"/>
            <ac:picMk id="9" creationId="{3364DA00-3076-4729-A4B2-8437DC9D1C43}"/>
          </ac:picMkLst>
        </pc:picChg>
      </pc:sldChg>
      <pc:sldChg chg="addSp delSp modSp add mod">
        <pc:chgData name="Boban Srezovski" userId="d2c5dd452d77a740" providerId="LiveId" clId="{9BE6E330-B6E1-4F5C-8E20-010F0403C8BF}" dt="2022-03-08T09:59:22.556" v="533" actId="1076"/>
        <pc:sldMkLst>
          <pc:docMk/>
          <pc:sldMk cId="3494102444" sldId="442"/>
        </pc:sldMkLst>
        <pc:spChg chg="mod">
          <ac:chgData name="Boban Srezovski" userId="d2c5dd452d77a740" providerId="LiveId" clId="{9BE6E330-B6E1-4F5C-8E20-010F0403C8BF}" dt="2022-03-08T09:59:04.707" v="525" actId="20577"/>
          <ac:spMkLst>
            <pc:docMk/>
            <pc:sldMk cId="3494102444" sldId="442"/>
            <ac:spMk id="3" creationId="{7191CFFF-53FD-4C64-9590-01216DEF2680}"/>
          </ac:spMkLst>
        </pc:spChg>
        <pc:spChg chg="add mod">
          <ac:chgData name="Boban Srezovski" userId="d2c5dd452d77a740" providerId="LiveId" clId="{9BE6E330-B6E1-4F5C-8E20-010F0403C8BF}" dt="2022-03-08T09:59:22.556" v="533" actId="1076"/>
          <ac:spMkLst>
            <pc:docMk/>
            <pc:sldMk cId="3494102444" sldId="442"/>
            <ac:spMk id="8" creationId="{6A7D12D4-1EEF-46B6-84FF-84D009009B02}"/>
          </ac:spMkLst>
        </pc:spChg>
        <pc:picChg chg="del">
          <ac:chgData name="Boban Srezovski" userId="d2c5dd452d77a740" providerId="LiveId" clId="{9BE6E330-B6E1-4F5C-8E20-010F0403C8BF}" dt="2022-03-08T09:58:57.748" v="517" actId="478"/>
          <ac:picMkLst>
            <pc:docMk/>
            <pc:sldMk cId="3494102444" sldId="442"/>
            <ac:picMk id="5" creationId="{5D5ACD46-242B-48E6-8716-AEEAB107E7BD}"/>
          </ac:picMkLst>
        </pc:picChg>
        <pc:picChg chg="add mod modCrop">
          <ac:chgData name="Boban Srezovski" userId="d2c5dd452d77a740" providerId="LiveId" clId="{9BE6E330-B6E1-4F5C-8E20-010F0403C8BF}" dt="2022-03-08T09:59:09.738" v="527" actId="732"/>
          <ac:picMkLst>
            <pc:docMk/>
            <pc:sldMk cId="3494102444" sldId="442"/>
            <ac:picMk id="6" creationId="{0AF8DF99-02F4-4F40-9CD9-46B7127EDEDA}"/>
          </ac:picMkLst>
        </pc:picChg>
      </pc:sldChg>
      <pc:sldChg chg="addSp delSp modSp add mod ord">
        <pc:chgData name="Boban Srezovski" userId="d2c5dd452d77a740" providerId="LiveId" clId="{9BE6E330-B6E1-4F5C-8E20-010F0403C8BF}" dt="2022-03-08T10:00:51.898" v="567" actId="20577"/>
        <pc:sldMkLst>
          <pc:docMk/>
          <pc:sldMk cId="3025880672" sldId="443"/>
        </pc:sldMkLst>
        <pc:spChg chg="mod">
          <ac:chgData name="Boban Srezovski" userId="d2c5dd452d77a740" providerId="LiveId" clId="{9BE6E330-B6E1-4F5C-8E20-010F0403C8BF}" dt="2022-03-08T10:00:51.898" v="567" actId="20577"/>
          <ac:spMkLst>
            <pc:docMk/>
            <pc:sldMk cId="3025880672" sldId="443"/>
            <ac:spMk id="3" creationId="{7191CFFF-53FD-4C64-9590-01216DEF2680}"/>
          </ac:spMkLst>
        </pc:spChg>
        <pc:picChg chg="del">
          <ac:chgData name="Boban Srezovski" userId="d2c5dd452d77a740" providerId="LiveId" clId="{9BE6E330-B6E1-4F5C-8E20-010F0403C8BF}" dt="2022-03-08T09:59:36.971" v="540" actId="478"/>
          <ac:picMkLst>
            <pc:docMk/>
            <pc:sldMk cId="3025880672" sldId="443"/>
            <ac:picMk id="5" creationId="{5D5ACD46-242B-48E6-8716-AEEAB107E7BD}"/>
          </ac:picMkLst>
        </pc:picChg>
        <pc:picChg chg="add mod modCrop">
          <ac:chgData name="Boban Srezovski" userId="d2c5dd452d77a740" providerId="LiveId" clId="{9BE6E330-B6E1-4F5C-8E20-010F0403C8BF}" dt="2022-03-08T10:00:32.354" v="565" actId="1076"/>
          <ac:picMkLst>
            <pc:docMk/>
            <pc:sldMk cId="3025880672" sldId="443"/>
            <ac:picMk id="6" creationId="{D12279FC-3627-4DFC-AB1C-2BF1056B729F}"/>
          </ac:picMkLst>
        </pc:picChg>
        <pc:picChg chg="add mod modCrop">
          <ac:chgData name="Boban Srezovski" userId="d2c5dd452d77a740" providerId="LiveId" clId="{9BE6E330-B6E1-4F5C-8E20-010F0403C8BF}" dt="2022-03-08T10:00:32.354" v="565" actId="1076"/>
          <ac:picMkLst>
            <pc:docMk/>
            <pc:sldMk cId="3025880672" sldId="443"/>
            <ac:picMk id="8" creationId="{FBD510BD-C12A-4A01-B04D-55CEE1327937}"/>
          </ac:picMkLst>
        </pc:picChg>
      </pc:sldChg>
      <pc:sldChg chg="addSp delSp modSp add mod">
        <pc:chgData name="Boban Srezovski" userId="d2c5dd452d77a740" providerId="LiveId" clId="{9BE6E330-B6E1-4F5C-8E20-010F0403C8BF}" dt="2022-03-08T10:01:26.410" v="589" actId="1076"/>
        <pc:sldMkLst>
          <pc:docMk/>
          <pc:sldMk cId="4074182089" sldId="444"/>
        </pc:sldMkLst>
        <pc:spChg chg="mod">
          <ac:chgData name="Boban Srezovski" userId="d2c5dd452d77a740" providerId="LiveId" clId="{9BE6E330-B6E1-4F5C-8E20-010F0403C8BF}" dt="2022-03-08T10:01:22.869" v="587" actId="20577"/>
          <ac:spMkLst>
            <pc:docMk/>
            <pc:sldMk cId="4074182089" sldId="444"/>
            <ac:spMk id="3" creationId="{7191CFFF-53FD-4C64-9590-01216DEF2680}"/>
          </ac:spMkLst>
        </pc:spChg>
        <pc:spChg chg="add mod">
          <ac:chgData name="Boban Srezovski" userId="d2c5dd452d77a740" providerId="LiveId" clId="{9BE6E330-B6E1-4F5C-8E20-010F0403C8BF}" dt="2022-03-08T10:01:26.410" v="589" actId="1076"/>
          <ac:spMkLst>
            <pc:docMk/>
            <pc:sldMk cId="4074182089" sldId="444"/>
            <ac:spMk id="9" creationId="{9F8FE6E8-9413-4C42-BD62-36EC9BC2DBDE}"/>
          </ac:spMkLst>
        </pc:spChg>
        <pc:picChg chg="add mod">
          <ac:chgData name="Boban Srezovski" userId="d2c5dd452d77a740" providerId="LiveId" clId="{9BE6E330-B6E1-4F5C-8E20-010F0403C8BF}" dt="2022-03-08T10:01:24.218" v="588" actId="1076"/>
          <ac:picMkLst>
            <pc:docMk/>
            <pc:sldMk cId="4074182089" sldId="444"/>
            <ac:picMk id="5" creationId="{F2F2EB4F-30CD-44F0-A284-48B45A955335}"/>
          </ac:picMkLst>
        </pc:picChg>
        <pc:picChg chg="del">
          <ac:chgData name="Boban Srezovski" userId="d2c5dd452d77a740" providerId="LiveId" clId="{9BE6E330-B6E1-4F5C-8E20-010F0403C8BF}" dt="2022-03-08T10:01:01.092" v="571" actId="478"/>
          <ac:picMkLst>
            <pc:docMk/>
            <pc:sldMk cId="4074182089" sldId="444"/>
            <ac:picMk id="6" creationId="{D12279FC-3627-4DFC-AB1C-2BF1056B729F}"/>
          </ac:picMkLst>
        </pc:picChg>
        <pc:picChg chg="del">
          <ac:chgData name="Boban Srezovski" userId="d2c5dd452d77a740" providerId="LiveId" clId="{9BE6E330-B6E1-4F5C-8E20-010F0403C8BF}" dt="2022-03-08T10:01:02.189" v="572" actId="478"/>
          <ac:picMkLst>
            <pc:docMk/>
            <pc:sldMk cId="4074182089" sldId="444"/>
            <ac:picMk id="8" creationId="{FBD510BD-C12A-4A01-B04D-55CEE1327937}"/>
          </ac:picMkLst>
        </pc:picChg>
      </pc:sldChg>
      <pc:sldChg chg="addSp delSp modSp add mod">
        <pc:chgData name="Boban Srezovski" userId="d2c5dd452d77a740" providerId="LiveId" clId="{9BE6E330-B6E1-4F5C-8E20-010F0403C8BF}" dt="2022-03-08T10:01:58.187" v="599" actId="1076"/>
        <pc:sldMkLst>
          <pc:docMk/>
          <pc:sldMk cId="3159512985" sldId="445"/>
        </pc:sldMkLst>
        <pc:spChg chg="mod">
          <ac:chgData name="Boban Srezovski" userId="d2c5dd452d77a740" providerId="LiveId" clId="{9BE6E330-B6E1-4F5C-8E20-010F0403C8BF}" dt="2022-03-08T10:01:47.482" v="597" actId="242"/>
          <ac:spMkLst>
            <pc:docMk/>
            <pc:sldMk cId="3159512985" sldId="445"/>
            <ac:spMk id="3" creationId="{7191CFFF-53FD-4C64-9590-01216DEF2680}"/>
          </ac:spMkLst>
        </pc:spChg>
        <pc:spChg chg="del">
          <ac:chgData name="Boban Srezovski" userId="d2c5dd452d77a740" providerId="LiveId" clId="{9BE6E330-B6E1-4F5C-8E20-010F0403C8BF}" dt="2022-03-08T10:01:43.172" v="596" actId="478"/>
          <ac:spMkLst>
            <pc:docMk/>
            <pc:sldMk cId="3159512985" sldId="445"/>
            <ac:spMk id="9" creationId="{9F8FE6E8-9413-4C42-BD62-36EC9BC2DBDE}"/>
          </ac:spMkLst>
        </pc:spChg>
        <pc:picChg chg="del">
          <ac:chgData name="Boban Srezovski" userId="d2c5dd452d77a740" providerId="LiveId" clId="{9BE6E330-B6E1-4F5C-8E20-010F0403C8BF}" dt="2022-03-08T10:01:42.172" v="595" actId="478"/>
          <ac:picMkLst>
            <pc:docMk/>
            <pc:sldMk cId="3159512985" sldId="445"/>
            <ac:picMk id="5" creationId="{F2F2EB4F-30CD-44F0-A284-48B45A955335}"/>
          </ac:picMkLst>
        </pc:picChg>
        <pc:picChg chg="add mod">
          <ac:chgData name="Boban Srezovski" userId="d2c5dd452d77a740" providerId="LiveId" clId="{9BE6E330-B6E1-4F5C-8E20-010F0403C8BF}" dt="2022-03-08T10:01:58.187" v="599" actId="1076"/>
          <ac:picMkLst>
            <pc:docMk/>
            <pc:sldMk cId="3159512985" sldId="445"/>
            <ac:picMk id="6" creationId="{03B53E82-AE6B-415D-B2BF-C87494BB0B15}"/>
          </ac:picMkLst>
        </pc:picChg>
      </pc:sldChg>
      <pc:sldChg chg="addSp delSp modSp add mod">
        <pc:chgData name="Boban Srezovski" userId="d2c5dd452d77a740" providerId="LiveId" clId="{9BE6E330-B6E1-4F5C-8E20-010F0403C8BF}" dt="2022-03-08T10:03:36.019" v="628" actId="1076"/>
        <pc:sldMkLst>
          <pc:docMk/>
          <pc:sldMk cId="3573514917" sldId="446"/>
        </pc:sldMkLst>
        <pc:spChg chg="mod">
          <ac:chgData name="Boban Srezovski" userId="d2c5dd452d77a740" providerId="LiveId" clId="{9BE6E330-B6E1-4F5C-8E20-010F0403C8BF}" dt="2022-03-08T10:02:37.781" v="617" actId="20577"/>
          <ac:spMkLst>
            <pc:docMk/>
            <pc:sldMk cId="3573514917" sldId="446"/>
            <ac:spMk id="3" creationId="{7191CFFF-53FD-4C64-9590-01216DEF2680}"/>
          </ac:spMkLst>
        </pc:spChg>
        <pc:spChg chg="add mod">
          <ac:chgData name="Boban Srezovski" userId="d2c5dd452d77a740" providerId="LiveId" clId="{9BE6E330-B6E1-4F5C-8E20-010F0403C8BF}" dt="2022-03-08T10:02:57.345" v="625" actId="1076"/>
          <ac:spMkLst>
            <pc:docMk/>
            <pc:sldMk cId="3573514917" sldId="446"/>
            <ac:spMk id="10" creationId="{8E4216FB-85FA-4A9F-ABAF-656033C636B9}"/>
          </ac:spMkLst>
        </pc:spChg>
        <pc:picChg chg="add mod">
          <ac:chgData name="Boban Srezovski" userId="d2c5dd452d77a740" providerId="LiveId" clId="{9BE6E330-B6E1-4F5C-8E20-010F0403C8BF}" dt="2022-03-08T10:03:36.019" v="628" actId="1076"/>
          <ac:picMkLst>
            <pc:docMk/>
            <pc:sldMk cId="3573514917" sldId="446"/>
            <ac:picMk id="5" creationId="{0D2BCB12-C98D-433A-BFE5-6B141A6AC727}"/>
          </ac:picMkLst>
        </pc:picChg>
        <pc:picChg chg="del">
          <ac:chgData name="Boban Srezovski" userId="d2c5dd452d77a740" providerId="LiveId" clId="{9BE6E330-B6E1-4F5C-8E20-010F0403C8BF}" dt="2022-03-08T10:02:16.611" v="605" actId="478"/>
          <ac:picMkLst>
            <pc:docMk/>
            <pc:sldMk cId="3573514917" sldId="446"/>
            <ac:picMk id="6" creationId="{03B53E82-AE6B-415D-B2BF-C87494BB0B15}"/>
          </ac:picMkLst>
        </pc:picChg>
        <pc:picChg chg="add mod">
          <ac:chgData name="Boban Srezovski" userId="d2c5dd452d77a740" providerId="LiveId" clId="{9BE6E330-B6E1-4F5C-8E20-010F0403C8BF}" dt="2022-03-08T10:03:02.113" v="626" actId="1076"/>
          <ac:picMkLst>
            <pc:docMk/>
            <pc:sldMk cId="3573514917" sldId="446"/>
            <ac:picMk id="8" creationId="{A38C2B31-B4BC-4DEB-851B-C064B0AD08C7}"/>
          </ac:picMkLst>
        </pc:picChg>
      </pc:sldChg>
      <pc:sldChg chg="addSp delSp modSp add mod">
        <pc:chgData name="Boban Srezovski" userId="d2c5dd452d77a740" providerId="LiveId" clId="{9BE6E330-B6E1-4F5C-8E20-010F0403C8BF}" dt="2022-03-08T10:04:20.548" v="652" actId="1076"/>
        <pc:sldMkLst>
          <pc:docMk/>
          <pc:sldMk cId="1740286939" sldId="447"/>
        </pc:sldMkLst>
        <pc:spChg chg="mod">
          <ac:chgData name="Boban Srezovski" userId="d2c5dd452d77a740" providerId="LiveId" clId="{9BE6E330-B6E1-4F5C-8E20-010F0403C8BF}" dt="2022-03-08T10:04:08.476" v="650" actId="6549"/>
          <ac:spMkLst>
            <pc:docMk/>
            <pc:sldMk cId="1740286939" sldId="447"/>
            <ac:spMk id="3" creationId="{7191CFFF-53FD-4C64-9590-01216DEF2680}"/>
          </ac:spMkLst>
        </pc:spChg>
        <pc:spChg chg="del">
          <ac:chgData name="Boban Srezovski" userId="d2c5dd452d77a740" providerId="LiveId" clId="{9BE6E330-B6E1-4F5C-8E20-010F0403C8BF}" dt="2022-03-08T10:03:56.843" v="632" actId="478"/>
          <ac:spMkLst>
            <pc:docMk/>
            <pc:sldMk cId="1740286939" sldId="447"/>
            <ac:spMk id="10" creationId="{8E4216FB-85FA-4A9F-ABAF-656033C636B9}"/>
          </ac:spMkLst>
        </pc:spChg>
        <pc:picChg chg="del">
          <ac:chgData name="Boban Srezovski" userId="d2c5dd452d77a740" providerId="LiveId" clId="{9BE6E330-B6E1-4F5C-8E20-010F0403C8BF}" dt="2022-03-08T10:03:54.990" v="630" actId="478"/>
          <ac:picMkLst>
            <pc:docMk/>
            <pc:sldMk cId="1740286939" sldId="447"/>
            <ac:picMk id="5" creationId="{0D2BCB12-C98D-433A-BFE5-6B141A6AC727}"/>
          </ac:picMkLst>
        </pc:picChg>
        <pc:picChg chg="add mod">
          <ac:chgData name="Boban Srezovski" userId="d2c5dd452d77a740" providerId="LiveId" clId="{9BE6E330-B6E1-4F5C-8E20-010F0403C8BF}" dt="2022-03-08T10:04:20.548" v="652" actId="1076"/>
          <ac:picMkLst>
            <pc:docMk/>
            <pc:sldMk cId="1740286939" sldId="447"/>
            <ac:picMk id="6" creationId="{CB5B818C-A586-4002-8C43-D9A194905AEA}"/>
          </ac:picMkLst>
        </pc:picChg>
        <pc:picChg chg="del">
          <ac:chgData name="Boban Srezovski" userId="d2c5dd452d77a740" providerId="LiveId" clId="{9BE6E330-B6E1-4F5C-8E20-010F0403C8BF}" dt="2022-03-08T10:03:55.255" v="631" actId="478"/>
          <ac:picMkLst>
            <pc:docMk/>
            <pc:sldMk cId="1740286939" sldId="447"/>
            <ac:picMk id="8" creationId="{A38C2B31-B4BC-4DEB-851B-C064B0AD08C7}"/>
          </ac:picMkLst>
        </pc:picChg>
      </pc:sldChg>
      <pc:sldChg chg="addSp delSp modSp add mod">
        <pc:chgData name="Boban Srezovski" userId="d2c5dd452d77a740" providerId="LiveId" clId="{9BE6E330-B6E1-4F5C-8E20-010F0403C8BF}" dt="2022-03-08T10:05:01.811" v="667" actId="20577"/>
        <pc:sldMkLst>
          <pc:docMk/>
          <pc:sldMk cId="3388392974" sldId="448"/>
        </pc:sldMkLst>
        <pc:spChg chg="mod">
          <ac:chgData name="Boban Srezovski" userId="d2c5dd452d77a740" providerId="LiveId" clId="{9BE6E330-B6E1-4F5C-8E20-010F0403C8BF}" dt="2022-03-08T10:05:01.811" v="667" actId="20577"/>
          <ac:spMkLst>
            <pc:docMk/>
            <pc:sldMk cId="3388392974" sldId="448"/>
            <ac:spMk id="3" creationId="{7191CFFF-53FD-4C64-9590-01216DEF2680}"/>
          </ac:spMkLst>
        </pc:spChg>
        <pc:spChg chg="add mod">
          <ac:chgData name="Boban Srezovski" userId="d2c5dd452d77a740" providerId="LiveId" clId="{9BE6E330-B6E1-4F5C-8E20-010F0403C8BF}" dt="2022-03-08T10:04:52.954" v="662" actId="1076"/>
          <ac:spMkLst>
            <pc:docMk/>
            <pc:sldMk cId="3388392974" sldId="448"/>
            <ac:spMk id="8" creationId="{86CC6530-0243-4DE3-9C8B-4DADB29D8D8B}"/>
          </ac:spMkLst>
        </pc:spChg>
        <pc:picChg chg="add mod">
          <ac:chgData name="Boban Srezovski" userId="d2c5dd452d77a740" providerId="LiveId" clId="{9BE6E330-B6E1-4F5C-8E20-010F0403C8BF}" dt="2022-03-08T10:04:58.668" v="663" actId="1076"/>
          <ac:picMkLst>
            <pc:docMk/>
            <pc:sldMk cId="3388392974" sldId="448"/>
            <ac:picMk id="5" creationId="{C934DBEA-A03B-4202-B4ED-6FE1EA5FEC01}"/>
          </ac:picMkLst>
        </pc:picChg>
        <pc:picChg chg="del">
          <ac:chgData name="Boban Srezovski" userId="d2c5dd452d77a740" providerId="LiveId" clId="{9BE6E330-B6E1-4F5C-8E20-010F0403C8BF}" dt="2022-03-08T10:04:35.288" v="656" actId="478"/>
          <ac:picMkLst>
            <pc:docMk/>
            <pc:sldMk cId="3388392974" sldId="448"/>
            <ac:picMk id="6" creationId="{CB5B818C-A586-4002-8C43-D9A194905AEA}"/>
          </ac:picMkLst>
        </pc:picChg>
      </pc:sldChg>
      <pc:sldChg chg="addSp delSp modSp add mod ord">
        <pc:chgData name="Boban Srezovski" userId="d2c5dd452d77a740" providerId="LiveId" clId="{9BE6E330-B6E1-4F5C-8E20-010F0403C8BF}" dt="2022-03-08T10:16:59.369" v="927"/>
        <pc:sldMkLst>
          <pc:docMk/>
          <pc:sldMk cId="2497035069" sldId="449"/>
        </pc:sldMkLst>
        <pc:spChg chg="mod">
          <ac:chgData name="Boban Srezovski" userId="d2c5dd452d77a740" providerId="LiveId" clId="{9BE6E330-B6E1-4F5C-8E20-010F0403C8BF}" dt="2022-03-08T10:16:59.369" v="927"/>
          <ac:spMkLst>
            <pc:docMk/>
            <pc:sldMk cId="2497035069" sldId="449"/>
            <ac:spMk id="2" creationId="{5CEA75BC-051B-4517-B0C2-52748A9025EB}"/>
          </ac:spMkLst>
        </pc:spChg>
        <pc:spChg chg="mod">
          <ac:chgData name="Boban Srezovski" userId="d2c5dd452d77a740" providerId="LiveId" clId="{9BE6E330-B6E1-4F5C-8E20-010F0403C8BF}" dt="2022-03-08T10:07:51.668" v="713" actId="403"/>
          <ac:spMkLst>
            <pc:docMk/>
            <pc:sldMk cId="2497035069" sldId="449"/>
            <ac:spMk id="3" creationId="{3A746977-C0C9-422D-A870-3763633BD0A4}"/>
          </ac:spMkLst>
        </pc:spChg>
        <pc:spChg chg="del">
          <ac:chgData name="Boban Srezovski" userId="d2c5dd452d77a740" providerId="LiveId" clId="{9BE6E330-B6E1-4F5C-8E20-010F0403C8BF}" dt="2022-03-08T10:07:29.642" v="703" actId="478"/>
          <ac:spMkLst>
            <pc:docMk/>
            <pc:sldMk cId="2497035069" sldId="449"/>
            <ac:spMk id="10" creationId="{81D6E275-EC4B-4D5B-895A-B7BA5BCB454D}"/>
          </ac:spMkLst>
        </pc:spChg>
        <pc:picChg chg="add mod">
          <ac:chgData name="Boban Srezovski" userId="d2c5dd452d77a740" providerId="LiveId" clId="{9BE6E330-B6E1-4F5C-8E20-010F0403C8BF}" dt="2022-03-08T10:08:00.426" v="715" actId="1076"/>
          <ac:picMkLst>
            <pc:docMk/>
            <pc:sldMk cId="2497035069" sldId="449"/>
            <ac:picMk id="5" creationId="{9C2A17C8-E775-4B88-ADE1-88FAA2736386}"/>
          </ac:picMkLst>
        </pc:picChg>
        <pc:picChg chg="del">
          <ac:chgData name="Boban Srezovski" userId="d2c5dd452d77a740" providerId="LiveId" clId="{9BE6E330-B6E1-4F5C-8E20-010F0403C8BF}" dt="2022-03-08T10:07:28.682" v="702" actId="478"/>
          <ac:picMkLst>
            <pc:docMk/>
            <pc:sldMk cId="2497035069" sldId="449"/>
            <ac:picMk id="6" creationId="{ADFA0D3F-99E4-465E-A633-C8F30C26B153}"/>
          </ac:picMkLst>
        </pc:picChg>
      </pc:sldChg>
      <pc:sldChg chg="addSp delSp modSp add mod">
        <pc:chgData name="Boban Srezovski" userId="d2c5dd452d77a740" providerId="LiveId" clId="{9BE6E330-B6E1-4F5C-8E20-010F0403C8BF}" dt="2022-03-08T10:16:55.371" v="924"/>
        <pc:sldMkLst>
          <pc:docMk/>
          <pc:sldMk cId="73288427" sldId="450"/>
        </pc:sldMkLst>
        <pc:spChg chg="mod">
          <ac:chgData name="Boban Srezovski" userId="d2c5dd452d77a740" providerId="LiveId" clId="{9BE6E330-B6E1-4F5C-8E20-010F0403C8BF}" dt="2022-03-08T10:16:55.371" v="924"/>
          <ac:spMkLst>
            <pc:docMk/>
            <pc:sldMk cId="73288427" sldId="450"/>
            <ac:spMk id="2" creationId="{5CEA75BC-051B-4517-B0C2-52748A9025EB}"/>
          </ac:spMkLst>
        </pc:spChg>
        <pc:spChg chg="mod">
          <ac:chgData name="Boban Srezovski" userId="d2c5dd452d77a740" providerId="LiveId" clId="{9BE6E330-B6E1-4F5C-8E20-010F0403C8BF}" dt="2022-03-08T10:08:49.027" v="739" actId="20577"/>
          <ac:spMkLst>
            <pc:docMk/>
            <pc:sldMk cId="73288427" sldId="450"/>
            <ac:spMk id="3" creationId="{3A746977-C0C9-422D-A870-3763633BD0A4}"/>
          </ac:spMkLst>
        </pc:spChg>
        <pc:picChg chg="del">
          <ac:chgData name="Boban Srezovski" userId="d2c5dd452d77a740" providerId="LiveId" clId="{9BE6E330-B6E1-4F5C-8E20-010F0403C8BF}" dt="2022-03-08T10:08:32.571" v="732" actId="478"/>
          <ac:picMkLst>
            <pc:docMk/>
            <pc:sldMk cId="73288427" sldId="450"/>
            <ac:picMk id="5" creationId="{9C2A17C8-E775-4B88-ADE1-88FAA2736386}"/>
          </ac:picMkLst>
        </pc:picChg>
        <pc:picChg chg="add mod">
          <ac:chgData name="Boban Srezovski" userId="d2c5dd452d77a740" providerId="LiveId" clId="{9BE6E330-B6E1-4F5C-8E20-010F0403C8BF}" dt="2022-03-08T10:08:46.873" v="735" actId="1076"/>
          <ac:picMkLst>
            <pc:docMk/>
            <pc:sldMk cId="73288427" sldId="450"/>
            <ac:picMk id="6" creationId="{CE67CADE-1F3D-41BB-9555-71A6BA24F826}"/>
          </ac:picMkLst>
        </pc:picChg>
      </pc:sldChg>
      <pc:sldChg chg="addSp delSp modSp add mod">
        <pc:chgData name="Boban Srezovski" userId="d2c5dd452d77a740" providerId="LiveId" clId="{9BE6E330-B6E1-4F5C-8E20-010F0403C8BF}" dt="2022-03-08T10:16:51.441" v="919"/>
        <pc:sldMkLst>
          <pc:docMk/>
          <pc:sldMk cId="474867847" sldId="451"/>
        </pc:sldMkLst>
        <pc:spChg chg="mod">
          <ac:chgData name="Boban Srezovski" userId="d2c5dd452d77a740" providerId="LiveId" clId="{9BE6E330-B6E1-4F5C-8E20-010F0403C8BF}" dt="2022-03-08T10:16:51.441" v="919"/>
          <ac:spMkLst>
            <pc:docMk/>
            <pc:sldMk cId="474867847" sldId="451"/>
            <ac:spMk id="2" creationId="{5CEA75BC-051B-4517-B0C2-52748A9025EB}"/>
          </ac:spMkLst>
        </pc:spChg>
        <pc:spChg chg="mod">
          <ac:chgData name="Boban Srezovski" userId="d2c5dd452d77a740" providerId="LiveId" clId="{9BE6E330-B6E1-4F5C-8E20-010F0403C8BF}" dt="2022-03-08T10:09:02.988" v="750" actId="6549"/>
          <ac:spMkLst>
            <pc:docMk/>
            <pc:sldMk cId="474867847" sldId="451"/>
            <ac:spMk id="3" creationId="{3A746977-C0C9-422D-A870-3763633BD0A4}"/>
          </ac:spMkLst>
        </pc:spChg>
        <pc:picChg chg="add mod">
          <ac:chgData name="Boban Srezovski" userId="d2c5dd452d77a740" providerId="LiveId" clId="{9BE6E330-B6E1-4F5C-8E20-010F0403C8BF}" dt="2022-03-08T10:09:13.820" v="753" actId="1076"/>
          <ac:picMkLst>
            <pc:docMk/>
            <pc:sldMk cId="474867847" sldId="451"/>
            <ac:picMk id="5" creationId="{E70DA8D4-CF45-4D13-AB18-FB9AD4E04702}"/>
          </ac:picMkLst>
        </pc:picChg>
        <pc:picChg chg="del">
          <ac:chgData name="Boban Srezovski" userId="d2c5dd452d77a740" providerId="LiveId" clId="{9BE6E330-B6E1-4F5C-8E20-010F0403C8BF}" dt="2022-03-08T10:09:11.490" v="751" actId="478"/>
          <ac:picMkLst>
            <pc:docMk/>
            <pc:sldMk cId="474867847" sldId="451"/>
            <ac:picMk id="6" creationId="{CE67CADE-1F3D-41BB-9555-71A6BA24F826}"/>
          </ac:picMkLst>
        </pc:picChg>
      </pc:sldChg>
      <pc:sldChg chg="addSp delSp modSp add mod">
        <pc:chgData name="Boban Srezovski" userId="d2c5dd452d77a740" providerId="LiveId" clId="{9BE6E330-B6E1-4F5C-8E20-010F0403C8BF}" dt="2022-03-08T10:16:45.519" v="914"/>
        <pc:sldMkLst>
          <pc:docMk/>
          <pc:sldMk cId="1136285279" sldId="452"/>
        </pc:sldMkLst>
        <pc:spChg chg="mod">
          <ac:chgData name="Boban Srezovski" userId="d2c5dd452d77a740" providerId="LiveId" clId="{9BE6E330-B6E1-4F5C-8E20-010F0403C8BF}" dt="2022-03-08T10:16:45.519" v="914"/>
          <ac:spMkLst>
            <pc:docMk/>
            <pc:sldMk cId="1136285279" sldId="452"/>
            <ac:spMk id="2" creationId="{5CEA75BC-051B-4517-B0C2-52748A9025EB}"/>
          </ac:spMkLst>
        </pc:spChg>
        <pc:spChg chg="mod">
          <ac:chgData name="Boban Srezovski" userId="d2c5dd452d77a740" providerId="LiveId" clId="{9BE6E330-B6E1-4F5C-8E20-010F0403C8BF}" dt="2022-03-08T10:10:52.052" v="791" actId="6549"/>
          <ac:spMkLst>
            <pc:docMk/>
            <pc:sldMk cId="1136285279" sldId="452"/>
            <ac:spMk id="3" creationId="{3A746977-C0C9-422D-A870-3763633BD0A4}"/>
          </ac:spMkLst>
        </pc:spChg>
        <pc:spChg chg="add mod">
          <ac:chgData name="Boban Srezovski" userId="d2c5dd452d77a740" providerId="LiveId" clId="{9BE6E330-B6E1-4F5C-8E20-010F0403C8BF}" dt="2022-03-08T10:10:43.051" v="778" actId="1076"/>
          <ac:spMkLst>
            <pc:docMk/>
            <pc:sldMk cId="1136285279" sldId="452"/>
            <ac:spMk id="8" creationId="{6D2BAC4A-E675-43CE-B093-575E16C5E072}"/>
          </ac:spMkLst>
        </pc:spChg>
        <pc:picChg chg="del mod">
          <ac:chgData name="Boban Srezovski" userId="d2c5dd452d77a740" providerId="LiveId" clId="{9BE6E330-B6E1-4F5C-8E20-010F0403C8BF}" dt="2022-03-08T10:09:52.108" v="764" actId="478"/>
          <ac:picMkLst>
            <pc:docMk/>
            <pc:sldMk cId="1136285279" sldId="452"/>
            <ac:picMk id="5" creationId="{E70DA8D4-CF45-4D13-AB18-FB9AD4E04702}"/>
          </ac:picMkLst>
        </pc:picChg>
        <pc:picChg chg="add del mod">
          <ac:chgData name="Boban Srezovski" userId="d2c5dd452d77a740" providerId="LiveId" clId="{9BE6E330-B6E1-4F5C-8E20-010F0403C8BF}" dt="2022-03-08T10:10:43.513" v="779" actId="1076"/>
          <ac:picMkLst>
            <pc:docMk/>
            <pc:sldMk cId="1136285279" sldId="452"/>
            <ac:picMk id="6" creationId="{AC211FF2-5B86-443A-8537-8F0A0C7D9914}"/>
          </ac:picMkLst>
        </pc:picChg>
      </pc:sldChg>
      <pc:sldChg chg="addSp modSp add mod">
        <pc:chgData name="Boban Srezovski" userId="d2c5dd452d77a740" providerId="LiveId" clId="{9BE6E330-B6E1-4F5C-8E20-010F0403C8BF}" dt="2022-03-08T10:16:18.643" v="903"/>
        <pc:sldMkLst>
          <pc:docMk/>
          <pc:sldMk cId="3574689367" sldId="453"/>
        </pc:sldMkLst>
        <pc:spChg chg="mod">
          <ac:chgData name="Boban Srezovski" userId="d2c5dd452d77a740" providerId="LiveId" clId="{9BE6E330-B6E1-4F5C-8E20-010F0403C8BF}" dt="2022-03-08T10:16:18.643" v="903"/>
          <ac:spMkLst>
            <pc:docMk/>
            <pc:sldMk cId="3574689367" sldId="453"/>
            <ac:spMk id="2" creationId="{6C12F824-9B84-4547-8076-0DEB9F46F7E4}"/>
          </ac:spMkLst>
        </pc:spChg>
        <pc:spChg chg="mod">
          <ac:chgData name="Boban Srezovski" userId="d2c5dd452d77a740" providerId="LiveId" clId="{9BE6E330-B6E1-4F5C-8E20-010F0403C8BF}" dt="2022-03-08T10:12:43.004" v="847" actId="20577"/>
          <ac:spMkLst>
            <pc:docMk/>
            <pc:sldMk cId="3574689367" sldId="453"/>
            <ac:spMk id="3" creationId="{C8DD4252-EF71-478F-843F-D8BCB3AAECFF}"/>
          </ac:spMkLst>
        </pc:spChg>
        <pc:picChg chg="add mod">
          <ac:chgData name="Boban Srezovski" userId="d2c5dd452d77a740" providerId="LiveId" clId="{9BE6E330-B6E1-4F5C-8E20-010F0403C8BF}" dt="2022-03-08T10:12:47.651" v="849" actId="1076"/>
          <ac:picMkLst>
            <pc:docMk/>
            <pc:sldMk cId="3574689367" sldId="453"/>
            <ac:picMk id="5" creationId="{53D4CC15-9413-4B3D-A454-BDEC42723E9B}"/>
          </ac:picMkLst>
        </pc:picChg>
      </pc:sldChg>
      <pc:sldChg chg="modSp new del mod">
        <pc:chgData name="Boban Srezovski" userId="d2c5dd452d77a740" providerId="LiveId" clId="{9BE6E330-B6E1-4F5C-8E20-010F0403C8BF}" dt="2022-03-08T10:17:01.286" v="928" actId="47"/>
        <pc:sldMkLst>
          <pc:docMk/>
          <pc:sldMk cId="262324232" sldId="454"/>
        </pc:sldMkLst>
        <pc:spChg chg="mod">
          <ac:chgData name="Boban Srezovski" userId="d2c5dd452d77a740" providerId="LiveId" clId="{9BE6E330-B6E1-4F5C-8E20-010F0403C8BF}" dt="2022-03-08T10:16:35.414" v="905"/>
          <ac:spMkLst>
            <pc:docMk/>
            <pc:sldMk cId="262324232" sldId="454"/>
            <ac:spMk id="2" creationId="{69CADF41-2722-4008-8D62-E9E69CE48128}"/>
          </ac:spMkLst>
        </pc:spChg>
      </pc:sldChg>
      <pc:sldChg chg="addSp delSp modSp add mod">
        <pc:chgData name="Boban Srezovski" userId="d2c5dd452d77a740" providerId="LiveId" clId="{9BE6E330-B6E1-4F5C-8E20-010F0403C8BF}" dt="2022-03-08T10:24:22.281" v="1071" actId="1076"/>
        <pc:sldMkLst>
          <pc:docMk/>
          <pc:sldMk cId="434208703" sldId="454"/>
        </pc:sldMkLst>
        <pc:spChg chg="mod">
          <ac:chgData name="Boban Srezovski" userId="d2c5dd452d77a740" providerId="LiveId" clId="{9BE6E330-B6E1-4F5C-8E20-010F0403C8BF}" dt="2022-03-08T10:23:52.262" v="1060"/>
          <ac:spMkLst>
            <pc:docMk/>
            <pc:sldMk cId="434208703" sldId="454"/>
            <ac:spMk id="3" creationId="{D12D863C-4280-4130-AB66-83408E1CAD2C}"/>
          </ac:spMkLst>
        </pc:spChg>
        <pc:spChg chg="add mod">
          <ac:chgData name="Boban Srezovski" userId="d2c5dd452d77a740" providerId="LiveId" clId="{9BE6E330-B6E1-4F5C-8E20-010F0403C8BF}" dt="2022-03-08T10:24:22.281" v="1071" actId="1076"/>
          <ac:spMkLst>
            <pc:docMk/>
            <pc:sldMk cId="434208703" sldId="454"/>
            <ac:spMk id="10" creationId="{4456AA52-0ECF-4EB0-8938-2F0CEB639BD1}"/>
          </ac:spMkLst>
        </pc:spChg>
        <pc:picChg chg="add mod">
          <ac:chgData name="Boban Srezovski" userId="d2c5dd452d77a740" providerId="LiveId" clId="{9BE6E330-B6E1-4F5C-8E20-010F0403C8BF}" dt="2022-03-08T10:23:56.921" v="1062" actId="1076"/>
          <ac:picMkLst>
            <pc:docMk/>
            <pc:sldMk cId="434208703" sldId="454"/>
            <ac:picMk id="5" creationId="{6BFFBED4-C03D-4772-BD76-FCADD9B4740F}"/>
          </ac:picMkLst>
        </pc:picChg>
        <pc:picChg chg="del">
          <ac:chgData name="Boban Srezovski" userId="d2c5dd452d77a740" providerId="LiveId" clId="{9BE6E330-B6E1-4F5C-8E20-010F0403C8BF}" dt="2022-03-08T10:23:00.482" v="1042" actId="478"/>
          <ac:picMkLst>
            <pc:docMk/>
            <pc:sldMk cId="434208703" sldId="454"/>
            <ac:picMk id="6" creationId="{91AD474B-67EF-48DF-AB90-B2FF87C4DAA5}"/>
          </ac:picMkLst>
        </pc:picChg>
        <pc:picChg chg="add mod">
          <ac:chgData name="Boban Srezovski" userId="d2c5dd452d77a740" providerId="LiveId" clId="{9BE6E330-B6E1-4F5C-8E20-010F0403C8BF}" dt="2022-03-08T10:24:05.120" v="1064" actId="1076"/>
          <ac:picMkLst>
            <pc:docMk/>
            <pc:sldMk cId="434208703" sldId="454"/>
            <ac:picMk id="8" creationId="{5725E6BF-BD29-4467-BDBB-11B8F78A2858}"/>
          </ac:picMkLst>
        </pc:picChg>
      </pc:sldChg>
      <pc:sldChg chg="add del">
        <pc:chgData name="Boban Srezovski" userId="d2c5dd452d77a740" providerId="LiveId" clId="{9BE6E330-B6E1-4F5C-8E20-010F0403C8BF}" dt="2022-03-08T10:11:58.814" v="828"/>
        <pc:sldMkLst>
          <pc:docMk/>
          <pc:sldMk cId="2016093435" sldId="454"/>
        </pc:sldMkLst>
      </pc:sldChg>
      <pc:sldChg chg="addSp delSp modSp add mod">
        <pc:chgData name="Boban Srezovski" userId="d2c5dd452d77a740" providerId="LiveId" clId="{9BE6E330-B6E1-4F5C-8E20-010F0403C8BF}" dt="2022-03-08T10:29:57.833" v="1144" actId="1076"/>
        <pc:sldMkLst>
          <pc:docMk/>
          <pc:sldMk cId="2581135498" sldId="455"/>
        </pc:sldMkLst>
        <pc:spChg chg="mod">
          <ac:chgData name="Boban Srezovski" userId="d2c5dd452d77a740" providerId="LiveId" clId="{9BE6E330-B6E1-4F5C-8E20-010F0403C8BF}" dt="2022-03-08T10:28:57.238" v="1121"/>
          <ac:spMkLst>
            <pc:docMk/>
            <pc:sldMk cId="2581135498" sldId="455"/>
            <ac:spMk id="2" creationId="{9919E29B-1C8F-4C74-ABFE-0ABC24C3EDC2}"/>
          </ac:spMkLst>
        </pc:spChg>
        <pc:spChg chg="mod">
          <ac:chgData name="Boban Srezovski" userId="d2c5dd452d77a740" providerId="LiveId" clId="{9BE6E330-B6E1-4F5C-8E20-010F0403C8BF}" dt="2022-03-08T10:29:28.018" v="1132" actId="20577"/>
          <ac:spMkLst>
            <pc:docMk/>
            <pc:sldMk cId="2581135498" sldId="455"/>
            <ac:spMk id="3" creationId="{D12D863C-4280-4130-AB66-83408E1CAD2C}"/>
          </ac:spMkLst>
        </pc:spChg>
        <pc:spChg chg="del">
          <ac:chgData name="Boban Srezovski" userId="d2c5dd452d77a740" providerId="LiveId" clId="{9BE6E330-B6E1-4F5C-8E20-010F0403C8BF}" dt="2022-03-08T10:29:35.698" v="1136" actId="478"/>
          <ac:spMkLst>
            <pc:docMk/>
            <pc:sldMk cId="2581135498" sldId="455"/>
            <ac:spMk id="12" creationId="{62178529-78D0-4507-A6CC-5C407BB4C63D}"/>
          </ac:spMkLst>
        </pc:spChg>
        <pc:spChg chg="add mod">
          <ac:chgData name="Boban Srezovski" userId="d2c5dd452d77a740" providerId="LiveId" clId="{9BE6E330-B6E1-4F5C-8E20-010F0403C8BF}" dt="2022-03-08T10:29:57.833" v="1144" actId="1076"/>
          <ac:spMkLst>
            <pc:docMk/>
            <pc:sldMk cId="2581135498" sldId="455"/>
            <ac:spMk id="13" creationId="{ACB3C8BB-91B2-4AA3-961B-62CF6EF4F78A}"/>
          </ac:spMkLst>
        </pc:spChg>
        <pc:picChg chg="del">
          <ac:chgData name="Boban Srezovski" userId="d2c5dd452d77a740" providerId="LiveId" clId="{9BE6E330-B6E1-4F5C-8E20-010F0403C8BF}" dt="2022-03-08T10:29:07.562" v="1123" actId="478"/>
          <ac:picMkLst>
            <pc:docMk/>
            <pc:sldMk cId="2581135498" sldId="455"/>
            <ac:picMk id="5" creationId="{5131709F-63D4-4E56-8F88-AEE3C8CF9375}"/>
          </ac:picMkLst>
        </pc:picChg>
        <pc:picChg chg="add mod">
          <ac:chgData name="Boban Srezovski" userId="d2c5dd452d77a740" providerId="LiveId" clId="{9BE6E330-B6E1-4F5C-8E20-010F0403C8BF}" dt="2022-03-08T10:29:34.169" v="1135" actId="1076"/>
          <ac:picMkLst>
            <pc:docMk/>
            <pc:sldMk cId="2581135498" sldId="455"/>
            <ac:picMk id="6" creationId="{ADD6CF66-935F-444D-A42C-D5E528FF6F52}"/>
          </ac:picMkLst>
        </pc:picChg>
        <pc:picChg chg="del">
          <ac:chgData name="Boban Srezovski" userId="d2c5dd452d77a740" providerId="LiveId" clId="{9BE6E330-B6E1-4F5C-8E20-010F0403C8BF}" dt="2022-03-08T10:29:07.898" v="1124" actId="478"/>
          <ac:picMkLst>
            <pc:docMk/>
            <pc:sldMk cId="2581135498" sldId="455"/>
            <ac:picMk id="7" creationId="{43C7FBF5-61F1-481A-8A5D-B7D38AE1F2E1}"/>
          </ac:picMkLst>
        </pc:picChg>
        <pc:picChg chg="add mod">
          <ac:chgData name="Boban Srezovski" userId="d2c5dd452d77a740" providerId="LiveId" clId="{9BE6E330-B6E1-4F5C-8E20-010F0403C8BF}" dt="2022-03-08T10:29:32.401" v="1134" actId="1076"/>
          <ac:picMkLst>
            <pc:docMk/>
            <pc:sldMk cId="2581135498" sldId="455"/>
            <ac:picMk id="9" creationId="{2F04B964-2B2C-47D6-ABC3-7ED9DE13FF74}"/>
          </ac:picMkLst>
        </pc:picChg>
      </pc:sldChg>
      <pc:sldChg chg="addSp delSp modSp add mod">
        <pc:chgData name="Boban Srezovski" userId="d2c5dd452d77a740" providerId="LiveId" clId="{9BE6E330-B6E1-4F5C-8E20-010F0403C8BF}" dt="2022-03-08T10:30:59.770" v="1177" actId="1076"/>
        <pc:sldMkLst>
          <pc:docMk/>
          <pc:sldMk cId="1504198356" sldId="456"/>
        </pc:sldMkLst>
        <pc:spChg chg="mod">
          <ac:chgData name="Boban Srezovski" userId="d2c5dd452d77a740" providerId="LiveId" clId="{9BE6E330-B6E1-4F5C-8E20-010F0403C8BF}" dt="2022-03-08T10:30:37.498" v="1169" actId="20577"/>
          <ac:spMkLst>
            <pc:docMk/>
            <pc:sldMk cId="1504198356" sldId="456"/>
            <ac:spMk id="3" creationId="{D12D863C-4280-4130-AB66-83408E1CAD2C}"/>
          </ac:spMkLst>
        </pc:spChg>
        <pc:spChg chg="add mod">
          <ac:chgData name="Boban Srezovski" userId="d2c5dd452d77a740" providerId="LiveId" clId="{9BE6E330-B6E1-4F5C-8E20-010F0403C8BF}" dt="2022-03-08T10:30:59.770" v="1177" actId="1076"/>
          <ac:spMkLst>
            <pc:docMk/>
            <pc:sldMk cId="1504198356" sldId="456"/>
            <ac:spMk id="12" creationId="{52A133BB-F77C-4F5E-B028-3702FC435485}"/>
          </ac:spMkLst>
        </pc:spChg>
        <pc:spChg chg="del">
          <ac:chgData name="Boban Srezovski" userId="d2c5dd452d77a740" providerId="LiveId" clId="{9BE6E330-B6E1-4F5C-8E20-010F0403C8BF}" dt="2022-03-08T10:30:31.539" v="1167" actId="478"/>
          <ac:spMkLst>
            <pc:docMk/>
            <pc:sldMk cId="1504198356" sldId="456"/>
            <ac:spMk id="13" creationId="{ACB3C8BB-91B2-4AA3-961B-62CF6EF4F78A}"/>
          </ac:spMkLst>
        </pc:spChg>
        <pc:picChg chg="add mod">
          <ac:chgData name="Boban Srezovski" userId="d2c5dd452d77a740" providerId="LiveId" clId="{9BE6E330-B6E1-4F5C-8E20-010F0403C8BF}" dt="2022-03-08T10:30:39.161" v="1170" actId="1076"/>
          <ac:picMkLst>
            <pc:docMk/>
            <pc:sldMk cId="1504198356" sldId="456"/>
            <ac:picMk id="5" creationId="{964ADC8E-128D-4C48-89AD-709AF562CBBC}"/>
          </ac:picMkLst>
        </pc:picChg>
        <pc:picChg chg="del mod">
          <ac:chgData name="Boban Srezovski" userId="d2c5dd452d77a740" providerId="LiveId" clId="{9BE6E330-B6E1-4F5C-8E20-010F0403C8BF}" dt="2022-03-08T10:30:15.137" v="1158" actId="478"/>
          <ac:picMkLst>
            <pc:docMk/>
            <pc:sldMk cId="1504198356" sldId="456"/>
            <ac:picMk id="6" creationId="{ADD6CF66-935F-444D-A42C-D5E528FF6F52}"/>
          </ac:picMkLst>
        </pc:picChg>
        <pc:picChg chg="add mod">
          <ac:chgData name="Boban Srezovski" userId="d2c5dd452d77a740" providerId="LiveId" clId="{9BE6E330-B6E1-4F5C-8E20-010F0403C8BF}" dt="2022-03-08T10:30:46.897" v="1171" actId="1076"/>
          <ac:picMkLst>
            <pc:docMk/>
            <pc:sldMk cId="1504198356" sldId="456"/>
            <ac:picMk id="8" creationId="{6EB8CBA2-34BE-493A-9A8B-1382CD3D16EA}"/>
          </ac:picMkLst>
        </pc:picChg>
        <pc:picChg chg="del">
          <ac:chgData name="Boban Srezovski" userId="d2c5dd452d77a740" providerId="LiveId" clId="{9BE6E330-B6E1-4F5C-8E20-010F0403C8BF}" dt="2022-03-08T10:30:06.973" v="1147" actId="478"/>
          <ac:picMkLst>
            <pc:docMk/>
            <pc:sldMk cId="1504198356" sldId="456"/>
            <ac:picMk id="9" creationId="{2F04B964-2B2C-47D6-ABC3-7ED9DE13FF74}"/>
          </ac:picMkLst>
        </pc:picChg>
      </pc:sldChg>
      <pc:sldChg chg="addSp delSp modSp add mod">
        <pc:chgData name="Boban Srezovski" userId="d2c5dd452d77a740" providerId="LiveId" clId="{9BE6E330-B6E1-4F5C-8E20-010F0403C8BF}" dt="2022-03-08T10:39:58.735" v="1205" actId="22"/>
        <pc:sldMkLst>
          <pc:docMk/>
          <pc:sldMk cId="906983430" sldId="457"/>
        </pc:sldMkLst>
        <pc:spChg chg="mod">
          <ac:chgData name="Boban Srezovski" userId="d2c5dd452d77a740" providerId="LiveId" clId="{9BE6E330-B6E1-4F5C-8E20-010F0403C8BF}" dt="2022-03-08T10:31:29.077" v="1192"/>
          <ac:spMkLst>
            <pc:docMk/>
            <pc:sldMk cId="906983430" sldId="457"/>
            <ac:spMk id="3" creationId="{D12D863C-4280-4130-AB66-83408E1CAD2C}"/>
          </ac:spMkLst>
        </pc:spChg>
        <pc:spChg chg="del">
          <ac:chgData name="Boban Srezovski" userId="d2c5dd452d77a740" providerId="LiveId" clId="{9BE6E330-B6E1-4F5C-8E20-010F0403C8BF}" dt="2022-03-08T10:31:22.394" v="1187" actId="478"/>
          <ac:spMkLst>
            <pc:docMk/>
            <pc:sldMk cId="906983430" sldId="457"/>
            <ac:spMk id="12" creationId="{52A133BB-F77C-4F5E-B028-3702FC435485}"/>
          </ac:spMkLst>
        </pc:spChg>
        <pc:spChg chg="add mod">
          <ac:chgData name="Boban Srezovski" userId="d2c5dd452d77a740" providerId="LiveId" clId="{9BE6E330-B6E1-4F5C-8E20-010F0403C8BF}" dt="2022-03-08T10:36:02.033" v="1202" actId="1076"/>
          <ac:spMkLst>
            <pc:docMk/>
            <pc:sldMk cId="906983430" sldId="457"/>
            <ac:spMk id="13" creationId="{E02E2281-E41C-4DB8-903D-FFC7E44BF8A3}"/>
          </ac:spMkLst>
        </pc:spChg>
        <pc:spChg chg="add del">
          <ac:chgData name="Boban Srezovski" userId="d2c5dd452d77a740" providerId="LiveId" clId="{9BE6E330-B6E1-4F5C-8E20-010F0403C8BF}" dt="2022-03-08T10:39:58.735" v="1205" actId="22"/>
          <ac:spMkLst>
            <pc:docMk/>
            <pc:sldMk cId="906983430" sldId="457"/>
            <ac:spMk id="14" creationId="{C0CA67A8-BC4F-498B-8AB7-356588EBE161}"/>
          </ac:spMkLst>
        </pc:spChg>
        <pc:picChg chg="del">
          <ac:chgData name="Boban Srezovski" userId="d2c5dd452d77a740" providerId="LiveId" clId="{9BE6E330-B6E1-4F5C-8E20-010F0403C8BF}" dt="2022-03-08T10:31:10.868" v="1180" actId="478"/>
          <ac:picMkLst>
            <pc:docMk/>
            <pc:sldMk cId="906983430" sldId="457"/>
            <ac:picMk id="5" creationId="{964ADC8E-128D-4C48-89AD-709AF562CBBC}"/>
          </ac:picMkLst>
        </pc:picChg>
        <pc:picChg chg="add mod">
          <ac:chgData name="Boban Srezovski" userId="d2c5dd452d77a740" providerId="LiveId" clId="{9BE6E330-B6E1-4F5C-8E20-010F0403C8BF}" dt="2022-03-08T10:31:20.281" v="1185" actId="1076"/>
          <ac:picMkLst>
            <pc:docMk/>
            <pc:sldMk cId="906983430" sldId="457"/>
            <ac:picMk id="6" creationId="{83905A52-48E5-4788-A4CA-B450AC63C659}"/>
          </ac:picMkLst>
        </pc:picChg>
        <pc:picChg chg="del">
          <ac:chgData name="Boban Srezovski" userId="d2c5dd452d77a740" providerId="LiveId" clId="{9BE6E330-B6E1-4F5C-8E20-010F0403C8BF}" dt="2022-03-08T10:31:21.290" v="1186" actId="478"/>
          <ac:picMkLst>
            <pc:docMk/>
            <pc:sldMk cId="906983430" sldId="457"/>
            <ac:picMk id="8" creationId="{6EB8CBA2-34BE-493A-9A8B-1382CD3D16EA}"/>
          </ac:picMkLst>
        </pc:picChg>
        <pc:picChg chg="add mod">
          <ac:chgData name="Boban Srezovski" userId="d2c5dd452d77a740" providerId="LiveId" clId="{9BE6E330-B6E1-4F5C-8E20-010F0403C8BF}" dt="2022-03-08T10:36:05.080" v="1203" actId="1076"/>
          <ac:picMkLst>
            <pc:docMk/>
            <pc:sldMk cId="906983430" sldId="457"/>
            <ac:picMk id="9" creationId="{E18FBDB4-8A90-44FB-8D32-859920BFD82A}"/>
          </ac:picMkLst>
        </pc:picChg>
      </pc:sldChg>
      <pc:sldChg chg="addSp delSp modSp add mod">
        <pc:chgData name="Boban Srezovski" userId="d2c5dd452d77a740" providerId="LiveId" clId="{9BE6E330-B6E1-4F5C-8E20-010F0403C8BF}" dt="2022-03-08T10:40:59.640" v="1235" actId="1076"/>
        <pc:sldMkLst>
          <pc:docMk/>
          <pc:sldMk cId="2915525660" sldId="458"/>
        </pc:sldMkLst>
        <pc:spChg chg="mod">
          <ac:chgData name="Boban Srezovski" userId="d2c5dd452d77a740" providerId="LiveId" clId="{9BE6E330-B6E1-4F5C-8E20-010F0403C8BF}" dt="2022-03-08T10:40:29.704" v="1226"/>
          <ac:spMkLst>
            <pc:docMk/>
            <pc:sldMk cId="2915525660" sldId="458"/>
            <ac:spMk id="3" creationId="{D12D863C-4280-4130-AB66-83408E1CAD2C}"/>
          </ac:spMkLst>
        </pc:spChg>
        <pc:spChg chg="add mod">
          <ac:chgData name="Boban Srezovski" userId="d2c5dd452d77a740" providerId="LiveId" clId="{9BE6E330-B6E1-4F5C-8E20-010F0403C8BF}" dt="2022-03-08T10:40:59.640" v="1235" actId="1076"/>
          <ac:spMkLst>
            <pc:docMk/>
            <pc:sldMk cId="2915525660" sldId="458"/>
            <ac:spMk id="12" creationId="{C76FC81B-A7BA-41DA-A002-78930BE41690}"/>
          </ac:spMkLst>
        </pc:spChg>
        <pc:spChg chg="del">
          <ac:chgData name="Boban Srezovski" userId="d2c5dd452d77a740" providerId="LiveId" clId="{9BE6E330-B6E1-4F5C-8E20-010F0403C8BF}" dt="2022-03-08T10:40:09.921" v="1210" actId="478"/>
          <ac:spMkLst>
            <pc:docMk/>
            <pc:sldMk cId="2915525660" sldId="458"/>
            <ac:spMk id="13" creationId="{E02E2281-E41C-4DB8-903D-FFC7E44BF8A3}"/>
          </ac:spMkLst>
        </pc:spChg>
        <pc:picChg chg="add mod">
          <ac:chgData name="Boban Srezovski" userId="d2c5dd452d77a740" providerId="LiveId" clId="{9BE6E330-B6E1-4F5C-8E20-010F0403C8BF}" dt="2022-03-08T10:40:24.456" v="1221" actId="1076"/>
          <ac:picMkLst>
            <pc:docMk/>
            <pc:sldMk cId="2915525660" sldId="458"/>
            <ac:picMk id="5" creationId="{B34A0DE3-A1B3-442D-A5DD-F7AD8BD60C30}"/>
          </ac:picMkLst>
        </pc:picChg>
        <pc:picChg chg="del">
          <ac:chgData name="Boban Srezovski" userId="d2c5dd452d77a740" providerId="LiveId" clId="{9BE6E330-B6E1-4F5C-8E20-010F0403C8BF}" dt="2022-03-08T10:40:07.322" v="1208" actId="478"/>
          <ac:picMkLst>
            <pc:docMk/>
            <pc:sldMk cId="2915525660" sldId="458"/>
            <ac:picMk id="6" creationId="{83905A52-48E5-4788-A4CA-B450AC63C659}"/>
          </ac:picMkLst>
        </pc:picChg>
        <pc:picChg chg="add mod">
          <ac:chgData name="Boban Srezovski" userId="d2c5dd452d77a740" providerId="LiveId" clId="{9BE6E330-B6E1-4F5C-8E20-010F0403C8BF}" dt="2022-03-08T10:40:44.961" v="1229" actId="1076"/>
          <ac:picMkLst>
            <pc:docMk/>
            <pc:sldMk cId="2915525660" sldId="458"/>
            <ac:picMk id="8" creationId="{75E407C4-5624-4E51-ABE7-2807405B8F5F}"/>
          </ac:picMkLst>
        </pc:picChg>
        <pc:picChg chg="del">
          <ac:chgData name="Boban Srezovski" userId="d2c5dd452d77a740" providerId="LiveId" clId="{9BE6E330-B6E1-4F5C-8E20-010F0403C8BF}" dt="2022-03-08T10:40:08.979" v="1209" actId="478"/>
          <ac:picMkLst>
            <pc:docMk/>
            <pc:sldMk cId="2915525660" sldId="458"/>
            <ac:picMk id="9" creationId="{E18FBDB4-8A90-44FB-8D32-859920BFD82A}"/>
          </ac:picMkLst>
        </pc:picChg>
      </pc:sldChg>
      <pc:sldChg chg="addSp delSp modSp add mod">
        <pc:chgData name="Boban Srezovski" userId="d2c5dd452d77a740" providerId="LiveId" clId="{9BE6E330-B6E1-4F5C-8E20-010F0403C8BF}" dt="2022-03-08T10:42:01.592" v="1262" actId="1076"/>
        <pc:sldMkLst>
          <pc:docMk/>
          <pc:sldMk cId="3453040939" sldId="459"/>
        </pc:sldMkLst>
        <pc:spChg chg="mod">
          <ac:chgData name="Boban Srezovski" userId="d2c5dd452d77a740" providerId="LiveId" clId="{9BE6E330-B6E1-4F5C-8E20-010F0403C8BF}" dt="2022-03-08T10:41:36.377" v="1253" actId="20577"/>
          <ac:spMkLst>
            <pc:docMk/>
            <pc:sldMk cId="3453040939" sldId="459"/>
            <ac:spMk id="3" creationId="{D12D863C-4280-4130-AB66-83408E1CAD2C}"/>
          </ac:spMkLst>
        </pc:spChg>
        <pc:spChg chg="del">
          <ac:chgData name="Boban Srezovski" userId="d2c5dd452d77a740" providerId="LiveId" clId="{9BE6E330-B6E1-4F5C-8E20-010F0403C8BF}" dt="2022-03-08T10:41:35.781" v="1252" actId="478"/>
          <ac:spMkLst>
            <pc:docMk/>
            <pc:sldMk cId="3453040939" sldId="459"/>
            <ac:spMk id="12" creationId="{C76FC81B-A7BA-41DA-A002-78930BE41690}"/>
          </ac:spMkLst>
        </pc:spChg>
        <pc:spChg chg="add mod">
          <ac:chgData name="Boban Srezovski" userId="d2c5dd452d77a740" providerId="LiveId" clId="{9BE6E330-B6E1-4F5C-8E20-010F0403C8BF}" dt="2022-03-08T10:42:01.592" v="1262" actId="1076"/>
          <ac:spMkLst>
            <pc:docMk/>
            <pc:sldMk cId="3453040939" sldId="459"/>
            <ac:spMk id="13" creationId="{12B21752-B83C-40F8-BA46-203017635A5A}"/>
          </ac:spMkLst>
        </pc:spChg>
        <pc:picChg chg="del">
          <ac:chgData name="Boban Srezovski" userId="d2c5dd452d77a740" providerId="LiveId" clId="{9BE6E330-B6E1-4F5C-8E20-010F0403C8BF}" dt="2022-03-08T10:41:15.512" v="1238" actId="478"/>
          <ac:picMkLst>
            <pc:docMk/>
            <pc:sldMk cId="3453040939" sldId="459"/>
            <ac:picMk id="5" creationId="{B34A0DE3-A1B3-442D-A5DD-F7AD8BD60C30}"/>
          </ac:picMkLst>
        </pc:picChg>
        <pc:picChg chg="add mod">
          <ac:chgData name="Boban Srezovski" userId="d2c5dd452d77a740" providerId="LiveId" clId="{9BE6E330-B6E1-4F5C-8E20-010F0403C8BF}" dt="2022-03-08T10:41:38.456" v="1254" actId="1076"/>
          <ac:picMkLst>
            <pc:docMk/>
            <pc:sldMk cId="3453040939" sldId="459"/>
            <ac:picMk id="6" creationId="{9328023F-2ABB-4584-B881-3FF2AF304D84}"/>
          </ac:picMkLst>
        </pc:picChg>
        <pc:picChg chg="del">
          <ac:chgData name="Boban Srezovski" userId="d2c5dd452d77a740" providerId="LiveId" clId="{9BE6E330-B6E1-4F5C-8E20-010F0403C8BF}" dt="2022-03-08T10:41:32.081" v="1251" actId="478"/>
          <ac:picMkLst>
            <pc:docMk/>
            <pc:sldMk cId="3453040939" sldId="459"/>
            <ac:picMk id="8" creationId="{75E407C4-5624-4E51-ABE7-2807405B8F5F}"/>
          </ac:picMkLst>
        </pc:picChg>
        <pc:picChg chg="add mod">
          <ac:chgData name="Boban Srezovski" userId="d2c5dd452d77a740" providerId="LiveId" clId="{9BE6E330-B6E1-4F5C-8E20-010F0403C8BF}" dt="2022-03-08T10:41:46.889" v="1256" actId="1076"/>
          <ac:picMkLst>
            <pc:docMk/>
            <pc:sldMk cId="3453040939" sldId="459"/>
            <ac:picMk id="9" creationId="{320485E6-CB46-41CA-864E-9DB765672AD2}"/>
          </ac:picMkLst>
        </pc:picChg>
      </pc:sldChg>
      <pc:sldChg chg="addSp delSp modSp add mod">
        <pc:chgData name="Boban Srezovski" userId="d2c5dd452d77a740" providerId="LiveId" clId="{9BE6E330-B6E1-4F5C-8E20-010F0403C8BF}" dt="2022-03-08T10:51:21.023" v="1473" actId="1076"/>
        <pc:sldMkLst>
          <pc:docMk/>
          <pc:sldMk cId="2334614360" sldId="460"/>
        </pc:sldMkLst>
        <pc:spChg chg="mod">
          <ac:chgData name="Boban Srezovski" userId="d2c5dd452d77a740" providerId="LiveId" clId="{9BE6E330-B6E1-4F5C-8E20-010F0403C8BF}" dt="2022-03-08T10:51:05.338" v="1468" actId="20577"/>
          <ac:spMkLst>
            <pc:docMk/>
            <pc:sldMk cId="2334614360" sldId="460"/>
            <ac:spMk id="3" creationId="{DD3ABBE7-9D21-4775-9CA0-5730E3461D89}"/>
          </ac:spMkLst>
        </pc:spChg>
        <pc:picChg chg="add mod modCrop">
          <ac:chgData name="Boban Srezovski" userId="d2c5dd452d77a740" providerId="LiveId" clId="{9BE6E330-B6E1-4F5C-8E20-010F0403C8BF}" dt="2022-03-08T10:51:13.648" v="1471" actId="732"/>
          <ac:picMkLst>
            <pc:docMk/>
            <pc:sldMk cId="2334614360" sldId="460"/>
            <ac:picMk id="5" creationId="{E84F24FE-FE4C-4EC7-AEAB-D3279A6E1716}"/>
          </ac:picMkLst>
        </pc:picChg>
        <pc:picChg chg="del">
          <ac:chgData name="Boban Srezovski" userId="d2c5dd452d77a740" providerId="LiveId" clId="{9BE6E330-B6E1-4F5C-8E20-010F0403C8BF}" dt="2022-03-08T10:50:20.754" v="1441" actId="478"/>
          <ac:picMkLst>
            <pc:docMk/>
            <pc:sldMk cId="2334614360" sldId="460"/>
            <ac:picMk id="6" creationId="{D6D7DA9B-C3E6-47FE-8938-A69C5D68DD8E}"/>
          </ac:picMkLst>
        </pc:picChg>
        <pc:picChg chg="add mod modCrop">
          <ac:chgData name="Boban Srezovski" userId="d2c5dd452d77a740" providerId="LiveId" clId="{9BE6E330-B6E1-4F5C-8E20-010F0403C8BF}" dt="2022-03-08T10:51:21.023" v="1473" actId="1076"/>
          <ac:picMkLst>
            <pc:docMk/>
            <pc:sldMk cId="2334614360" sldId="460"/>
            <ac:picMk id="8" creationId="{70808BAA-7C64-4C74-9F2D-F8909A2D0C67}"/>
          </ac:picMkLst>
        </pc:picChg>
      </pc:sldChg>
      <pc:sldChg chg="addSp delSp modSp add mod ord">
        <pc:chgData name="Boban Srezovski" userId="d2c5dd452d77a740" providerId="LiveId" clId="{9BE6E330-B6E1-4F5C-8E20-010F0403C8BF}" dt="2022-03-08T10:51:49.320" v="1488" actId="1076"/>
        <pc:sldMkLst>
          <pc:docMk/>
          <pc:sldMk cId="1047280448" sldId="461"/>
        </pc:sldMkLst>
        <pc:spChg chg="mod">
          <ac:chgData name="Boban Srezovski" userId="d2c5dd452d77a740" providerId="LiveId" clId="{9BE6E330-B6E1-4F5C-8E20-010F0403C8BF}" dt="2022-03-08T10:51:40.842" v="1484" actId="6549"/>
          <ac:spMkLst>
            <pc:docMk/>
            <pc:sldMk cId="1047280448" sldId="461"/>
            <ac:spMk id="3" creationId="{DD3ABBE7-9D21-4775-9CA0-5730E3461D89}"/>
          </ac:spMkLst>
        </pc:spChg>
        <pc:picChg chg="add mod">
          <ac:chgData name="Boban Srezovski" userId="d2c5dd452d77a740" providerId="LiveId" clId="{9BE6E330-B6E1-4F5C-8E20-010F0403C8BF}" dt="2022-03-08T10:51:49.320" v="1488" actId="1076"/>
          <ac:picMkLst>
            <pc:docMk/>
            <pc:sldMk cId="1047280448" sldId="461"/>
            <ac:picMk id="5" creationId="{0B42BA72-B1D8-48AD-903F-4A3142E2EABB}"/>
          </ac:picMkLst>
        </pc:picChg>
        <pc:picChg chg="del mod">
          <ac:chgData name="Boban Srezovski" userId="d2c5dd452d77a740" providerId="LiveId" clId="{9BE6E330-B6E1-4F5C-8E20-010F0403C8BF}" dt="2022-03-08T10:51:42.233" v="1486" actId="478"/>
          <ac:picMkLst>
            <pc:docMk/>
            <pc:sldMk cId="1047280448" sldId="461"/>
            <ac:picMk id="6" creationId="{D6D7DA9B-C3E6-47FE-8938-A69C5D68DD8E}"/>
          </ac:picMkLst>
        </pc:picChg>
      </pc:sldChg>
      <pc:sldChg chg="addSp delSp modSp add mod">
        <pc:chgData name="Boban Srezovski" userId="d2c5dd452d77a740" providerId="LiveId" clId="{9BE6E330-B6E1-4F5C-8E20-010F0403C8BF}" dt="2022-03-08T10:52:32.288" v="1513" actId="20577"/>
        <pc:sldMkLst>
          <pc:docMk/>
          <pc:sldMk cId="1651172099" sldId="462"/>
        </pc:sldMkLst>
        <pc:spChg chg="mod">
          <ac:chgData name="Boban Srezovski" userId="d2c5dd452d77a740" providerId="LiveId" clId="{9BE6E330-B6E1-4F5C-8E20-010F0403C8BF}" dt="2022-03-08T10:52:32.288" v="1513" actId="20577"/>
          <ac:spMkLst>
            <pc:docMk/>
            <pc:sldMk cId="1651172099" sldId="462"/>
            <ac:spMk id="3" creationId="{DD3ABBE7-9D21-4775-9CA0-5730E3461D89}"/>
          </ac:spMkLst>
        </pc:spChg>
        <pc:spChg chg="add mod">
          <ac:chgData name="Boban Srezovski" userId="d2c5dd452d77a740" providerId="LiveId" clId="{9BE6E330-B6E1-4F5C-8E20-010F0403C8BF}" dt="2022-03-08T10:52:28.409" v="1511" actId="1076"/>
          <ac:spMkLst>
            <pc:docMk/>
            <pc:sldMk cId="1651172099" sldId="462"/>
            <ac:spMk id="8" creationId="{1FD53FA7-FFC8-42BA-B92D-6A7B0C2685B1}"/>
          </ac:spMkLst>
        </pc:spChg>
        <pc:picChg chg="del">
          <ac:chgData name="Boban Srezovski" userId="d2c5dd452d77a740" providerId="LiveId" clId="{9BE6E330-B6E1-4F5C-8E20-010F0403C8BF}" dt="2022-03-08T10:52:09.153" v="1500" actId="478"/>
          <ac:picMkLst>
            <pc:docMk/>
            <pc:sldMk cId="1651172099" sldId="462"/>
            <ac:picMk id="5" creationId="{0B42BA72-B1D8-48AD-903F-4A3142E2EABB}"/>
          </ac:picMkLst>
        </pc:picChg>
        <pc:picChg chg="add mod">
          <ac:chgData name="Boban Srezovski" userId="d2c5dd452d77a740" providerId="LiveId" clId="{9BE6E330-B6E1-4F5C-8E20-010F0403C8BF}" dt="2022-03-08T10:52:30.575" v="1512" actId="1076"/>
          <ac:picMkLst>
            <pc:docMk/>
            <pc:sldMk cId="1651172099" sldId="462"/>
            <ac:picMk id="6" creationId="{6C399048-D288-4238-AE66-437240404D63}"/>
          </ac:picMkLst>
        </pc:picChg>
      </pc:sldChg>
      <pc:sldChg chg="addSp delSp modSp add mod">
        <pc:chgData name="Boban Srezovski" userId="d2c5dd452d77a740" providerId="LiveId" clId="{9BE6E330-B6E1-4F5C-8E20-010F0403C8BF}" dt="2022-03-08T10:53:51.600" v="1558" actId="1076"/>
        <pc:sldMkLst>
          <pc:docMk/>
          <pc:sldMk cId="3249936103" sldId="463"/>
        </pc:sldMkLst>
        <pc:spChg chg="mod">
          <ac:chgData name="Boban Srezovski" userId="d2c5dd452d77a740" providerId="LiveId" clId="{9BE6E330-B6E1-4F5C-8E20-010F0403C8BF}" dt="2022-03-08T10:53:29.041" v="1555" actId="20577"/>
          <ac:spMkLst>
            <pc:docMk/>
            <pc:sldMk cId="3249936103" sldId="463"/>
            <ac:spMk id="3" creationId="{DD3ABBE7-9D21-4775-9CA0-5730E3461D89}"/>
          </ac:spMkLst>
        </pc:spChg>
        <pc:spChg chg="del">
          <ac:chgData name="Boban Srezovski" userId="d2c5dd452d77a740" providerId="LiveId" clId="{9BE6E330-B6E1-4F5C-8E20-010F0403C8BF}" dt="2022-03-08T10:52:52.897" v="1526" actId="478"/>
          <ac:spMkLst>
            <pc:docMk/>
            <pc:sldMk cId="3249936103" sldId="463"/>
            <ac:spMk id="8" creationId="{1FD53FA7-FFC8-42BA-B92D-6A7B0C2685B1}"/>
          </ac:spMkLst>
        </pc:spChg>
        <pc:picChg chg="add mod">
          <ac:chgData name="Boban Srezovski" userId="d2c5dd452d77a740" providerId="LiveId" clId="{9BE6E330-B6E1-4F5C-8E20-010F0403C8BF}" dt="2022-03-08T10:53:07.617" v="1530" actId="1076"/>
          <ac:picMkLst>
            <pc:docMk/>
            <pc:sldMk cId="3249936103" sldId="463"/>
            <ac:picMk id="5" creationId="{4E7C7C5A-57BE-4607-9CC3-4D616E91C896}"/>
          </ac:picMkLst>
        </pc:picChg>
        <pc:picChg chg="del">
          <ac:chgData name="Boban Srezovski" userId="d2c5dd452d77a740" providerId="LiveId" clId="{9BE6E330-B6E1-4F5C-8E20-010F0403C8BF}" dt="2022-03-08T10:52:51.891" v="1525" actId="478"/>
          <ac:picMkLst>
            <pc:docMk/>
            <pc:sldMk cId="3249936103" sldId="463"/>
            <ac:picMk id="6" creationId="{6C399048-D288-4238-AE66-437240404D63}"/>
          </ac:picMkLst>
        </pc:picChg>
        <pc:picChg chg="add mod modCrop">
          <ac:chgData name="Boban Srezovski" userId="d2c5dd452d77a740" providerId="LiveId" clId="{9BE6E330-B6E1-4F5C-8E20-010F0403C8BF}" dt="2022-03-08T10:53:51.600" v="1558" actId="1076"/>
          <ac:picMkLst>
            <pc:docMk/>
            <pc:sldMk cId="3249936103" sldId="463"/>
            <ac:picMk id="9" creationId="{58B3B2ED-97D6-4C3F-870D-A1883F5962BE}"/>
          </ac:picMkLst>
        </pc:picChg>
      </pc:sldChg>
      <pc:sldChg chg="addSp delSp modSp add mod ord">
        <pc:chgData name="Boban Srezovski" userId="d2c5dd452d77a740" providerId="LiveId" clId="{9BE6E330-B6E1-4F5C-8E20-010F0403C8BF}" dt="2022-03-08T10:55:19.232" v="1594" actId="1076"/>
        <pc:sldMkLst>
          <pc:docMk/>
          <pc:sldMk cId="1751608367" sldId="464"/>
        </pc:sldMkLst>
        <pc:spChg chg="mod">
          <ac:chgData name="Boban Srezovski" userId="d2c5dd452d77a740" providerId="LiveId" clId="{9BE6E330-B6E1-4F5C-8E20-010F0403C8BF}" dt="2022-03-08T10:54:56.045" v="1586"/>
          <ac:spMkLst>
            <pc:docMk/>
            <pc:sldMk cId="1751608367" sldId="464"/>
            <ac:spMk id="3" creationId="{DD3ABBE7-9D21-4775-9CA0-5730E3461D89}"/>
          </ac:spMkLst>
        </pc:spChg>
        <pc:spChg chg="del">
          <ac:chgData name="Boban Srezovski" userId="d2c5dd452d77a740" providerId="LiveId" clId="{9BE6E330-B6E1-4F5C-8E20-010F0403C8BF}" dt="2022-03-08T10:54:38.235" v="1575" actId="478"/>
          <ac:spMkLst>
            <pc:docMk/>
            <pc:sldMk cId="1751608367" sldId="464"/>
            <ac:spMk id="8" creationId="{1FD53FA7-FFC8-42BA-B92D-6A7B0C2685B1}"/>
          </ac:spMkLst>
        </pc:spChg>
        <pc:spChg chg="add mod">
          <ac:chgData name="Boban Srezovski" userId="d2c5dd452d77a740" providerId="LiveId" clId="{9BE6E330-B6E1-4F5C-8E20-010F0403C8BF}" dt="2022-03-08T10:55:19.232" v="1594" actId="1076"/>
          <ac:spMkLst>
            <pc:docMk/>
            <pc:sldMk cId="1751608367" sldId="464"/>
            <ac:spMk id="11" creationId="{C652691B-3BA5-4F3A-8AA1-1E3C6F7F4E9C}"/>
          </ac:spMkLst>
        </pc:spChg>
        <pc:picChg chg="add mod">
          <ac:chgData name="Boban Srezovski" userId="d2c5dd452d77a740" providerId="LiveId" clId="{9BE6E330-B6E1-4F5C-8E20-010F0403C8BF}" dt="2022-03-08T10:54:50.152" v="1579" actId="1076"/>
          <ac:picMkLst>
            <pc:docMk/>
            <pc:sldMk cId="1751608367" sldId="464"/>
            <ac:picMk id="5" creationId="{D4A3754C-7AA7-4784-A2FC-6C6C254F62F2}"/>
          </ac:picMkLst>
        </pc:picChg>
        <pc:picChg chg="del">
          <ac:chgData name="Boban Srezovski" userId="d2c5dd452d77a740" providerId="LiveId" clId="{9BE6E330-B6E1-4F5C-8E20-010F0403C8BF}" dt="2022-03-08T10:54:36.865" v="1574" actId="478"/>
          <ac:picMkLst>
            <pc:docMk/>
            <pc:sldMk cId="1751608367" sldId="464"/>
            <ac:picMk id="6" creationId="{6C399048-D288-4238-AE66-437240404D63}"/>
          </ac:picMkLst>
        </pc:picChg>
        <pc:picChg chg="add mod">
          <ac:chgData name="Boban Srezovski" userId="d2c5dd452d77a740" providerId="LiveId" clId="{9BE6E330-B6E1-4F5C-8E20-010F0403C8BF}" dt="2022-03-08T10:55:05.048" v="1588" actId="1076"/>
          <ac:picMkLst>
            <pc:docMk/>
            <pc:sldMk cId="1751608367" sldId="464"/>
            <ac:picMk id="9" creationId="{3F93A2D8-337B-4165-B20A-C62EFB7EC8AB}"/>
          </ac:picMkLst>
        </pc:picChg>
      </pc:sldChg>
      <pc:sldChg chg="add del">
        <pc:chgData name="Boban Srezovski" userId="d2c5dd452d77a740" providerId="LiveId" clId="{9BE6E330-B6E1-4F5C-8E20-010F0403C8BF}" dt="2022-03-08T10:54:21.358" v="1563"/>
        <pc:sldMkLst>
          <pc:docMk/>
          <pc:sldMk cId="1497007384" sldId="465"/>
        </pc:sldMkLst>
      </pc:sldChg>
      <pc:sldChg chg="addSp delSp modSp add mod">
        <pc:chgData name="Boban Srezovski" userId="d2c5dd452d77a740" providerId="LiveId" clId="{9BE6E330-B6E1-4F5C-8E20-010F0403C8BF}" dt="2022-03-08T11:50:27.502" v="1736" actId="1076"/>
        <pc:sldMkLst>
          <pc:docMk/>
          <pc:sldMk cId="3008496771" sldId="465"/>
        </pc:sldMkLst>
        <pc:spChg chg="mod">
          <ac:chgData name="Boban Srezovski" userId="d2c5dd452d77a740" providerId="LiveId" clId="{9BE6E330-B6E1-4F5C-8E20-010F0403C8BF}" dt="2022-03-08T11:50:04.631" v="1727" actId="20577"/>
          <ac:spMkLst>
            <pc:docMk/>
            <pc:sldMk cId="3008496771" sldId="465"/>
            <ac:spMk id="3" creationId="{DD3ABBE7-9D21-4775-9CA0-5730E3461D89}"/>
          </ac:spMkLst>
        </pc:spChg>
        <pc:spChg chg="add del">
          <ac:chgData name="Boban Srezovski" userId="d2c5dd452d77a740" providerId="LiveId" clId="{9BE6E330-B6E1-4F5C-8E20-010F0403C8BF}" dt="2022-03-08T10:55:55.622" v="1604" actId="22"/>
          <ac:spMkLst>
            <pc:docMk/>
            <pc:sldMk cId="3008496771" sldId="465"/>
            <ac:spMk id="10" creationId="{08C59AD5-ECED-46D6-9389-9428ACB88028}"/>
          </ac:spMkLst>
        </pc:spChg>
        <pc:spChg chg="del mod">
          <ac:chgData name="Boban Srezovski" userId="d2c5dd452d77a740" providerId="LiveId" clId="{9BE6E330-B6E1-4F5C-8E20-010F0403C8BF}" dt="2022-03-08T11:47:17.943" v="1636" actId="478"/>
          <ac:spMkLst>
            <pc:docMk/>
            <pc:sldMk cId="3008496771" sldId="465"/>
            <ac:spMk id="11" creationId="{C652691B-3BA5-4F3A-8AA1-1E3C6F7F4E9C}"/>
          </ac:spMkLst>
        </pc:spChg>
        <pc:spChg chg="add del mod">
          <ac:chgData name="Boban Srezovski" userId="d2c5dd452d77a740" providerId="LiveId" clId="{9BE6E330-B6E1-4F5C-8E20-010F0403C8BF}" dt="2022-03-08T11:49:22.343" v="1704" actId="478"/>
          <ac:spMkLst>
            <pc:docMk/>
            <pc:sldMk cId="3008496771" sldId="465"/>
            <ac:spMk id="16" creationId="{933CF0A8-6912-4B5A-A26A-FBB49F1DB882}"/>
          </ac:spMkLst>
        </pc:spChg>
        <pc:spChg chg="add mod">
          <ac:chgData name="Boban Srezovski" userId="d2c5dd452d77a740" providerId="LiveId" clId="{9BE6E330-B6E1-4F5C-8E20-010F0403C8BF}" dt="2022-03-08T11:50:27.502" v="1736" actId="1076"/>
          <ac:spMkLst>
            <pc:docMk/>
            <pc:sldMk cId="3008496771" sldId="465"/>
            <ac:spMk id="22" creationId="{20C8E33B-B2B9-4F85-97FA-2E8B45F97E7C}"/>
          </ac:spMkLst>
        </pc:spChg>
        <pc:picChg chg="del">
          <ac:chgData name="Boban Srezovski" userId="d2c5dd452d77a740" providerId="LiveId" clId="{9BE6E330-B6E1-4F5C-8E20-010F0403C8BF}" dt="2022-03-08T10:55:47" v="1601" actId="478"/>
          <ac:picMkLst>
            <pc:docMk/>
            <pc:sldMk cId="3008496771" sldId="465"/>
            <ac:picMk id="5" creationId="{D4A3754C-7AA7-4784-A2FC-6C6C254F62F2}"/>
          </ac:picMkLst>
        </pc:picChg>
        <pc:picChg chg="add del">
          <ac:chgData name="Boban Srezovski" userId="d2c5dd452d77a740" providerId="LiveId" clId="{9BE6E330-B6E1-4F5C-8E20-010F0403C8BF}" dt="2022-03-08T11:47:16.106" v="1634" actId="478"/>
          <ac:picMkLst>
            <pc:docMk/>
            <pc:sldMk cId="3008496771" sldId="465"/>
            <ac:picMk id="6" creationId="{3271E7EA-D64A-47FA-91EF-A26FD3A31B5F}"/>
          </ac:picMkLst>
        </pc:picChg>
        <pc:picChg chg="del">
          <ac:chgData name="Boban Srezovski" userId="d2c5dd452d77a740" providerId="LiveId" clId="{9BE6E330-B6E1-4F5C-8E20-010F0403C8BF}" dt="2022-03-08T10:56:11.393" v="1617" actId="478"/>
          <ac:picMkLst>
            <pc:docMk/>
            <pc:sldMk cId="3008496771" sldId="465"/>
            <ac:picMk id="9" creationId="{3F93A2D8-337B-4165-B20A-C62EFB7EC8AB}"/>
          </ac:picMkLst>
        </pc:picChg>
        <pc:picChg chg="add del mod">
          <ac:chgData name="Boban Srezovski" userId="d2c5dd452d77a740" providerId="LiveId" clId="{9BE6E330-B6E1-4F5C-8E20-010F0403C8BF}" dt="2022-03-08T11:47:16.769" v="1635" actId="478"/>
          <ac:picMkLst>
            <pc:docMk/>
            <pc:sldMk cId="3008496771" sldId="465"/>
            <ac:picMk id="12" creationId="{7F7E85A8-1E45-46FE-9C5F-40DBE1B23B5E}"/>
          </ac:picMkLst>
        </pc:picChg>
        <pc:picChg chg="add del mod">
          <ac:chgData name="Boban Srezovski" userId="d2c5dd452d77a740" providerId="LiveId" clId="{9BE6E330-B6E1-4F5C-8E20-010F0403C8BF}" dt="2022-03-08T11:49:22.703" v="1705" actId="478"/>
          <ac:picMkLst>
            <pc:docMk/>
            <pc:sldMk cId="3008496771" sldId="465"/>
            <ac:picMk id="14" creationId="{78376067-6D01-410A-9E8F-DC3C1E3EA17A}"/>
          </ac:picMkLst>
        </pc:picChg>
        <pc:picChg chg="add mod">
          <ac:chgData name="Boban Srezovski" userId="d2c5dd452d77a740" providerId="LiveId" clId="{9BE6E330-B6E1-4F5C-8E20-010F0403C8BF}" dt="2022-03-08T11:49:55.710" v="1720" actId="1076"/>
          <ac:picMkLst>
            <pc:docMk/>
            <pc:sldMk cId="3008496771" sldId="465"/>
            <ac:picMk id="18" creationId="{63E3C56F-806C-46EA-A12C-0A1DA88E8654}"/>
          </ac:picMkLst>
        </pc:picChg>
        <pc:picChg chg="add mod">
          <ac:chgData name="Boban Srezovski" userId="d2c5dd452d77a740" providerId="LiveId" clId="{9BE6E330-B6E1-4F5C-8E20-010F0403C8BF}" dt="2022-03-08T11:50:12.685" v="1729" actId="1076"/>
          <ac:picMkLst>
            <pc:docMk/>
            <pc:sldMk cId="3008496771" sldId="465"/>
            <ac:picMk id="20" creationId="{6949417F-3DDF-4387-ACFA-2B8756704135}"/>
          </ac:picMkLst>
        </pc:picChg>
      </pc:sldChg>
      <pc:sldChg chg="addSp delSp modSp add mod">
        <pc:chgData name="Boban Srezovski" userId="d2c5dd452d77a740" providerId="LiveId" clId="{9BE6E330-B6E1-4F5C-8E20-010F0403C8BF}" dt="2022-03-08T11:52:59.453" v="1773" actId="1076"/>
        <pc:sldMkLst>
          <pc:docMk/>
          <pc:sldMk cId="2718224307" sldId="466"/>
        </pc:sldMkLst>
        <pc:spChg chg="mod">
          <ac:chgData name="Boban Srezovski" userId="d2c5dd452d77a740" providerId="LiveId" clId="{9BE6E330-B6E1-4F5C-8E20-010F0403C8BF}" dt="2022-03-08T11:51:14.248" v="1744" actId="20577"/>
          <ac:spMkLst>
            <pc:docMk/>
            <pc:sldMk cId="2718224307" sldId="466"/>
            <ac:spMk id="2" creationId="{0EA78ED8-8612-4764-BE35-F00851278351}"/>
          </ac:spMkLst>
        </pc:spChg>
        <pc:spChg chg="mod">
          <ac:chgData name="Boban Srezovski" userId="d2c5dd452d77a740" providerId="LiveId" clId="{9BE6E330-B6E1-4F5C-8E20-010F0403C8BF}" dt="2022-03-08T11:52:49.534" v="1770" actId="242"/>
          <ac:spMkLst>
            <pc:docMk/>
            <pc:sldMk cId="2718224307" sldId="466"/>
            <ac:spMk id="3" creationId="{DD3ABBE7-9D21-4775-9CA0-5730E3461D89}"/>
          </ac:spMkLst>
        </pc:spChg>
        <pc:spChg chg="add mod">
          <ac:chgData name="Boban Srezovski" userId="d2c5dd452d77a740" providerId="LiveId" clId="{9BE6E330-B6E1-4F5C-8E20-010F0403C8BF}" dt="2022-03-08T11:52:59.453" v="1773" actId="1076"/>
          <ac:spMkLst>
            <pc:docMk/>
            <pc:sldMk cId="2718224307" sldId="466"/>
            <ac:spMk id="9" creationId="{D4074F64-7B6E-4748-9C62-EFE90E69F916}"/>
          </ac:spMkLst>
        </pc:spChg>
        <pc:spChg chg="del">
          <ac:chgData name="Boban Srezovski" userId="d2c5dd452d77a740" providerId="LiveId" clId="{9BE6E330-B6E1-4F5C-8E20-010F0403C8BF}" dt="2022-03-08T11:51:56.017" v="1746" actId="478"/>
          <ac:spMkLst>
            <pc:docMk/>
            <pc:sldMk cId="2718224307" sldId="466"/>
            <ac:spMk id="16" creationId="{933CF0A8-6912-4B5A-A26A-FBB49F1DB882}"/>
          </ac:spMkLst>
        </pc:spChg>
        <pc:picChg chg="add mod">
          <ac:chgData name="Boban Srezovski" userId="d2c5dd452d77a740" providerId="LiveId" clId="{9BE6E330-B6E1-4F5C-8E20-010F0403C8BF}" dt="2022-03-08T11:52:51.397" v="1771" actId="1076"/>
          <ac:picMkLst>
            <pc:docMk/>
            <pc:sldMk cId="2718224307" sldId="466"/>
            <ac:picMk id="5" creationId="{6ED1753E-486E-4FFA-B64D-FE4C151E38FA}"/>
          </ac:picMkLst>
        </pc:picChg>
        <pc:picChg chg="del">
          <ac:chgData name="Boban Srezovski" userId="d2c5dd452d77a740" providerId="LiveId" clId="{9BE6E330-B6E1-4F5C-8E20-010F0403C8BF}" dt="2022-03-08T11:51:56.359" v="1747" actId="478"/>
          <ac:picMkLst>
            <pc:docMk/>
            <pc:sldMk cId="2718224307" sldId="466"/>
            <ac:picMk id="14" creationId="{78376067-6D01-410A-9E8F-DC3C1E3EA17A}"/>
          </ac:picMkLst>
        </pc:picChg>
      </pc:sldChg>
      <pc:sldChg chg="add del">
        <pc:chgData name="Boban Srezovski" userId="d2c5dd452d77a740" providerId="LiveId" clId="{9BE6E330-B6E1-4F5C-8E20-010F0403C8BF}" dt="2022-03-08T11:49:01.653" v="1683"/>
        <pc:sldMkLst>
          <pc:docMk/>
          <pc:sldMk cId="3968930066" sldId="466"/>
        </pc:sldMkLst>
      </pc:sldChg>
      <pc:sldChg chg="add del">
        <pc:chgData name="Boban Srezovski" userId="d2c5dd452d77a740" providerId="LiveId" clId="{9BE6E330-B6E1-4F5C-8E20-010F0403C8BF}" dt="2022-03-08T11:55:06.739" v="1775"/>
        <pc:sldMkLst>
          <pc:docMk/>
          <pc:sldMk cId="809543198" sldId="467"/>
        </pc:sldMkLst>
      </pc:sldChg>
      <pc:sldChg chg="addSp delSp modSp add mod">
        <pc:chgData name="Boban Srezovski" userId="d2c5dd452d77a740" providerId="LiveId" clId="{9BE6E330-B6E1-4F5C-8E20-010F0403C8BF}" dt="2022-03-08T11:55:53.223" v="1788" actId="1076"/>
        <pc:sldMkLst>
          <pc:docMk/>
          <pc:sldMk cId="1135679340" sldId="467"/>
        </pc:sldMkLst>
        <pc:spChg chg="mod">
          <ac:chgData name="Boban Srezovski" userId="d2c5dd452d77a740" providerId="LiveId" clId="{9BE6E330-B6E1-4F5C-8E20-010F0403C8BF}" dt="2022-03-08T11:55:49.681" v="1786" actId="242"/>
          <ac:spMkLst>
            <pc:docMk/>
            <pc:sldMk cId="1135679340" sldId="467"/>
            <ac:spMk id="3" creationId="{DD3ABBE7-9D21-4775-9CA0-5730E3461D89}"/>
          </ac:spMkLst>
        </pc:spChg>
        <pc:spChg chg="del">
          <ac:chgData name="Boban Srezovski" userId="d2c5dd452d77a740" providerId="LiveId" clId="{9BE6E330-B6E1-4F5C-8E20-010F0403C8BF}" dt="2022-03-08T11:55:18.993" v="1779" actId="478"/>
          <ac:spMkLst>
            <pc:docMk/>
            <pc:sldMk cId="1135679340" sldId="467"/>
            <ac:spMk id="9" creationId="{D4074F64-7B6E-4748-9C62-EFE90E69F916}"/>
          </ac:spMkLst>
        </pc:spChg>
        <pc:picChg chg="del">
          <ac:chgData name="Boban Srezovski" userId="d2c5dd452d77a740" providerId="LiveId" clId="{9BE6E330-B6E1-4F5C-8E20-010F0403C8BF}" dt="2022-03-08T11:55:17.888" v="1778" actId="478"/>
          <ac:picMkLst>
            <pc:docMk/>
            <pc:sldMk cId="1135679340" sldId="467"/>
            <ac:picMk id="5" creationId="{6ED1753E-486E-4FFA-B64D-FE4C151E38FA}"/>
          </ac:picMkLst>
        </pc:picChg>
        <pc:picChg chg="add mod">
          <ac:chgData name="Boban Srezovski" userId="d2c5dd452d77a740" providerId="LiveId" clId="{9BE6E330-B6E1-4F5C-8E20-010F0403C8BF}" dt="2022-03-08T11:55:53.223" v="1788" actId="1076"/>
          <ac:picMkLst>
            <pc:docMk/>
            <pc:sldMk cId="1135679340" sldId="467"/>
            <ac:picMk id="6" creationId="{9605CF50-1154-42A0-91A2-A58FFE76D4B5}"/>
          </ac:picMkLst>
        </pc:picChg>
      </pc:sldChg>
      <pc:sldChg chg="addSp delSp modSp add mod">
        <pc:chgData name="Boban Srezovski" userId="d2c5dd452d77a740" providerId="LiveId" clId="{9BE6E330-B6E1-4F5C-8E20-010F0403C8BF}" dt="2022-03-08T11:56:26.941" v="1803" actId="20577"/>
        <pc:sldMkLst>
          <pc:docMk/>
          <pc:sldMk cId="3432138450" sldId="468"/>
        </pc:sldMkLst>
        <pc:spChg chg="mod">
          <ac:chgData name="Boban Srezovski" userId="d2c5dd452d77a740" providerId="LiveId" clId="{9BE6E330-B6E1-4F5C-8E20-010F0403C8BF}" dt="2022-03-08T11:56:26.941" v="1803" actId="20577"/>
          <ac:spMkLst>
            <pc:docMk/>
            <pc:sldMk cId="3432138450" sldId="468"/>
            <ac:spMk id="3" creationId="{DD3ABBE7-9D21-4775-9CA0-5730E3461D89}"/>
          </ac:spMkLst>
        </pc:spChg>
        <pc:picChg chg="add mod">
          <ac:chgData name="Boban Srezovski" userId="d2c5dd452d77a740" providerId="LiveId" clId="{9BE6E330-B6E1-4F5C-8E20-010F0403C8BF}" dt="2022-03-08T11:56:25.790" v="1802" actId="1076"/>
          <ac:picMkLst>
            <pc:docMk/>
            <pc:sldMk cId="3432138450" sldId="468"/>
            <ac:picMk id="5" creationId="{964CEA47-8447-4A2E-AAB8-1AE42C302EB6}"/>
          </ac:picMkLst>
        </pc:picChg>
        <pc:picChg chg="del mod">
          <ac:chgData name="Boban Srezovski" userId="d2c5dd452d77a740" providerId="LiveId" clId="{9BE6E330-B6E1-4F5C-8E20-010F0403C8BF}" dt="2022-03-08T11:56:15.245" v="1799" actId="478"/>
          <ac:picMkLst>
            <pc:docMk/>
            <pc:sldMk cId="3432138450" sldId="468"/>
            <ac:picMk id="6" creationId="{9605CF50-1154-42A0-91A2-A58FFE76D4B5}"/>
          </ac:picMkLst>
        </pc:picChg>
      </pc:sldChg>
      <pc:sldChg chg="addSp delSp modSp add mod">
        <pc:chgData name="Boban Srezovski" userId="d2c5dd452d77a740" providerId="LiveId" clId="{9BE6E330-B6E1-4F5C-8E20-010F0403C8BF}" dt="2022-03-08T11:58:10.758" v="1830" actId="1076"/>
        <pc:sldMkLst>
          <pc:docMk/>
          <pc:sldMk cId="843962366" sldId="469"/>
        </pc:sldMkLst>
        <pc:spChg chg="mod">
          <ac:chgData name="Boban Srezovski" userId="d2c5dd452d77a740" providerId="LiveId" clId="{9BE6E330-B6E1-4F5C-8E20-010F0403C8BF}" dt="2022-03-08T11:57:44.380" v="1820"/>
          <ac:spMkLst>
            <pc:docMk/>
            <pc:sldMk cId="843962366" sldId="469"/>
            <ac:spMk id="3" creationId="{DD3ABBE7-9D21-4775-9CA0-5730E3461D89}"/>
          </ac:spMkLst>
        </pc:spChg>
        <pc:spChg chg="add mod">
          <ac:chgData name="Boban Srezovski" userId="d2c5dd452d77a740" providerId="LiveId" clId="{9BE6E330-B6E1-4F5C-8E20-010F0403C8BF}" dt="2022-03-08T11:58:07.246" v="1829" actId="1076"/>
          <ac:spMkLst>
            <pc:docMk/>
            <pc:sldMk cId="843962366" sldId="469"/>
            <ac:spMk id="10" creationId="{059675B2-EA2A-45C1-9EBB-8F8DD440CF5D}"/>
          </ac:spMkLst>
        </pc:spChg>
        <pc:picChg chg="del">
          <ac:chgData name="Boban Srezovski" userId="d2c5dd452d77a740" providerId="LiveId" clId="{9BE6E330-B6E1-4F5C-8E20-010F0403C8BF}" dt="2022-03-08T11:57:34.957" v="1811" actId="478"/>
          <ac:picMkLst>
            <pc:docMk/>
            <pc:sldMk cId="843962366" sldId="469"/>
            <ac:picMk id="5" creationId="{964CEA47-8447-4A2E-AAB8-1AE42C302EB6}"/>
          </ac:picMkLst>
        </pc:picChg>
        <pc:picChg chg="add mod">
          <ac:chgData name="Boban Srezovski" userId="d2c5dd452d77a740" providerId="LiveId" clId="{9BE6E330-B6E1-4F5C-8E20-010F0403C8BF}" dt="2022-03-08T11:57:45.934" v="1821" actId="1076"/>
          <ac:picMkLst>
            <pc:docMk/>
            <pc:sldMk cId="843962366" sldId="469"/>
            <ac:picMk id="6" creationId="{2555F2D0-4034-45E4-ACE9-B5593C2702DA}"/>
          </ac:picMkLst>
        </pc:picChg>
        <pc:picChg chg="add mod">
          <ac:chgData name="Boban Srezovski" userId="d2c5dd452d77a740" providerId="LiveId" clId="{9BE6E330-B6E1-4F5C-8E20-010F0403C8BF}" dt="2022-03-08T11:58:10.758" v="1830" actId="1076"/>
          <ac:picMkLst>
            <pc:docMk/>
            <pc:sldMk cId="843962366" sldId="469"/>
            <ac:picMk id="8" creationId="{CD6E2CB7-9AE4-4532-8582-013F3E16F5D7}"/>
          </ac:picMkLst>
        </pc:picChg>
      </pc:sldChg>
      <pc:sldChg chg="addSp delSp modSp add mod">
        <pc:chgData name="Boban Srezovski" userId="d2c5dd452d77a740" providerId="LiveId" clId="{9BE6E330-B6E1-4F5C-8E20-010F0403C8BF}" dt="2022-03-08T11:59:38.597" v="1867" actId="14100"/>
        <pc:sldMkLst>
          <pc:docMk/>
          <pc:sldMk cId="4040812639" sldId="470"/>
        </pc:sldMkLst>
        <pc:spChg chg="mod">
          <ac:chgData name="Boban Srezovski" userId="d2c5dd452d77a740" providerId="LiveId" clId="{9BE6E330-B6E1-4F5C-8E20-010F0403C8BF}" dt="2022-03-08T11:59:28.238" v="1862" actId="6549"/>
          <ac:spMkLst>
            <pc:docMk/>
            <pc:sldMk cId="4040812639" sldId="470"/>
            <ac:spMk id="3" creationId="{DD3ABBE7-9D21-4775-9CA0-5730E3461D89}"/>
          </ac:spMkLst>
        </pc:spChg>
        <pc:spChg chg="del">
          <ac:chgData name="Boban Srezovski" userId="d2c5dd452d77a740" providerId="LiveId" clId="{9BE6E330-B6E1-4F5C-8E20-010F0403C8BF}" dt="2022-03-08T11:58:49.126" v="1843" actId="478"/>
          <ac:spMkLst>
            <pc:docMk/>
            <pc:sldMk cId="4040812639" sldId="470"/>
            <ac:spMk id="10" creationId="{059675B2-EA2A-45C1-9EBB-8F8DD440CF5D}"/>
          </ac:spMkLst>
        </pc:spChg>
        <pc:picChg chg="add mod">
          <ac:chgData name="Boban Srezovski" userId="d2c5dd452d77a740" providerId="LiveId" clId="{9BE6E330-B6E1-4F5C-8E20-010F0403C8BF}" dt="2022-03-08T11:59:33.540" v="1865" actId="1076"/>
          <ac:picMkLst>
            <pc:docMk/>
            <pc:sldMk cId="4040812639" sldId="470"/>
            <ac:picMk id="5" creationId="{93E3FB51-8C0D-4B11-AE56-59B4798BE237}"/>
          </ac:picMkLst>
        </pc:picChg>
        <pc:picChg chg="del">
          <ac:chgData name="Boban Srezovski" userId="d2c5dd452d77a740" providerId="LiveId" clId="{9BE6E330-B6E1-4F5C-8E20-010F0403C8BF}" dt="2022-03-08T11:58:39.663" v="1838" actId="478"/>
          <ac:picMkLst>
            <pc:docMk/>
            <pc:sldMk cId="4040812639" sldId="470"/>
            <ac:picMk id="6" creationId="{2555F2D0-4034-45E4-ACE9-B5593C2702DA}"/>
          </ac:picMkLst>
        </pc:picChg>
        <pc:picChg chg="del">
          <ac:chgData name="Boban Srezovski" userId="d2c5dd452d77a740" providerId="LiveId" clId="{9BE6E330-B6E1-4F5C-8E20-010F0403C8BF}" dt="2022-03-08T11:58:47.654" v="1841" actId="478"/>
          <ac:picMkLst>
            <pc:docMk/>
            <pc:sldMk cId="4040812639" sldId="470"/>
            <ac:picMk id="8" creationId="{CD6E2CB7-9AE4-4532-8582-013F3E16F5D7}"/>
          </ac:picMkLst>
        </pc:picChg>
        <pc:picChg chg="add mod">
          <ac:chgData name="Boban Srezovski" userId="d2c5dd452d77a740" providerId="LiveId" clId="{9BE6E330-B6E1-4F5C-8E20-010F0403C8BF}" dt="2022-03-08T11:59:38.597" v="1867" actId="14100"/>
          <ac:picMkLst>
            <pc:docMk/>
            <pc:sldMk cId="4040812639" sldId="470"/>
            <ac:picMk id="9" creationId="{50D87B3C-6F1F-48B3-AE9B-9BF15306A737}"/>
          </ac:picMkLst>
        </pc:picChg>
      </pc:sldChg>
      <pc:sldChg chg="addSp delSp modSp add mod">
        <pc:chgData name="Boban Srezovski" userId="d2c5dd452d77a740" providerId="LiveId" clId="{9BE6E330-B6E1-4F5C-8E20-010F0403C8BF}" dt="2022-03-08T12:00:13.733" v="1882" actId="1076"/>
        <pc:sldMkLst>
          <pc:docMk/>
          <pc:sldMk cId="553259554" sldId="471"/>
        </pc:sldMkLst>
        <pc:spChg chg="mod">
          <ac:chgData name="Boban Srezovski" userId="d2c5dd452d77a740" providerId="LiveId" clId="{9BE6E330-B6E1-4F5C-8E20-010F0403C8BF}" dt="2022-03-08T12:00:00.823" v="1880" actId="403"/>
          <ac:spMkLst>
            <pc:docMk/>
            <pc:sldMk cId="553259554" sldId="471"/>
            <ac:spMk id="3" creationId="{DD3ABBE7-9D21-4775-9CA0-5730E3461D89}"/>
          </ac:spMkLst>
        </pc:spChg>
        <pc:picChg chg="del">
          <ac:chgData name="Boban Srezovski" userId="d2c5dd452d77a740" providerId="LiveId" clId="{9BE6E330-B6E1-4F5C-8E20-010F0403C8BF}" dt="2022-03-08T11:59:53.966" v="1872" actId="478"/>
          <ac:picMkLst>
            <pc:docMk/>
            <pc:sldMk cId="553259554" sldId="471"/>
            <ac:picMk id="5" creationId="{93E3FB51-8C0D-4B11-AE56-59B4798BE237}"/>
          </ac:picMkLst>
        </pc:picChg>
        <pc:picChg chg="add mod">
          <ac:chgData name="Boban Srezovski" userId="d2c5dd452d77a740" providerId="LiveId" clId="{9BE6E330-B6E1-4F5C-8E20-010F0403C8BF}" dt="2022-03-08T12:00:13.733" v="1882" actId="1076"/>
          <ac:picMkLst>
            <pc:docMk/>
            <pc:sldMk cId="553259554" sldId="471"/>
            <ac:picMk id="6" creationId="{ADA328D7-8604-4099-83C4-8C6C93C30DFE}"/>
          </ac:picMkLst>
        </pc:picChg>
        <pc:picChg chg="del">
          <ac:chgData name="Boban Srezovski" userId="d2c5dd452d77a740" providerId="LiveId" clId="{9BE6E330-B6E1-4F5C-8E20-010F0403C8BF}" dt="2022-03-08T11:59:54.230" v="1873" actId="478"/>
          <ac:picMkLst>
            <pc:docMk/>
            <pc:sldMk cId="553259554" sldId="471"/>
            <ac:picMk id="9" creationId="{50D87B3C-6F1F-48B3-AE9B-9BF15306A737}"/>
          </ac:picMkLst>
        </pc:picChg>
      </pc:sldChg>
      <pc:sldChg chg="addSp delSp modSp add mod">
        <pc:chgData name="Boban Srezovski" userId="d2c5dd452d77a740" providerId="LiveId" clId="{9BE6E330-B6E1-4F5C-8E20-010F0403C8BF}" dt="2022-03-08T12:00:42.461" v="1894" actId="20577"/>
        <pc:sldMkLst>
          <pc:docMk/>
          <pc:sldMk cId="1050270238" sldId="472"/>
        </pc:sldMkLst>
        <pc:spChg chg="mod">
          <ac:chgData name="Boban Srezovski" userId="d2c5dd452d77a740" providerId="LiveId" clId="{9BE6E330-B6E1-4F5C-8E20-010F0403C8BF}" dt="2022-03-08T12:00:42.461" v="1894" actId="20577"/>
          <ac:spMkLst>
            <pc:docMk/>
            <pc:sldMk cId="1050270238" sldId="472"/>
            <ac:spMk id="3" creationId="{DD3ABBE7-9D21-4775-9CA0-5730E3461D89}"/>
          </ac:spMkLst>
        </pc:spChg>
        <pc:picChg chg="add mod">
          <ac:chgData name="Boban Srezovski" userId="d2c5dd452d77a740" providerId="LiveId" clId="{9BE6E330-B6E1-4F5C-8E20-010F0403C8BF}" dt="2022-03-08T12:00:40.981" v="1893" actId="1076"/>
          <ac:picMkLst>
            <pc:docMk/>
            <pc:sldMk cId="1050270238" sldId="472"/>
            <ac:picMk id="5" creationId="{DF2DB299-9BFE-4193-9335-8CA58E7E654E}"/>
          </ac:picMkLst>
        </pc:picChg>
        <pc:picChg chg="del">
          <ac:chgData name="Boban Srezovski" userId="d2c5dd452d77a740" providerId="LiveId" clId="{9BE6E330-B6E1-4F5C-8E20-010F0403C8BF}" dt="2022-03-08T12:00:29.182" v="1890" actId="478"/>
          <ac:picMkLst>
            <pc:docMk/>
            <pc:sldMk cId="1050270238" sldId="472"/>
            <ac:picMk id="6" creationId="{ADA328D7-8604-4099-83C4-8C6C93C30DFE}"/>
          </ac:picMkLst>
        </pc:picChg>
      </pc:sldChg>
      <pc:sldChg chg="addSp delSp modSp add mod">
        <pc:chgData name="Boban Srezovski" userId="d2c5dd452d77a740" providerId="LiveId" clId="{9BE6E330-B6E1-4F5C-8E20-010F0403C8BF}" dt="2022-03-08T12:01:40.485" v="1918" actId="1076"/>
        <pc:sldMkLst>
          <pc:docMk/>
          <pc:sldMk cId="3929936233" sldId="473"/>
        </pc:sldMkLst>
        <pc:spChg chg="mod">
          <ac:chgData name="Boban Srezovski" userId="d2c5dd452d77a740" providerId="LiveId" clId="{9BE6E330-B6E1-4F5C-8E20-010F0403C8BF}" dt="2022-03-08T12:01:34.126" v="1916" actId="20577"/>
          <ac:spMkLst>
            <pc:docMk/>
            <pc:sldMk cId="3929936233" sldId="473"/>
            <ac:spMk id="3" creationId="{DD3ABBE7-9D21-4775-9CA0-5730E3461D89}"/>
          </ac:spMkLst>
        </pc:spChg>
        <pc:spChg chg="add mod">
          <ac:chgData name="Boban Srezovski" userId="d2c5dd452d77a740" providerId="LiveId" clId="{9BE6E330-B6E1-4F5C-8E20-010F0403C8BF}" dt="2022-03-08T12:01:38.084" v="1917" actId="1076"/>
          <ac:spMkLst>
            <pc:docMk/>
            <pc:sldMk cId="3929936233" sldId="473"/>
            <ac:spMk id="8" creationId="{F9B10069-0E72-4189-A2CB-534A44AB554E}"/>
          </ac:spMkLst>
        </pc:spChg>
        <pc:picChg chg="del">
          <ac:chgData name="Boban Srezovski" userId="d2c5dd452d77a740" providerId="LiveId" clId="{9BE6E330-B6E1-4F5C-8E20-010F0403C8BF}" dt="2022-03-08T12:00:58.790" v="1900" actId="478"/>
          <ac:picMkLst>
            <pc:docMk/>
            <pc:sldMk cId="3929936233" sldId="473"/>
            <ac:picMk id="5" creationId="{DF2DB299-9BFE-4193-9335-8CA58E7E654E}"/>
          </ac:picMkLst>
        </pc:picChg>
        <pc:picChg chg="add mod">
          <ac:chgData name="Boban Srezovski" userId="d2c5dd452d77a740" providerId="LiveId" clId="{9BE6E330-B6E1-4F5C-8E20-010F0403C8BF}" dt="2022-03-08T12:01:40.485" v="1918" actId="1076"/>
          <ac:picMkLst>
            <pc:docMk/>
            <pc:sldMk cId="3929936233" sldId="473"/>
            <ac:picMk id="6" creationId="{A67435B0-3362-4991-A2F3-D677A87DEE7E}"/>
          </ac:picMkLst>
        </pc:picChg>
      </pc:sldChg>
      <pc:sldChg chg="addSp modSp new mod">
        <pc:chgData name="Boban Srezovski" userId="d2c5dd452d77a740" providerId="LiveId" clId="{9BE6E330-B6E1-4F5C-8E20-010F0403C8BF}" dt="2022-03-08T12:05:31.737" v="1947" actId="1076"/>
        <pc:sldMkLst>
          <pc:docMk/>
          <pc:sldMk cId="2128864206" sldId="474"/>
        </pc:sldMkLst>
        <pc:spChg chg="mod">
          <ac:chgData name="Boban Srezovski" userId="d2c5dd452d77a740" providerId="LiveId" clId="{9BE6E330-B6E1-4F5C-8E20-010F0403C8BF}" dt="2022-03-08T12:02:00.301" v="1927" actId="20577"/>
          <ac:spMkLst>
            <pc:docMk/>
            <pc:sldMk cId="2128864206" sldId="474"/>
            <ac:spMk id="2" creationId="{FDC2B1CD-0C0A-4571-8BE5-4BB8B94F84AE}"/>
          </ac:spMkLst>
        </pc:spChg>
        <pc:spChg chg="mod">
          <ac:chgData name="Boban Srezovski" userId="d2c5dd452d77a740" providerId="LiveId" clId="{9BE6E330-B6E1-4F5C-8E20-010F0403C8BF}" dt="2022-03-08T12:05:31.737" v="1947" actId="1076"/>
          <ac:spMkLst>
            <pc:docMk/>
            <pc:sldMk cId="2128864206" sldId="474"/>
            <ac:spMk id="3" creationId="{1906DDB9-65F8-4384-A038-E1CF26CD40D9}"/>
          </ac:spMkLst>
        </pc:spChg>
        <pc:spChg chg="add mod">
          <ac:chgData name="Boban Srezovski" userId="d2c5dd452d77a740" providerId="LiveId" clId="{9BE6E330-B6E1-4F5C-8E20-010F0403C8BF}" dt="2022-03-08T12:05:31.381" v="1946" actId="1076"/>
          <ac:spMkLst>
            <pc:docMk/>
            <pc:sldMk cId="2128864206" sldId="474"/>
            <ac:spMk id="7" creationId="{EF938074-A5EE-4383-8847-4704E74A5999}"/>
          </ac:spMkLst>
        </pc:spChg>
        <pc:picChg chg="add mod">
          <ac:chgData name="Boban Srezovski" userId="d2c5dd452d77a740" providerId="LiveId" clId="{9BE6E330-B6E1-4F5C-8E20-010F0403C8BF}" dt="2022-03-08T12:05:15.757" v="1939" actId="1076"/>
          <ac:picMkLst>
            <pc:docMk/>
            <pc:sldMk cId="2128864206" sldId="474"/>
            <ac:picMk id="5" creationId="{FC80CABE-8DF4-43B3-B197-3E4B8DC2D5A9}"/>
          </ac:picMkLst>
        </pc:picChg>
      </pc:sldChg>
      <pc:sldChg chg="addSp delSp modSp add mod">
        <pc:chgData name="Boban Srezovski" userId="d2c5dd452d77a740" providerId="LiveId" clId="{9BE6E330-B6E1-4F5C-8E20-010F0403C8BF}" dt="2022-03-08T12:06:25.948" v="1959" actId="1076"/>
        <pc:sldMkLst>
          <pc:docMk/>
          <pc:sldMk cId="84914223" sldId="475"/>
        </pc:sldMkLst>
        <pc:spChg chg="mod">
          <ac:chgData name="Boban Srezovski" userId="d2c5dd452d77a740" providerId="LiveId" clId="{9BE6E330-B6E1-4F5C-8E20-010F0403C8BF}" dt="2022-03-08T12:06:07.174" v="1957" actId="242"/>
          <ac:spMkLst>
            <pc:docMk/>
            <pc:sldMk cId="84914223" sldId="475"/>
            <ac:spMk id="3" creationId="{1906DDB9-65F8-4384-A038-E1CF26CD40D9}"/>
          </ac:spMkLst>
        </pc:spChg>
        <pc:spChg chg="del">
          <ac:chgData name="Boban Srezovski" userId="d2c5dd452d77a740" providerId="LiveId" clId="{9BE6E330-B6E1-4F5C-8E20-010F0403C8BF}" dt="2022-03-08T12:05:52.863" v="1951" actId="478"/>
          <ac:spMkLst>
            <pc:docMk/>
            <pc:sldMk cId="84914223" sldId="475"/>
            <ac:spMk id="7" creationId="{EF938074-A5EE-4383-8847-4704E74A5999}"/>
          </ac:spMkLst>
        </pc:spChg>
        <pc:picChg chg="del">
          <ac:chgData name="Boban Srezovski" userId="d2c5dd452d77a740" providerId="LiveId" clId="{9BE6E330-B6E1-4F5C-8E20-010F0403C8BF}" dt="2022-03-08T12:05:48.958" v="1949" actId="478"/>
          <ac:picMkLst>
            <pc:docMk/>
            <pc:sldMk cId="84914223" sldId="475"/>
            <ac:picMk id="5" creationId="{FC80CABE-8DF4-43B3-B197-3E4B8DC2D5A9}"/>
          </ac:picMkLst>
        </pc:picChg>
        <pc:picChg chg="add mod">
          <ac:chgData name="Boban Srezovski" userId="d2c5dd452d77a740" providerId="LiveId" clId="{9BE6E330-B6E1-4F5C-8E20-010F0403C8BF}" dt="2022-03-08T12:06:25.948" v="1959" actId="1076"/>
          <ac:picMkLst>
            <pc:docMk/>
            <pc:sldMk cId="84914223" sldId="475"/>
            <ac:picMk id="6" creationId="{8E427296-8903-4689-818A-75298A1A4787}"/>
          </ac:picMkLst>
        </pc:picChg>
      </pc:sldChg>
      <pc:sldChg chg="addSp delSp modSp add mod">
        <pc:chgData name="Boban Srezovski" userId="d2c5dd452d77a740" providerId="LiveId" clId="{9BE6E330-B6E1-4F5C-8E20-010F0403C8BF}" dt="2022-03-08T12:07:53.550" v="1976" actId="20577"/>
        <pc:sldMkLst>
          <pc:docMk/>
          <pc:sldMk cId="3114073602" sldId="476"/>
        </pc:sldMkLst>
        <pc:spChg chg="mod">
          <ac:chgData name="Boban Srezovski" userId="d2c5dd452d77a740" providerId="LiveId" clId="{9BE6E330-B6E1-4F5C-8E20-010F0403C8BF}" dt="2022-03-08T12:07:53.550" v="1976" actId="20577"/>
          <ac:spMkLst>
            <pc:docMk/>
            <pc:sldMk cId="3114073602" sldId="476"/>
            <ac:spMk id="3" creationId="{1906DDB9-65F8-4384-A038-E1CF26CD40D9}"/>
          </ac:spMkLst>
        </pc:spChg>
        <pc:picChg chg="add mod">
          <ac:chgData name="Boban Srezovski" userId="d2c5dd452d77a740" providerId="LiveId" clId="{9BE6E330-B6E1-4F5C-8E20-010F0403C8BF}" dt="2022-03-08T12:06:59.821" v="1973" actId="1076"/>
          <ac:picMkLst>
            <pc:docMk/>
            <pc:sldMk cId="3114073602" sldId="476"/>
            <ac:picMk id="5" creationId="{C580DE3C-F13C-4C8E-A119-26455D24B63D}"/>
          </ac:picMkLst>
        </pc:picChg>
        <pc:picChg chg="del">
          <ac:chgData name="Boban Srezovski" userId="d2c5dd452d77a740" providerId="LiveId" clId="{9BE6E330-B6E1-4F5C-8E20-010F0403C8BF}" dt="2022-03-08T12:06:44.070" v="1971" actId="478"/>
          <ac:picMkLst>
            <pc:docMk/>
            <pc:sldMk cId="3114073602" sldId="476"/>
            <ac:picMk id="6" creationId="{8E427296-8903-4689-818A-75298A1A4787}"/>
          </ac:picMkLst>
        </pc:picChg>
      </pc:sldChg>
      <pc:sldChg chg="addSp delSp modSp add mod">
        <pc:chgData name="Boban Srezovski" userId="d2c5dd452d77a740" providerId="LiveId" clId="{9BE6E330-B6E1-4F5C-8E20-010F0403C8BF}" dt="2022-03-08T12:08:19.614" v="1987" actId="1076"/>
        <pc:sldMkLst>
          <pc:docMk/>
          <pc:sldMk cId="795616083" sldId="477"/>
        </pc:sldMkLst>
        <pc:spChg chg="mod">
          <ac:chgData name="Boban Srezovski" userId="d2c5dd452d77a740" providerId="LiveId" clId="{9BE6E330-B6E1-4F5C-8E20-010F0403C8BF}" dt="2022-03-08T12:07:59.624" v="1978"/>
          <ac:spMkLst>
            <pc:docMk/>
            <pc:sldMk cId="795616083" sldId="477"/>
            <ac:spMk id="3" creationId="{1906DDB9-65F8-4384-A038-E1CF26CD40D9}"/>
          </ac:spMkLst>
        </pc:spChg>
        <pc:spChg chg="add mod">
          <ac:chgData name="Boban Srezovski" userId="d2c5dd452d77a740" providerId="LiveId" clId="{9BE6E330-B6E1-4F5C-8E20-010F0403C8BF}" dt="2022-03-08T12:08:19.614" v="1987" actId="1076"/>
          <ac:spMkLst>
            <pc:docMk/>
            <pc:sldMk cId="795616083" sldId="477"/>
            <ac:spMk id="8" creationId="{C6D65F0A-BB6A-42C1-91F2-822BD50A3543}"/>
          </ac:spMkLst>
        </pc:spChg>
        <pc:picChg chg="del">
          <ac:chgData name="Boban Srezovski" userId="d2c5dd452d77a740" providerId="LiveId" clId="{9BE6E330-B6E1-4F5C-8E20-010F0403C8BF}" dt="2022-03-08T12:08:01.343" v="1979" actId="478"/>
          <ac:picMkLst>
            <pc:docMk/>
            <pc:sldMk cId="795616083" sldId="477"/>
            <ac:picMk id="5" creationId="{C580DE3C-F13C-4C8E-A119-26455D24B63D}"/>
          </ac:picMkLst>
        </pc:picChg>
        <pc:picChg chg="add mod">
          <ac:chgData name="Boban Srezovski" userId="d2c5dd452d77a740" providerId="LiveId" clId="{9BE6E330-B6E1-4F5C-8E20-010F0403C8BF}" dt="2022-03-08T12:08:08.790" v="1981" actId="1076"/>
          <ac:picMkLst>
            <pc:docMk/>
            <pc:sldMk cId="795616083" sldId="477"/>
            <ac:picMk id="6" creationId="{07D3FB77-D18A-4A8C-8350-D68F06E383D0}"/>
          </ac:picMkLst>
        </pc:picChg>
      </pc:sldChg>
      <pc:sldChg chg="addSp delSp modSp add mod ord">
        <pc:chgData name="Boban Srezovski" userId="d2c5dd452d77a740" providerId="LiveId" clId="{9BE6E330-B6E1-4F5C-8E20-010F0403C8BF}" dt="2022-03-08T12:08:51.014" v="2003" actId="1076"/>
        <pc:sldMkLst>
          <pc:docMk/>
          <pc:sldMk cId="2492606256" sldId="478"/>
        </pc:sldMkLst>
        <pc:spChg chg="mod">
          <ac:chgData name="Boban Srezovski" userId="d2c5dd452d77a740" providerId="LiveId" clId="{9BE6E330-B6E1-4F5C-8E20-010F0403C8BF}" dt="2022-03-08T12:08:41.664" v="2000" actId="403"/>
          <ac:spMkLst>
            <pc:docMk/>
            <pc:sldMk cId="2492606256" sldId="478"/>
            <ac:spMk id="3" creationId="{1906DDB9-65F8-4384-A038-E1CF26CD40D9}"/>
          </ac:spMkLst>
        </pc:spChg>
        <pc:picChg chg="del">
          <ac:chgData name="Boban Srezovski" userId="d2c5dd452d77a740" providerId="LiveId" clId="{9BE6E330-B6E1-4F5C-8E20-010F0403C8BF}" dt="2022-03-08T12:08:43.125" v="2001" actId="478"/>
          <ac:picMkLst>
            <pc:docMk/>
            <pc:sldMk cId="2492606256" sldId="478"/>
            <ac:picMk id="5" creationId="{C580DE3C-F13C-4C8E-A119-26455D24B63D}"/>
          </ac:picMkLst>
        </pc:picChg>
        <pc:picChg chg="add mod">
          <ac:chgData name="Boban Srezovski" userId="d2c5dd452d77a740" providerId="LiveId" clId="{9BE6E330-B6E1-4F5C-8E20-010F0403C8BF}" dt="2022-03-08T12:08:51.014" v="2003" actId="1076"/>
          <ac:picMkLst>
            <pc:docMk/>
            <pc:sldMk cId="2492606256" sldId="478"/>
            <ac:picMk id="6" creationId="{7BD065B8-2C72-4A7B-8BE3-96EADB465E7C}"/>
          </ac:picMkLst>
        </pc:picChg>
      </pc:sldChg>
      <pc:sldChg chg="addSp delSp modSp add mod">
        <pc:chgData name="Boban Srezovski" userId="d2c5dd452d77a740" providerId="LiveId" clId="{9BE6E330-B6E1-4F5C-8E20-010F0403C8BF}" dt="2022-03-08T12:09:35.598" v="2022" actId="1076"/>
        <pc:sldMkLst>
          <pc:docMk/>
          <pc:sldMk cId="81311738" sldId="479"/>
        </pc:sldMkLst>
        <pc:spChg chg="mod">
          <ac:chgData name="Boban Srezovski" userId="d2c5dd452d77a740" providerId="LiveId" clId="{9BE6E330-B6E1-4F5C-8E20-010F0403C8BF}" dt="2022-03-08T12:09:08.397" v="2011" actId="20577"/>
          <ac:spMkLst>
            <pc:docMk/>
            <pc:sldMk cId="81311738" sldId="479"/>
            <ac:spMk id="3" creationId="{1906DDB9-65F8-4384-A038-E1CF26CD40D9}"/>
          </ac:spMkLst>
        </pc:spChg>
        <pc:spChg chg="add mod">
          <ac:chgData name="Boban Srezovski" userId="d2c5dd452d77a740" providerId="LiveId" clId="{9BE6E330-B6E1-4F5C-8E20-010F0403C8BF}" dt="2022-03-08T12:09:35.598" v="2022" actId="1076"/>
          <ac:spMkLst>
            <pc:docMk/>
            <pc:sldMk cId="81311738" sldId="479"/>
            <ac:spMk id="8" creationId="{A1F62DDE-5122-4CFC-A926-857F7686FF28}"/>
          </ac:spMkLst>
        </pc:spChg>
        <pc:picChg chg="add mod">
          <ac:chgData name="Boban Srezovski" userId="d2c5dd452d77a740" providerId="LiveId" clId="{9BE6E330-B6E1-4F5C-8E20-010F0403C8BF}" dt="2022-03-08T12:09:18.908" v="2014" actId="1076"/>
          <ac:picMkLst>
            <pc:docMk/>
            <pc:sldMk cId="81311738" sldId="479"/>
            <ac:picMk id="5" creationId="{D615F939-574D-4607-AB55-734B2A2D76B8}"/>
          </ac:picMkLst>
        </pc:picChg>
        <pc:picChg chg="del">
          <ac:chgData name="Boban Srezovski" userId="d2c5dd452d77a740" providerId="LiveId" clId="{9BE6E330-B6E1-4F5C-8E20-010F0403C8BF}" dt="2022-03-08T12:09:10.078" v="2012" actId="478"/>
          <ac:picMkLst>
            <pc:docMk/>
            <pc:sldMk cId="81311738" sldId="479"/>
            <ac:picMk id="6" creationId="{7BD065B8-2C72-4A7B-8BE3-96EADB465E7C}"/>
          </ac:picMkLst>
        </pc:picChg>
      </pc:sldChg>
      <pc:sldChg chg="addSp modSp new mod">
        <pc:chgData name="Boban Srezovski" userId="d2c5dd452d77a740" providerId="LiveId" clId="{9BE6E330-B6E1-4F5C-8E20-010F0403C8BF}" dt="2022-03-08T12:10:44.988" v="2051" actId="14100"/>
        <pc:sldMkLst>
          <pc:docMk/>
          <pc:sldMk cId="820507832" sldId="480"/>
        </pc:sldMkLst>
        <pc:spChg chg="mod">
          <ac:chgData name="Boban Srezovski" userId="d2c5dd452d77a740" providerId="LiveId" clId="{9BE6E330-B6E1-4F5C-8E20-010F0403C8BF}" dt="2022-03-08T12:09:55.982" v="2031" actId="20577"/>
          <ac:spMkLst>
            <pc:docMk/>
            <pc:sldMk cId="820507832" sldId="480"/>
            <ac:spMk id="2" creationId="{5FB860F8-AB3A-4BDD-AAFF-E8F21C9B7219}"/>
          </ac:spMkLst>
        </pc:spChg>
        <pc:spChg chg="mod">
          <ac:chgData name="Boban Srezovski" userId="d2c5dd452d77a740" providerId="LiveId" clId="{9BE6E330-B6E1-4F5C-8E20-010F0403C8BF}" dt="2022-03-08T12:10:44.988" v="2051" actId="14100"/>
          <ac:spMkLst>
            <pc:docMk/>
            <pc:sldMk cId="820507832" sldId="480"/>
            <ac:spMk id="3" creationId="{E5680B9E-E983-4AE6-A3C8-DE62DDD03CB5}"/>
          </ac:spMkLst>
        </pc:spChg>
        <pc:spChg chg="add mod">
          <ac:chgData name="Boban Srezovski" userId="d2c5dd452d77a740" providerId="LiveId" clId="{9BE6E330-B6E1-4F5C-8E20-010F0403C8BF}" dt="2022-03-08T12:10:40.629" v="2050" actId="1076"/>
          <ac:spMkLst>
            <pc:docMk/>
            <pc:sldMk cId="820507832" sldId="480"/>
            <ac:spMk id="7" creationId="{6FEEB167-73C3-43C3-8E17-317C456DE4E7}"/>
          </ac:spMkLst>
        </pc:spChg>
        <pc:picChg chg="add mod">
          <ac:chgData name="Boban Srezovski" userId="d2c5dd452d77a740" providerId="LiveId" clId="{9BE6E330-B6E1-4F5C-8E20-010F0403C8BF}" dt="2022-03-08T12:10:36.493" v="2049" actId="1076"/>
          <ac:picMkLst>
            <pc:docMk/>
            <pc:sldMk cId="820507832" sldId="480"/>
            <ac:picMk id="5" creationId="{F424988E-3D34-4CD0-BEF0-D5A2C5A0887A}"/>
          </ac:picMkLst>
        </pc:picChg>
      </pc:sldChg>
      <pc:sldChg chg="addSp delSp modSp add mod">
        <pc:chgData name="Boban Srezovski" userId="d2c5dd452d77a740" providerId="LiveId" clId="{9BE6E330-B6E1-4F5C-8E20-010F0403C8BF}" dt="2022-03-08T12:11:43.845" v="2067" actId="1076"/>
        <pc:sldMkLst>
          <pc:docMk/>
          <pc:sldMk cId="1389644421" sldId="481"/>
        </pc:sldMkLst>
        <pc:spChg chg="mod">
          <ac:chgData name="Boban Srezovski" userId="d2c5dd452d77a740" providerId="LiveId" clId="{9BE6E330-B6E1-4F5C-8E20-010F0403C8BF}" dt="2022-03-08T12:11:42.519" v="2066" actId="242"/>
          <ac:spMkLst>
            <pc:docMk/>
            <pc:sldMk cId="1389644421" sldId="481"/>
            <ac:spMk id="3" creationId="{E5680B9E-E983-4AE6-A3C8-DE62DDD03CB5}"/>
          </ac:spMkLst>
        </pc:spChg>
        <pc:spChg chg="del">
          <ac:chgData name="Boban Srezovski" userId="d2c5dd452d77a740" providerId="LiveId" clId="{9BE6E330-B6E1-4F5C-8E20-010F0403C8BF}" dt="2022-03-08T12:11:08.840" v="2058" actId="478"/>
          <ac:spMkLst>
            <pc:docMk/>
            <pc:sldMk cId="1389644421" sldId="481"/>
            <ac:spMk id="7" creationId="{6FEEB167-73C3-43C3-8E17-317C456DE4E7}"/>
          </ac:spMkLst>
        </pc:spChg>
        <pc:picChg chg="del">
          <ac:chgData name="Boban Srezovski" userId="d2c5dd452d77a740" providerId="LiveId" clId="{9BE6E330-B6E1-4F5C-8E20-010F0403C8BF}" dt="2022-03-08T12:11:07.509" v="2057" actId="478"/>
          <ac:picMkLst>
            <pc:docMk/>
            <pc:sldMk cId="1389644421" sldId="481"/>
            <ac:picMk id="5" creationId="{F424988E-3D34-4CD0-BEF0-D5A2C5A0887A}"/>
          </ac:picMkLst>
        </pc:picChg>
        <pc:picChg chg="add mod">
          <ac:chgData name="Boban Srezovski" userId="d2c5dd452d77a740" providerId="LiveId" clId="{9BE6E330-B6E1-4F5C-8E20-010F0403C8BF}" dt="2022-03-08T12:11:43.845" v="2067" actId="1076"/>
          <ac:picMkLst>
            <pc:docMk/>
            <pc:sldMk cId="1389644421" sldId="481"/>
            <ac:picMk id="6" creationId="{A93F0CF7-A6C3-44A4-88ED-2ADEDBAE031E}"/>
          </ac:picMkLst>
        </pc:picChg>
      </pc:sldChg>
      <pc:sldChg chg="addSp delSp modSp add mod">
        <pc:chgData name="Boban Srezovski" userId="d2c5dd452d77a740" providerId="LiveId" clId="{9BE6E330-B6E1-4F5C-8E20-010F0403C8BF}" dt="2022-03-08T12:12:33.149" v="2083" actId="1076"/>
        <pc:sldMkLst>
          <pc:docMk/>
          <pc:sldMk cId="2359006636" sldId="482"/>
        </pc:sldMkLst>
        <pc:spChg chg="mod">
          <ac:chgData name="Boban Srezovski" userId="d2c5dd452d77a740" providerId="LiveId" clId="{9BE6E330-B6E1-4F5C-8E20-010F0403C8BF}" dt="2022-03-08T12:12:22.386" v="2081"/>
          <ac:spMkLst>
            <pc:docMk/>
            <pc:sldMk cId="2359006636" sldId="482"/>
            <ac:spMk id="3" creationId="{E5680B9E-E983-4AE6-A3C8-DE62DDD03CB5}"/>
          </ac:spMkLst>
        </pc:spChg>
        <pc:picChg chg="add">
          <ac:chgData name="Boban Srezovski" userId="d2c5dd452d77a740" providerId="LiveId" clId="{9BE6E330-B6E1-4F5C-8E20-010F0403C8BF}" dt="2022-03-08T12:12:16.682" v="2076" actId="22"/>
          <ac:picMkLst>
            <pc:docMk/>
            <pc:sldMk cId="2359006636" sldId="482"/>
            <ac:picMk id="5" creationId="{5699FACB-DA5E-4CF6-A3B0-66CAA667488F}"/>
          </ac:picMkLst>
        </pc:picChg>
        <pc:picChg chg="del">
          <ac:chgData name="Boban Srezovski" userId="d2c5dd452d77a740" providerId="LiveId" clId="{9BE6E330-B6E1-4F5C-8E20-010F0403C8BF}" dt="2022-03-08T12:12:07.664" v="2075" actId="478"/>
          <ac:picMkLst>
            <pc:docMk/>
            <pc:sldMk cId="2359006636" sldId="482"/>
            <ac:picMk id="6" creationId="{A93F0CF7-A6C3-44A4-88ED-2ADEDBAE031E}"/>
          </ac:picMkLst>
        </pc:picChg>
        <pc:picChg chg="add mod">
          <ac:chgData name="Boban Srezovski" userId="d2c5dd452d77a740" providerId="LiveId" clId="{9BE6E330-B6E1-4F5C-8E20-010F0403C8BF}" dt="2022-03-08T12:12:33.149" v="2083" actId="1076"/>
          <ac:picMkLst>
            <pc:docMk/>
            <pc:sldMk cId="2359006636" sldId="482"/>
            <ac:picMk id="8" creationId="{A0DDE471-9B25-4297-B1A8-C9AB7B4F7077}"/>
          </ac:picMkLst>
        </pc:picChg>
      </pc:sldChg>
      <pc:sldChg chg="addSp delSp modSp add mod">
        <pc:chgData name="Boban Srezovski" userId="d2c5dd452d77a740" providerId="LiveId" clId="{9BE6E330-B6E1-4F5C-8E20-010F0403C8BF}" dt="2022-03-08T12:13:05.221" v="2096" actId="20577"/>
        <pc:sldMkLst>
          <pc:docMk/>
          <pc:sldMk cId="2538918880" sldId="483"/>
        </pc:sldMkLst>
        <pc:spChg chg="mod">
          <ac:chgData name="Boban Srezovski" userId="d2c5dd452d77a740" providerId="LiveId" clId="{9BE6E330-B6E1-4F5C-8E20-010F0403C8BF}" dt="2022-03-08T12:13:05.221" v="2096" actId="20577"/>
          <ac:spMkLst>
            <pc:docMk/>
            <pc:sldMk cId="2538918880" sldId="483"/>
            <ac:spMk id="3" creationId="{E5680B9E-E983-4AE6-A3C8-DE62DDD03CB5}"/>
          </ac:spMkLst>
        </pc:spChg>
        <pc:picChg chg="del">
          <ac:chgData name="Boban Srezovski" userId="d2c5dd452d77a740" providerId="LiveId" clId="{9BE6E330-B6E1-4F5C-8E20-010F0403C8BF}" dt="2022-03-08T12:12:53.758" v="2091" actId="478"/>
          <ac:picMkLst>
            <pc:docMk/>
            <pc:sldMk cId="2538918880" sldId="483"/>
            <ac:picMk id="5" creationId="{5699FACB-DA5E-4CF6-A3B0-66CAA667488F}"/>
          </ac:picMkLst>
        </pc:picChg>
        <pc:picChg chg="add mod">
          <ac:chgData name="Boban Srezovski" userId="d2c5dd452d77a740" providerId="LiveId" clId="{9BE6E330-B6E1-4F5C-8E20-010F0403C8BF}" dt="2022-03-08T12:13:03.774" v="2095" actId="1076"/>
          <ac:picMkLst>
            <pc:docMk/>
            <pc:sldMk cId="2538918880" sldId="483"/>
            <ac:picMk id="6" creationId="{F42BEE6B-6692-4C9E-9567-7D60A9CF0DF4}"/>
          </ac:picMkLst>
        </pc:picChg>
        <pc:picChg chg="del">
          <ac:chgData name="Boban Srezovski" userId="d2c5dd452d77a740" providerId="LiveId" clId="{9BE6E330-B6E1-4F5C-8E20-010F0403C8BF}" dt="2022-03-08T12:12:55.551" v="2093" actId="478"/>
          <ac:picMkLst>
            <pc:docMk/>
            <pc:sldMk cId="2538918880" sldId="483"/>
            <ac:picMk id="8" creationId="{A0DDE471-9B25-4297-B1A8-C9AB7B4F7077}"/>
          </ac:picMkLst>
        </pc:picChg>
      </pc:sldChg>
      <pc:sldChg chg="addSp delSp modSp add mod">
        <pc:chgData name="Boban Srezovski" userId="d2c5dd452d77a740" providerId="LiveId" clId="{9BE6E330-B6E1-4F5C-8E20-010F0403C8BF}" dt="2022-03-08T12:15:19.957" v="2112" actId="1076"/>
        <pc:sldMkLst>
          <pc:docMk/>
          <pc:sldMk cId="3107452099" sldId="484"/>
        </pc:sldMkLst>
        <pc:spChg chg="mod">
          <ac:chgData name="Boban Srezovski" userId="d2c5dd452d77a740" providerId="LiveId" clId="{9BE6E330-B6E1-4F5C-8E20-010F0403C8BF}" dt="2022-03-08T12:15:18.798" v="2111" actId="20577"/>
          <ac:spMkLst>
            <pc:docMk/>
            <pc:sldMk cId="3107452099" sldId="484"/>
            <ac:spMk id="3" creationId="{E5680B9E-E983-4AE6-A3C8-DE62DDD03CB5}"/>
          </ac:spMkLst>
        </pc:spChg>
        <pc:picChg chg="add mod">
          <ac:chgData name="Boban Srezovski" userId="d2c5dd452d77a740" providerId="LiveId" clId="{9BE6E330-B6E1-4F5C-8E20-010F0403C8BF}" dt="2022-03-08T12:15:19.957" v="2112" actId="1076"/>
          <ac:picMkLst>
            <pc:docMk/>
            <pc:sldMk cId="3107452099" sldId="484"/>
            <ac:picMk id="5" creationId="{B8E1E91D-AF92-46D0-BBF0-F82B1BBB1704}"/>
          </ac:picMkLst>
        </pc:picChg>
        <pc:picChg chg="del">
          <ac:chgData name="Boban Srezovski" userId="d2c5dd452d77a740" providerId="LiveId" clId="{9BE6E330-B6E1-4F5C-8E20-010F0403C8BF}" dt="2022-03-08T12:13:39.558" v="2104" actId="478"/>
          <ac:picMkLst>
            <pc:docMk/>
            <pc:sldMk cId="3107452099" sldId="484"/>
            <ac:picMk id="6" creationId="{F42BEE6B-6692-4C9E-9567-7D60A9CF0DF4}"/>
          </ac:picMkLst>
        </pc:picChg>
      </pc:sldChg>
      <pc:sldChg chg="addSp delSp modSp add mod">
        <pc:chgData name="Boban Srezovski" userId="d2c5dd452d77a740" providerId="LiveId" clId="{9BE6E330-B6E1-4F5C-8E20-010F0403C8BF}" dt="2022-03-08T12:17:36.005" v="2134" actId="1076"/>
        <pc:sldMkLst>
          <pc:docMk/>
          <pc:sldMk cId="1079295750" sldId="485"/>
        </pc:sldMkLst>
        <pc:spChg chg="mod">
          <ac:chgData name="Boban Srezovski" userId="d2c5dd452d77a740" providerId="LiveId" clId="{9BE6E330-B6E1-4F5C-8E20-010F0403C8BF}" dt="2022-03-08T12:17:12.468" v="2124" actId="242"/>
          <ac:spMkLst>
            <pc:docMk/>
            <pc:sldMk cId="1079295750" sldId="485"/>
            <ac:spMk id="3" creationId="{E5680B9E-E983-4AE6-A3C8-DE62DDD03CB5}"/>
          </ac:spMkLst>
        </pc:spChg>
        <pc:spChg chg="add mod">
          <ac:chgData name="Boban Srezovski" userId="d2c5dd452d77a740" providerId="LiveId" clId="{9BE6E330-B6E1-4F5C-8E20-010F0403C8BF}" dt="2022-03-08T12:17:36.005" v="2134" actId="1076"/>
          <ac:spMkLst>
            <pc:docMk/>
            <pc:sldMk cId="1079295750" sldId="485"/>
            <ac:spMk id="8" creationId="{DC73ED58-88EF-46F1-BD24-2A30D998DC0C}"/>
          </ac:spMkLst>
        </pc:spChg>
        <pc:picChg chg="del mod">
          <ac:chgData name="Boban Srezovski" userId="d2c5dd452d77a740" providerId="LiveId" clId="{9BE6E330-B6E1-4F5C-8E20-010F0403C8BF}" dt="2022-03-08T12:16:52.245" v="2119" actId="478"/>
          <ac:picMkLst>
            <pc:docMk/>
            <pc:sldMk cId="1079295750" sldId="485"/>
            <ac:picMk id="5" creationId="{B8E1E91D-AF92-46D0-BBF0-F82B1BBB1704}"/>
          </ac:picMkLst>
        </pc:picChg>
        <pc:picChg chg="add mod">
          <ac:chgData name="Boban Srezovski" userId="d2c5dd452d77a740" providerId="LiveId" clId="{9BE6E330-B6E1-4F5C-8E20-010F0403C8BF}" dt="2022-03-08T12:17:00.324" v="2122" actId="1076"/>
          <ac:picMkLst>
            <pc:docMk/>
            <pc:sldMk cId="1079295750" sldId="485"/>
            <ac:picMk id="6" creationId="{DC1A1608-CB73-4FAE-BA18-7D4EFAB2FA54}"/>
          </ac:picMkLst>
        </pc:picChg>
      </pc:sldChg>
      <pc:sldChg chg="addSp delSp modSp add mod ord">
        <pc:chgData name="Boban Srezovski" userId="d2c5dd452d77a740" providerId="LiveId" clId="{9BE6E330-B6E1-4F5C-8E20-010F0403C8BF}" dt="2022-03-08T12:18:51.757" v="2173" actId="20577"/>
        <pc:sldMkLst>
          <pc:docMk/>
          <pc:sldMk cId="2066251208" sldId="486"/>
        </pc:sldMkLst>
        <pc:spChg chg="mod">
          <ac:chgData name="Boban Srezovski" userId="d2c5dd452d77a740" providerId="LiveId" clId="{9BE6E330-B6E1-4F5C-8E20-010F0403C8BF}" dt="2022-03-08T12:18:51.757" v="2173" actId="20577"/>
          <ac:spMkLst>
            <pc:docMk/>
            <pc:sldMk cId="2066251208" sldId="486"/>
            <ac:spMk id="3" creationId="{E5680B9E-E983-4AE6-A3C8-DE62DDD03CB5}"/>
          </ac:spMkLst>
        </pc:spChg>
        <pc:picChg chg="del">
          <ac:chgData name="Boban Srezovski" userId="d2c5dd452d77a740" providerId="LiveId" clId="{9BE6E330-B6E1-4F5C-8E20-010F0403C8BF}" dt="2022-03-08T12:18:09.004" v="2148" actId="478"/>
          <ac:picMkLst>
            <pc:docMk/>
            <pc:sldMk cId="2066251208" sldId="486"/>
            <ac:picMk id="5" creationId="{B8E1E91D-AF92-46D0-BBF0-F82B1BBB1704}"/>
          </ac:picMkLst>
        </pc:picChg>
        <pc:picChg chg="add mod">
          <ac:chgData name="Boban Srezovski" userId="d2c5dd452d77a740" providerId="LiveId" clId="{9BE6E330-B6E1-4F5C-8E20-010F0403C8BF}" dt="2022-03-08T12:18:50.789" v="2172" actId="1076"/>
          <ac:picMkLst>
            <pc:docMk/>
            <pc:sldMk cId="2066251208" sldId="486"/>
            <ac:picMk id="6" creationId="{3CEC237D-059E-4082-AC06-FCF58FCC60B5}"/>
          </ac:picMkLst>
        </pc:picChg>
      </pc:sldChg>
      <pc:sldChg chg="add del">
        <pc:chgData name="Boban Srezovski" userId="d2c5dd452d77a740" providerId="LiveId" clId="{9BE6E330-B6E1-4F5C-8E20-010F0403C8BF}" dt="2022-03-08T12:17:46.150" v="2136" actId="47"/>
        <pc:sldMkLst>
          <pc:docMk/>
          <pc:sldMk cId="2112107159" sldId="486"/>
        </pc:sldMkLst>
      </pc:sldChg>
      <pc:sldChg chg="addSp delSp modSp add mod">
        <pc:chgData name="Boban Srezovski" userId="d2c5dd452d77a740" providerId="LiveId" clId="{9BE6E330-B6E1-4F5C-8E20-010F0403C8BF}" dt="2022-03-08T12:19:59.373" v="2199" actId="1076"/>
        <pc:sldMkLst>
          <pc:docMk/>
          <pc:sldMk cId="3758213950" sldId="487"/>
        </pc:sldMkLst>
        <pc:spChg chg="mod">
          <ac:chgData name="Boban Srezovski" userId="d2c5dd452d77a740" providerId="LiveId" clId="{9BE6E330-B6E1-4F5C-8E20-010F0403C8BF}" dt="2022-03-08T12:19:46.996" v="2195" actId="14100"/>
          <ac:spMkLst>
            <pc:docMk/>
            <pc:sldMk cId="3758213950" sldId="487"/>
            <ac:spMk id="3" creationId="{E5680B9E-E983-4AE6-A3C8-DE62DDD03CB5}"/>
          </ac:spMkLst>
        </pc:spChg>
        <pc:picChg chg="add mod">
          <ac:chgData name="Boban Srezovski" userId="d2c5dd452d77a740" providerId="LiveId" clId="{9BE6E330-B6E1-4F5C-8E20-010F0403C8BF}" dt="2022-03-08T12:19:49.509" v="2196" actId="1076"/>
          <ac:picMkLst>
            <pc:docMk/>
            <pc:sldMk cId="3758213950" sldId="487"/>
            <ac:picMk id="5" creationId="{F8AFD8D3-52D3-476D-AC7B-96B3AB6EEE67}"/>
          </ac:picMkLst>
        </pc:picChg>
        <pc:picChg chg="del">
          <ac:chgData name="Boban Srezovski" userId="d2c5dd452d77a740" providerId="LiveId" clId="{9BE6E330-B6E1-4F5C-8E20-010F0403C8BF}" dt="2022-03-08T12:18:54.359" v="2174" actId="478"/>
          <ac:picMkLst>
            <pc:docMk/>
            <pc:sldMk cId="3758213950" sldId="487"/>
            <ac:picMk id="6" creationId="{3CEC237D-059E-4082-AC06-FCF58FCC60B5}"/>
          </ac:picMkLst>
        </pc:picChg>
        <pc:picChg chg="add mod">
          <ac:chgData name="Boban Srezovski" userId="d2c5dd452d77a740" providerId="LiveId" clId="{9BE6E330-B6E1-4F5C-8E20-010F0403C8BF}" dt="2022-03-08T12:19:50.572" v="2197" actId="1076"/>
          <ac:picMkLst>
            <pc:docMk/>
            <pc:sldMk cId="3758213950" sldId="487"/>
            <ac:picMk id="8" creationId="{B8BA4F5F-69C8-4C1A-AFCA-AABF382D194E}"/>
          </ac:picMkLst>
        </pc:picChg>
        <pc:picChg chg="add mod">
          <ac:chgData name="Boban Srezovski" userId="d2c5dd452d77a740" providerId="LiveId" clId="{9BE6E330-B6E1-4F5C-8E20-010F0403C8BF}" dt="2022-03-08T12:19:59.373" v="2199" actId="1076"/>
          <ac:picMkLst>
            <pc:docMk/>
            <pc:sldMk cId="3758213950" sldId="487"/>
            <ac:picMk id="10" creationId="{B3BA33EC-492F-4890-863B-F126A47D9475}"/>
          </ac:picMkLst>
        </pc:picChg>
      </pc:sldChg>
      <pc:sldChg chg="addSp delSp modSp add mod">
        <pc:chgData name="Boban Srezovski" userId="d2c5dd452d77a740" providerId="LiveId" clId="{9BE6E330-B6E1-4F5C-8E20-010F0403C8BF}" dt="2022-03-08T12:21:15.444" v="2226" actId="1076"/>
        <pc:sldMkLst>
          <pc:docMk/>
          <pc:sldMk cId="2680520283" sldId="488"/>
        </pc:sldMkLst>
        <pc:spChg chg="mod">
          <ac:chgData name="Boban Srezovski" userId="d2c5dd452d77a740" providerId="LiveId" clId="{9BE6E330-B6E1-4F5C-8E20-010F0403C8BF}" dt="2022-03-08T12:21:09.406" v="2222" actId="6549"/>
          <ac:spMkLst>
            <pc:docMk/>
            <pc:sldMk cId="2680520283" sldId="488"/>
            <ac:spMk id="3" creationId="{E5680B9E-E983-4AE6-A3C8-DE62DDD03CB5}"/>
          </ac:spMkLst>
        </pc:spChg>
        <pc:picChg chg="del">
          <ac:chgData name="Boban Srezovski" userId="d2c5dd452d77a740" providerId="LiveId" clId="{9BE6E330-B6E1-4F5C-8E20-010F0403C8BF}" dt="2022-03-08T12:20:13.712" v="2202" actId="478"/>
          <ac:picMkLst>
            <pc:docMk/>
            <pc:sldMk cId="2680520283" sldId="488"/>
            <ac:picMk id="5" creationId="{F8AFD8D3-52D3-476D-AC7B-96B3AB6EEE67}"/>
          </ac:picMkLst>
        </pc:picChg>
        <pc:picChg chg="add mod">
          <ac:chgData name="Boban Srezovski" userId="d2c5dd452d77a740" providerId="LiveId" clId="{9BE6E330-B6E1-4F5C-8E20-010F0403C8BF}" dt="2022-03-08T12:21:11.317" v="2223" actId="1076"/>
          <ac:picMkLst>
            <pc:docMk/>
            <pc:sldMk cId="2680520283" sldId="488"/>
            <ac:picMk id="6" creationId="{066A37CD-5106-46EA-89AB-FFD4B388BA82}"/>
          </ac:picMkLst>
        </pc:picChg>
        <pc:picChg chg="del">
          <ac:chgData name="Boban Srezovski" userId="d2c5dd452d77a740" providerId="LiveId" clId="{9BE6E330-B6E1-4F5C-8E20-010F0403C8BF}" dt="2022-03-08T12:20:42.821" v="2213" actId="478"/>
          <ac:picMkLst>
            <pc:docMk/>
            <pc:sldMk cId="2680520283" sldId="488"/>
            <ac:picMk id="8" creationId="{B8BA4F5F-69C8-4C1A-AFCA-AABF382D194E}"/>
          </ac:picMkLst>
        </pc:picChg>
        <pc:picChg chg="add mod">
          <ac:chgData name="Boban Srezovski" userId="d2c5dd452d77a740" providerId="LiveId" clId="{9BE6E330-B6E1-4F5C-8E20-010F0403C8BF}" dt="2022-03-08T12:21:15.444" v="2226" actId="1076"/>
          <ac:picMkLst>
            <pc:docMk/>
            <pc:sldMk cId="2680520283" sldId="488"/>
            <ac:picMk id="9" creationId="{2C309874-093D-406F-9851-6D3793DFAA4A}"/>
          </ac:picMkLst>
        </pc:picChg>
        <pc:picChg chg="del">
          <ac:chgData name="Boban Srezovski" userId="d2c5dd452d77a740" providerId="LiveId" clId="{9BE6E330-B6E1-4F5C-8E20-010F0403C8BF}" dt="2022-03-08T12:20:43.237" v="2214" actId="478"/>
          <ac:picMkLst>
            <pc:docMk/>
            <pc:sldMk cId="2680520283" sldId="488"/>
            <ac:picMk id="10" creationId="{B3BA33EC-492F-4890-863B-F126A47D9475}"/>
          </ac:picMkLst>
        </pc:picChg>
      </pc:sldChg>
      <pc:sldChg chg="addSp delSp modSp add mod">
        <pc:chgData name="Boban Srezovski" userId="d2c5dd452d77a740" providerId="LiveId" clId="{9BE6E330-B6E1-4F5C-8E20-010F0403C8BF}" dt="2022-03-08T12:25:00.701" v="2253" actId="14100"/>
        <pc:sldMkLst>
          <pc:docMk/>
          <pc:sldMk cId="2361262469" sldId="489"/>
        </pc:sldMkLst>
        <pc:spChg chg="mod">
          <ac:chgData name="Boban Srezovski" userId="d2c5dd452d77a740" providerId="LiveId" clId="{9BE6E330-B6E1-4F5C-8E20-010F0403C8BF}" dt="2022-03-08T12:25:00.701" v="2253" actId="14100"/>
          <ac:spMkLst>
            <pc:docMk/>
            <pc:sldMk cId="2361262469" sldId="489"/>
            <ac:spMk id="3" creationId="{E5680B9E-E983-4AE6-A3C8-DE62DDD03CB5}"/>
          </ac:spMkLst>
        </pc:spChg>
        <pc:spChg chg="add mod">
          <ac:chgData name="Boban Srezovski" userId="d2c5dd452d77a740" providerId="LiveId" clId="{9BE6E330-B6E1-4F5C-8E20-010F0403C8BF}" dt="2022-03-08T12:24:45.140" v="2244" actId="1076"/>
          <ac:spMkLst>
            <pc:docMk/>
            <pc:sldMk cId="2361262469" sldId="489"/>
            <ac:spMk id="10" creationId="{4460124E-758D-4CEC-9A70-425420091623}"/>
          </ac:spMkLst>
        </pc:spChg>
        <pc:picChg chg="add mod">
          <ac:chgData name="Boban Srezovski" userId="d2c5dd452d77a740" providerId="LiveId" clId="{9BE6E330-B6E1-4F5C-8E20-010F0403C8BF}" dt="2022-03-08T12:24:24.468" v="2238" actId="14100"/>
          <ac:picMkLst>
            <pc:docMk/>
            <pc:sldMk cId="2361262469" sldId="489"/>
            <ac:picMk id="5" creationId="{8983EDE1-5A62-42A3-9A79-1B00762665B6}"/>
          </ac:picMkLst>
        </pc:picChg>
        <pc:picChg chg="del mod">
          <ac:chgData name="Boban Srezovski" userId="d2c5dd452d77a740" providerId="LiveId" clId="{9BE6E330-B6E1-4F5C-8E20-010F0403C8BF}" dt="2022-03-08T12:21:25.772" v="2230" actId="478"/>
          <ac:picMkLst>
            <pc:docMk/>
            <pc:sldMk cId="2361262469" sldId="489"/>
            <ac:picMk id="6" creationId="{066A37CD-5106-46EA-89AB-FFD4B388BA82}"/>
          </ac:picMkLst>
        </pc:picChg>
        <pc:picChg chg="del">
          <ac:chgData name="Boban Srezovski" userId="d2c5dd452d77a740" providerId="LiveId" clId="{9BE6E330-B6E1-4F5C-8E20-010F0403C8BF}" dt="2022-03-08T12:21:26.125" v="2231" actId="478"/>
          <ac:picMkLst>
            <pc:docMk/>
            <pc:sldMk cId="2361262469" sldId="489"/>
            <ac:picMk id="9" creationId="{2C309874-093D-406F-9851-6D3793DFAA4A}"/>
          </ac:picMkLst>
        </pc:picChg>
      </pc:sldChg>
      <pc:sldChg chg="addSp modSp new mod">
        <pc:chgData name="Boban Srezovski" userId="d2c5dd452d77a740" providerId="LiveId" clId="{9BE6E330-B6E1-4F5C-8E20-010F0403C8BF}" dt="2022-03-08T12:33:35.323" v="2278" actId="1076"/>
        <pc:sldMkLst>
          <pc:docMk/>
          <pc:sldMk cId="213070369" sldId="490"/>
        </pc:sldMkLst>
        <pc:spChg chg="mod">
          <ac:chgData name="Boban Srezovski" userId="d2c5dd452d77a740" providerId="LiveId" clId="{9BE6E330-B6E1-4F5C-8E20-010F0403C8BF}" dt="2022-03-08T12:27:44.648" v="2257"/>
          <ac:spMkLst>
            <pc:docMk/>
            <pc:sldMk cId="213070369" sldId="490"/>
            <ac:spMk id="2" creationId="{A846ACE0-2503-4A82-BA48-0B3E0F8F1E46}"/>
          </ac:spMkLst>
        </pc:spChg>
        <pc:spChg chg="mod">
          <ac:chgData name="Boban Srezovski" userId="d2c5dd452d77a740" providerId="LiveId" clId="{9BE6E330-B6E1-4F5C-8E20-010F0403C8BF}" dt="2022-03-08T12:33:15.014" v="2271" actId="6549"/>
          <ac:spMkLst>
            <pc:docMk/>
            <pc:sldMk cId="213070369" sldId="490"/>
            <ac:spMk id="3" creationId="{147C73FD-D8C5-4749-9087-D6E50B74A1E0}"/>
          </ac:spMkLst>
        </pc:spChg>
        <pc:spChg chg="add mod">
          <ac:chgData name="Boban Srezovski" userId="d2c5dd452d77a740" providerId="LiveId" clId="{9BE6E330-B6E1-4F5C-8E20-010F0403C8BF}" dt="2022-03-08T12:33:35.323" v="2278" actId="1076"/>
          <ac:spMkLst>
            <pc:docMk/>
            <pc:sldMk cId="213070369" sldId="490"/>
            <ac:spMk id="7" creationId="{82E26E64-CB05-460C-B6D1-540E35665223}"/>
          </ac:spMkLst>
        </pc:spChg>
        <pc:picChg chg="add mod">
          <ac:chgData name="Boban Srezovski" userId="d2c5dd452d77a740" providerId="LiveId" clId="{9BE6E330-B6E1-4F5C-8E20-010F0403C8BF}" dt="2022-03-08T12:33:24.132" v="2272" actId="14100"/>
          <ac:picMkLst>
            <pc:docMk/>
            <pc:sldMk cId="213070369" sldId="490"/>
            <ac:picMk id="5" creationId="{24810060-CE9F-4B5F-97C7-9761054E6E7A}"/>
          </ac:picMkLst>
        </pc:picChg>
      </pc:sldChg>
      <pc:sldChg chg="addSp delSp modSp add mod">
        <pc:chgData name="Boban Srezovski" userId="d2c5dd452d77a740" providerId="LiveId" clId="{9BE6E330-B6E1-4F5C-8E20-010F0403C8BF}" dt="2022-03-08T12:36:09.314" v="2333" actId="5793"/>
        <pc:sldMkLst>
          <pc:docMk/>
          <pc:sldMk cId="4225005996" sldId="491"/>
        </pc:sldMkLst>
        <pc:spChg chg="mod">
          <ac:chgData name="Boban Srezovski" userId="d2c5dd452d77a740" providerId="LiveId" clId="{9BE6E330-B6E1-4F5C-8E20-010F0403C8BF}" dt="2022-03-08T12:35:34.586" v="2294" actId="242"/>
          <ac:spMkLst>
            <pc:docMk/>
            <pc:sldMk cId="4225005996" sldId="491"/>
            <ac:spMk id="3" creationId="{147C73FD-D8C5-4749-9087-D6E50B74A1E0}"/>
          </ac:spMkLst>
        </pc:spChg>
        <pc:spChg chg="del">
          <ac:chgData name="Boban Srezovski" userId="d2c5dd452d77a740" providerId="LiveId" clId="{9BE6E330-B6E1-4F5C-8E20-010F0403C8BF}" dt="2022-03-08T12:34:56.568" v="2286" actId="478"/>
          <ac:spMkLst>
            <pc:docMk/>
            <pc:sldMk cId="4225005996" sldId="491"/>
            <ac:spMk id="7" creationId="{82E26E64-CB05-460C-B6D1-540E35665223}"/>
          </ac:spMkLst>
        </pc:spChg>
        <pc:spChg chg="add mod">
          <ac:chgData name="Boban Srezovski" userId="d2c5dd452d77a740" providerId="LiveId" clId="{9BE6E330-B6E1-4F5C-8E20-010F0403C8BF}" dt="2022-03-08T12:36:09.314" v="2333" actId="5793"/>
          <ac:spMkLst>
            <pc:docMk/>
            <pc:sldMk cId="4225005996" sldId="491"/>
            <ac:spMk id="8" creationId="{FCEDB77A-68FC-4C41-9829-034C89B9E8D9}"/>
          </ac:spMkLst>
        </pc:spChg>
        <pc:picChg chg="del">
          <ac:chgData name="Boban Srezovski" userId="d2c5dd452d77a740" providerId="LiveId" clId="{9BE6E330-B6E1-4F5C-8E20-010F0403C8BF}" dt="2022-03-08T12:34:43.328" v="2282" actId="478"/>
          <ac:picMkLst>
            <pc:docMk/>
            <pc:sldMk cId="4225005996" sldId="491"/>
            <ac:picMk id="5" creationId="{24810060-CE9F-4B5F-97C7-9761054E6E7A}"/>
          </ac:picMkLst>
        </pc:picChg>
        <pc:picChg chg="add mod">
          <ac:chgData name="Boban Srezovski" userId="d2c5dd452d77a740" providerId="LiveId" clId="{9BE6E330-B6E1-4F5C-8E20-010F0403C8BF}" dt="2022-03-08T12:35:27.988" v="2292" actId="1076"/>
          <ac:picMkLst>
            <pc:docMk/>
            <pc:sldMk cId="4225005996" sldId="491"/>
            <ac:picMk id="6" creationId="{48EE9F70-16AB-4B2D-BF80-9EA14085E025}"/>
          </ac:picMkLst>
        </pc:picChg>
      </pc:sldChg>
      <pc:sldChg chg="addSp delSp modSp add mod">
        <pc:chgData name="Boban Srezovski" userId="d2c5dd452d77a740" providerId="LiveId" clId="{9BE6E330-B6E1-4F5C-8E20-010F0403C8BF}" dt="2022-03-08T12:37:27.932" v="2355" actId="1076"/>
        <pc:sldMkLst>
          <pc:docMk/>
          <pc:sldMk cId="3157349339" sldId="492"/>
        </pc:sldMkLst>
        <pc:spChg chg="del">
          <ac:chgData name="Boban Srezovski" userId="d2c5dd452d77a740" providerId="LiveId" clId="{9BE6E330-B6E1-4F5C-8E20-010F0403C8BF}" dt="2022-03-08T12:36:28.800" v="2336" actId="478"/>
          <ac:spMkLst>
            <pc:docMk/>
            <pc:sldMk cId="3157349339" sldId="492"/>
            <ac:spMk id="3" creationId="{147C73FD-D8C5-4749-9087-D6E50B74A1E0}"/>
          </ac:spMkLst>
        </pc:spChg>
        <pc:spChg chg="add del mod">
          <ac:chgData name="Boban Srezovski" userId="d2c5dd452d77a740" providerId="LiveId" clId="{9BE6E330-B6E1-4F5C-8E20-010F0403C8BF}" dt="2022-03-08T12:36:30.085" v="2337" actId="478"/>
          <ac:spMkLst>
            <pc:docMk/>
            <pc:sldMk cId="3157349339" sldId="492"/>
            <ac:spMk id="5" creationId="{71B872B8-F571-4DD3-A0CC-ADC356A74936}"/>
          </ac:spMkLst>
        </pc:spChg>
        <pc:spChg chg="del">
          <ac:chgData name="Boban Srezovski" userId="d2c5dd452d77a740" providerId="LiveId" clId="{9BE6E330-B6E1-4F5C-8E20-010F0403C8BF}" dt="2022-03-08T12:36:56.324" v="2346" actId="478"/>
          <ac:spMkLst>
            <pc:docMk/>
            <pc:sldMk cId="3157349339" sldId="492"/>
            <ac:spMk id="8" creationId="{FCEDB77A-68FC-4C41-9829-034C89B9E8D9}"/>
          </ac:spMkLst>
        </pc:spChg>
        <pc:picChg chg="del">
          <ac:chgData name="Boban Srezovski" userId="d2c5dd452d77a740" providerId="LiveId" clId="{9BE6E330-B6E1-4F5C-8E20-010F0403C8BF}" dt="2022-03-08T12:36:26.237" v="2335" actId="478"/>
          <ac:picMkLst>
            <pc:docMk/>
            <pc:sldMk cId="3157349339" sldId="492"/>
            <ac:picMk id="6" creationId="{48EE9F70-16AB-4B2D-BF80-9EA14085E025}"/>
          </ac:picMkLst>
        </pc:picChg>
        <pc:picChg chg="add mod modCrop">
          <ac:chgData name="Boban Srezovski" userId="d2c5dd452d77a740" providerId="LiveId" clId="{9BE6E330-B6E1-4F5C-8E20-010F0403C8BF}" dt="2022-03-08T12:37:26.108" v="2354" actId="14100"/>
          <ac:picMkLst>
            <pc:docMk/>
            <pc:sldMk cId="3157349339" sldId="492"/>
            <ac:picMk id="9" creationId="{DF022EE8-7DE0-4DD5-BD85-29A13C437939}"/>
          </ac:picMkLst>
        </pc:picChg>
        <pc:picChg chg="add mod">
          <ac:chgData name="Boban Srezovski" userId="d2c5dd452d77a740" providerId="LiveId" clId="{9BE6E330-B6E1-4F5C-8E20-010F0403C8BF}" dt="2022-03-08T12:37:27.932" v="2355" actId="1076"/>
          <ac:picMkLst>
            <pc:docMk/>
            <pc:sldMk cId="3157349339" sldId="492"/>
            <ac:picMk id="11" creationId="{96AFCBBD-6545-45CC-8FEB-8A3E12F7045C}"/>
          </ac:picMkLst>
        </pc:picChg>
      </pc:sldChg>
      <pc:sldChg chg="addSp delSp modSp add mod ord">
        <pc:chgData name="Boban Srezovski" userId="d2c5dd452d77a740" providerId="LiveId" clId="{9BE6E330-B6E1-4F5C-8E20-010F0403C8BF}" dt="2022-03-08T12:38:29.948" v="2374" actId="20577"/>
        <pc:sldMkLst>
          <pc:docMk/>
          <pc:sldMk cId="854673186" sldId="493"/>
        </pc:sldMkLst>
        <pc:spChg chg="mod">
          <ac:chgData name="Boban Srezovski" userId="d2c5dd452d77a740" providerId="LiveId" clId="{9BE6E330-B6E1-4F5C-8E20-010F0403C8BF}" dt="2022-03-08T12:38:29.948" v="2374" actId="20577"/>
          <ac:spMkLst>
            <pc:docMk/>
            <pc:sldMk cId="854673186" sldId="493"/>
            <ac:spMk id="3" creationId="{147C73FD-D8C5-4749-9087-D6E50B74A1E0}"/>
          </ac:spMkLst>
        </pc:spChg>
        <pc:spChg chg="del">
          <ac:chgData name="Boban Srezovski" userId="d2c5dd452d77a740" providerId="LiveId" clId="{9BE6E330-B6E1-4F5C-8E20-010F0403C8BF}" dt="2022-03-08T12:37:53.942" v="2362" actId="478"/>
          <ac:spMkLst>
            <pc:docMk/>
            <pc:sldMk cId="854673186" sldId="493"/>
            <ac:spMk id="8" creationId="{FCEDB77A-68FC-4C41-9829-034C89B9E8D9}"/>
          </ac:spMkLst>
        </pc:spChg>
        <pc:picChg chg="add mod">
          <ac:chgData name="Boban Srezovski" userId="d2c5dd452d77a740" providerId="LiveId" clId="{9BE6E330-B6E1-4F5C-8E20-010F0403C8BF}" dt="2022-03-08T12:38:28.620" v="2373" actId="1076"/>
          <ac:picMkLst>
            <pc:docMk/>
            <pc:sldMk cId="854673186" sldId="493"/>
            <ac:picMk id="5" creationId="{AC108BA8-A57F-471E-807D-9E01097D77A6}"/>
          </ac:picMkLst>
        </pc:picChg>
        <pc:picChg chg="del">
          <ac:chgData name="Boban Srezovski" userId="d2c5dd452d77a740" providerId="LiveId" clId="{9BE6E330-B6E1-4F5C-8E20-010F0403C8BF}" dt="2022-03-08T12:37:49.372" v="2360" actId="478"/>
          <ac:picMkLst>
            <pc:docMk/>
            <pc:sldMk cId="854673186" sldId="493"/>
            <ac:picMk id="6" creationId="{48EE9F70-16AB-4B2D-BF80-9EA14085E025}"/>
          </ac:picMkLst>
        </pc:picChg>
      </pc:sldChg>
      <pc:sldChg chg="addSp delSp modSp add mod">
        <pc:chgData name="Boban Srezovski" userId="d2c5dd452d77a740" providerId="LiveId" clId="{9BE6E330-B6E1-4F5C-8E20-010F0403C8BF}" dt="2022-03-08T12:39:18.251" v="2401" actId="20577"/>
        <pc:sldMkLst>
          <pc:docMk/>
          <pc:sldMk cId="1430712232" sldId="494"/>
        </pc:sldMkLst>
        <pc:spChg chg="mod">
          <ac:chgData name="Boban Srezovski" userId="d2c5dd452d77a740" providerId="LiveId" clId="{9BE6E330-B6E1-4F5C-8E20-010F0403C8BF}" dt="2022-03-08T12:39:18.251" v="2401" actId="20577"/>
          <ac:spMkLst>
            <pc:docMk/>
            <pc:sldMk cId="1430712232" sldId="494"/>
            <ac:spMk id="3" creationId="{147C73FD-D8C5-4749-9087-D6E50B74A1E0}"/>
          </ac:spMkLst>
        </pc:spChg>
        <pc:picChg chg="del">
          <ac:chgData name="Boban Srezovski" userId="d2c5dd452d77a740" providerId="LiveId" clId="{9BE6E330-B6E1-4F5C-8E20-010F0403C8BF}" dt="2022-03-08T12:38:44.029" v="2385" actId="478"/>
          <ac:picMkLst>
            <pc:docMk/>
            <pc:sldMk cId="1430712232" sldId="494"/>
            <ac:picMk id="5" creationId="{AC108BA8-A57F-471E-807D-9E01097D77A6}"/>
          </ac:picMkLst>
        </pc:picChg>
        <pc:picChg chg="add del mod">
          <ac:chgData name="Boban Srezovski" userId="d2c5dd452d77a740" providerId="LiveId" clId="{9BE6E330-B6E1-4F5C-8E20-010F0403C8BF}" dt="2022-03-08T12:39:10.133" v="2398" actId="478"/>
          <ac:picMkLst>
            <pc:docMk/>
            <pc:sldMk cId="1430712232" sldId="494"/>
            <ac:picMk id="6" creationId="{6C620933-E2A4-4113-8681-50970E6E3F8A}"/>
          </ac:picMkLst>
        </pc:picChg>
        <pc:picChg chg="add mod">
          <ac:chgData name="Boban Srezovski" userId="d2c5dd452d77a740" providerId="LiveId" clId="{9BE6E330-B6E1-4F5C-8E20-010F0403C8BF}" dt="2022-03-08T12:39:17.148" v="2400" actId="1076"/>
          <ac:picMkLst>
            <pc:docMk/>
            <pc:sldMk cId="1430712232" sldId="494"/>
            <ac:picMk id="8" creationId="{3F8B7817-7479-44DB-8F7F-3B982B04BED6}"/>
          </ac:picMkLst>
        </pc:picChg>
      </pc:sldChg>
      <pc:sldChg chg="addSp delSp modSp add mod">
        <pc:chgData name="Boban Srezovski" userId="d2c5dd452d77a740" providerId="LiveId" clId="{9BE6E330-B6E1-4F5C-8E20-010F0403C8BF}" dt="2022-03-08T12:39:41.699" v="2411" actId="1076"/>
        <pc:sldMkLst>
          <pc:docMk/>
          <pc:sldMk cId="3946706763" sldId="495"/>
        </pc:sldMkLst>
        <pc:spChg chg="mod">
          <ac:chgData name="Boban Srezovski" userId="d2c5dd452d77a740" providerId="LiveId" clId="{9BE6E330-B6E1-4F5C-8E20-010F0403C8BF}" dt="2022-03-08T12:39:31.957" v="2408" actId="6549"/>
          <ac:spMkLst>
            <pc:docMk/>
            <pc:sldMk cId="3946706763" sldId="495"/>
            <ac:spMk id="3" creationId="{147C73FD-D8C5-4749-9087-D6E50B74A1E0}"/>
          </ac:spMkLst>
        </pc:spChg>
        <pc:picChg chg="add mod">
          <ac:chgData name="Boban Srezovski" userId="d2c5dd452d77a740" providerId="LiveId" clId="{9BE6E330-B6E1-4F5C-8E20-010F0403C8BF}" dt="2022-03-08T12:39:41.699" v="2411" actId="1076"/>
          <ac:picMkLst>
            <pc:docMk/>
            <pc:sldMk cId="3946706763" sldId="495"/>
            <ac:picMk id="5" creationId="{AAF57782-8083-4865-B1D8-26270404FAF0}"/>
          </ac:picMkLst>
        </pc:picChg>
        <pc:picChg chg="del">
          <ac:chgData name="Boban Srezovski" userId="d2c5dd452d77a740" providerId="LiveId" clId="{9BE6E330-B6E1-4F5C-8E20-010F0403C8BF}" dt="2022-03-08T12:39:33.468" v="2409" actId="478"/>
          <ac:picMkLst>
            <pc:docMk/>
            <pc:sldMk cId="3946706763" sldId="495"/>
            <ac:picMk id="8" creationId="{3F8B7817-7479-44DB-8F7F-3B982B04BED6}"/>
          </ac:picMkLst>
        </pc:picChg>
      </pc:sldChg>
      <pc:sldChg chg="addSp delSp modSp add mod">
        <pc:chgData name="Boban Srezovski" userId="d2c5dd452d77a740" providerId="LiveId" clId="{9BE6E330-B6E1-4F5C-8E20-010F0403C8BF}" dt="2022-03-08T12:40:30.083" v="2432" actId="1076"/>
        <pc:sldMkLst>
          <pc:docMk/>
          <pc:sldMk cId="556028370" sldId="496"/>
        </pc:sldMkLst>
        <pc:spChg chg="mod">
          <ac:chgData name="Boban Srezovski" userId="d2c5dd452d77a740" providerId="LiveId" clId="{9BE6E330-B6E1-4F5C-8E20-010F0403C8BF}" dt="2022-03-08T12:40:16.899" v="2426" actId="242"/>
          <ac:spMkLst>
            <pc:docMk/>
            <pc:sldMk cId="556028370" sldId="496"/>
            <ac:spMk id="3" creationId="{147C73FD-D8C5-4749-9087-D6E50B74A1E0}"/>
          </ac:spMkLst>
        </pc:spChg>
        <pc:spChg chg="add mod">
          <ac:chgData name="Boban Srezovski" userId="d2c5dd452d77a740" providerId="LiveId" clId="{9BE6E330-B6E1-4F5C-8E20-010F0403C8BF}" dt="2022-03-08T12:40:30.083" v="2432" actId="1076"/>
          <ac:spMkLst>
            <pc:docMk/>
            <pc:sldMk cId="556028370" sldId="496"/>
            <ac:spMk id="8" creationId="{D6703D12-4BFD-4E8D-850B-FC7DC29CEC96}"/>
          </ac:spMkLst>
        </pc:spChg>
        <pc:picChg chg="del">
          <ac:chgData name="Boban Srezovski" userId="d2c5dd452d77a740" providerId="LiveId" clId="{9BE6E330-B6E1-4F5C-8E20-010F0403C8BF}" dt="2022-03-08T12:39:53.524" v="2414" actId="478"/>
          <ac:picMkLst>
            <pc:docMk/>
            <pc:sldMk cId="556028370" sldId="496"/>
            <ac:picMk id="5" creationId="{AAF57782-8083-4865-B1D8-26270404FAF0}"/>
          </ac:picMkLst>
        </pc:picChg>
        <pc:picChg chg="add mod">
          <ac:chgData name="Boban Srezovski" userId="d2c5dd452d77a740" providerId="LiveId" clId="{9BE6E330-B6E1-4F5C-8E20-010F0403C8BF}" dt="2022-03-08T12:40:10.963" v="2424" actId="1076"/>
          <ac:picMkLst>
            <pc:docMk/>
            <pc:sldMk cId="556028370" sldId="496"/>
            <ac:picMk id="6" creationId="{AD05ECF5-99A2-498B-8892-BC47EA163A8C}"/>
          </ac:picMkLst>
        </pc:picChg>
      </pc:sldChg>
      <pc:sldChg chg="modSp new mod">
        <pc:chgData name="Boban Srezovski" userId="d2c5dd452d77a740" providerId="LiveId" clId="{9BE6E330-B6E1-4F5C-8E20-010F0403C8BF}" dt="2022-03-08T12:47:12.423" v="2461" actId="27636"/>
        <pc:sldMkLst>
          <pc:docMk/>
          <pc:sldMk cId="3363951054" sldId="497"/>
        </pc:sldMkLst>
        <pc:spChg chg="mod">
          <ac:chgData name="Boban Srezovski" userId="d2c5dd452d77a740" providerId="LiveId" clId="{9BE6E330-B6E1-4F5C-8E20-010F0403C8BF}" dt="2022-03-08T12:41:14.159" v="2436"/>
          <ac:spMkLst>
            <pc:docMk/>
            <pc:sldMk cId="3363951054" sldId="497"/>
            <ac:spMk id="2" creationId="{B67C62AB-32A7-4DEE-8E23-9F82959E55CD}"/>
          </ac:spMkLst>
        </pc:spChg>
        <pc:spChg chg="mod">
          <ac:chgData name="Boban Srezovski" userId="d2c5dd452d77a740" providerId="LiveId" clId="{9BE6E330-B6E1-4F5C-8E20-010F0403C8BF}" dt="2022-03-08T12:47:12.423" v="2461" actId="27636"/>
          <ac:spMkLst>
            <pc:docMk/>
            <pc:sldMk cId="3363951054" sldId="497"/>
            <ac:spMk id="3" creationId="{8F0800F0-BE4D-4839-9B5D-CB17D0352D47}"/>
          </ac:spMkLst>
        </pc:spChg>
      </pc:sldChg>
      <pc:sldChg chg="addSp modSp add mod">
        <pc:chgData name="Boban Srezovski" userId="d2c5dd452d77a740" providerId="LiveId" clId="{9BE6E330-B6E1-4F5C-8E20-010F0403C8BF}" dt="2022-03-08T12:47:56.339" v="2474" actId="1076"/>
        <pc:sldMkLst>
          <pc:docMk/>
          <pc:sldMk cId="1158783602" sldId="498"/>
        </pc:sldMkLst>
        <pc:spChg chg="mod">
          <ac:chgData name="Boban Srezovski" userId="d2c5dd452d77a740" providerId="LiveId" clId="{9BE6E330-B6E1-4F5C-8E20-010F0403C8BF}" dt="2022-03-08T12:47:33.211" v="2465" actId="14100"/>
          <ac:spMkLst>
            <pc:docMk/>
            <pc:sldMk cId="1158783602" sldId="498"/>
            <ac:spMk id="3" creationId="{8F0800F0-BE4D-4839-9B5D-CB17D0352D47}"/>
          </ac:spMkLst>
        </pc:spChg>
        <pc:spChg chg="add mod">
          <ac:chgData name="Boban Srezovski" userId="d2c5dd452d77a740" providerId="LiveId" clId="{9BE6E330-B6E1-4F5C-8E20-010F0403C8BF}" dt="2022-03-08T12:47:56.339" v="2474" actId="1076"/>
          <ac:spMkLst>
            <pc:docMk/>
            <pc:sldMk cId="1158783602" sldId="498"/>
            <ac:spMk id="7" creationId="{1B004FAC-A402-4636-AD84-D89D9080B5FF}"/>
          </ac:spMkLst>
        </pc:spChg>
        <pc:picChg chg="add mod">
          <ac:chgData name="Boban Srezovski" userId="d2c5dd452d77a740" providerId="LiveId" clId="{9BE6E330-B6E1-4F5C-8E20-010F0403C8BF}" dt="2022-03-08T12:47:40.811" v="2468" actId="1076"/>
          <ac:picMkLst>
            <pc:docMk/>
            <pc:sldMk cId="1158783602" sldId="498"/>
            <ac:picMk id="5" creationId="{433DEF99-02C1-4C10-AA3F-052C158E705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71AD5C-0B41-4EA6-BB84-19770D2D80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03E2288-F011-483F-A1AB-C319A03B433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A2A8A-917E-43FA-8D2E-45EE0056776D}" type="datetimeFigureOut">
              <a:rPr lang="en-US" smtClean="0"/>
              <a:t>3/11/2022</a:t>
            </a:fld>
            <a:endParaRPr lang="en-US"/>
          </a:p>
        </p:txBody>
      </p:sp>
      <p:sp>
        <p:nvSpPr>
          <p:cNvPr id="4" name="Slide Image Placeholder 3">
            <a:extLst>
              <a:ext uri="{FF2B5EF4-FFF2-40B4-BE49-F238E27FC236}">
                <a16:creationId xmlns:a16="http://schemas.microsoft.com/office/drawing/2014/main" id="{0212EDD7-B42C-440A-B83A-5C191B3EA47C}"/>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A4B97DD5-3432-4510-BEB0-99075528AB1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3F27CC83-2BBD-4D9F-9876-1EB7478BA03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D6B96750-1E30-4AF4-BC79-0E53EF7B3E2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9D748-BBBD-4892-956A-E6137FC046B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5ABE304-FEA4-4938-A6BC-F6F5562CB43D}" type="datetimeFigureOut">
              <a:rPr lang="en-US" smtClean="0"/>
              <a:t>3/11/2022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3197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220163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ABE304-FEA4-4938-A6BC-F6F5562CB43D}" type="datetimeFigureOut">
              <a:rPr lang="en-US" smtClean="0"/>
              <a:t>3/11/2022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871471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32278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3/11/2022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4037736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ABE304-FEA4-4938-A6BC-F6F5562CB43D}" type="datetimeFigureOut">
              <a:rPr lang="en-US" smtClean="0"/>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71866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ABE304-FEA4-4938-A6BC-F6F5562CB43D}" type="datetimeFigureOut">
              <a:rPr lang="en-US" smtClean="0"/>
              <a:t>3/11/2022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54401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5ABE304-FEA4-4938-A6BC-F6F5562CB43D}" type="datetimeFigureOut">
              <a:rPr lang="en-US" smtClean="0"/>
              <a:t>3/11/2022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46B5EB-5486-4D2F-AC9F-DBA148209D31}"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87764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BE304-FEA4-4938-A6BC-F6F5562CB43D}" type="datetimeFigureOut">
              <a:rPr lang="en-US" smtClean="0"/>
              <a:t>3/11/2022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2246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3/11/2022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82165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ABE304-FEA4-4938-A6BC-F6F5562CB43D}" type="datetimeFigureOut">
              <a:rPr lang="en-US" smtClean="0"/>
              <a:t>3/11/2022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3045581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5ABE304-FEA4-4938-A6BC-F6F5562CB43D}" type="datetimeFigureOut">
              <a:rPr lang="en-US" smtClean="0"/>
              <a:t>3/11/2022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546B5EB-5486-4D2F-AC9F-DBA148209D31}"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28461938"/>
      </p:ext>
    </p:extLst>
  </p:cSld>
  <p:clrMap bg1="lt1" tx1="dk1" bg2="lt2" tx2="dk2" accent1="accent1" accent2="accent2" accent3="accent3" accent4="accent4" accent5="accent5" accent6="accent6" hlink="hlink" folHlink="folHlink"/>
  <p:sldLayoutIdLst>
    <p:sldLayoutId id="2147487037" r:id="rId1"/>
    <p:sldLayoutId id="2147487038" r:id="rId2"/>
    <p:sldLayoutId id="2147487039" r:id="rId3"/>
    <p:sldLayoutId id="2147487040" r:id="rId4"/>
    <p:sldLayoutId id="2147487041" r:id="rId5"/>
    <p:sldLayoutId id="2147487042" r:id="rId6"/>
    <p:sldLayoutId id="2147487043" r:id="rId7"/>
    <p:sldLayoutId id="2147487044" r:id="rId8"/>
    <p:sldLayoutId id="2147487045" r:id="rId9"/>
    <p:sldLayoutId id="2147487046" r:id="rId10"/>
    <p:sldLayoutId id="214748704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opensourceshakespeare.org/views/plays/play_view.php?WorkID=hamlet&amp;Act=1&amp;Scene=1&amp;Scope=scene"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8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93.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77.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00.e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0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08.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09.e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51ED-E201-46BE-B207-BB09860B7F38}"/>
              </a:ext>
            </a:extLst>
          </p:cNvPr>
          <p:cNvSpPr>
            <a:spLocks noGrp="1"/>
          </p:cNvSpPr>
          <p:nvPr>
            <p:ph type="ctrTitle"/>
          </p:nvPr>
        </p:nvSpPr>
        <p:spPr/>
        <p:txBody>
          <a:bodyPr>
            <a:noAutofit/>
          </a:bodyPr>
          <a:lstStyle/>
          <a:p>
            <a:r>
              <a:rPr lang="en-US" sz="4000" dirty="0"/>
              <a:t>HTML and CSS</a:t>
            </a:r>
            <a:br>
              <a:rPr lang="en-US" sz="4000" dirty="0"/>
            </a:br>
            <a:r>
              <a:rPr lang="en-US" sz="2800" dirty="0"/>
              <a:t>Chapter 3: Text and Typography</a:t>
            </a:r>
            <a:endParaRPr lang="en-US" sz="4000" dirty="0"/>
          </a:p>
        </p:txBody>
      </p:sp>
      <p:sp>
        <p:nvSpPr>
          <p:cNvPr id="3" name="Subtitle 2">
            <a:extLst>
              <a:ext uri="{FF2B5EF4-FFF2-40B4-BE49-F238E27FC236}">
                <a16:creationId xmlns:a16="http://schemas.microsoft.com/office/drawing/2014/main" id="{BF08F604-1036-4A25-AF00-D2712D8AFE4D}"/>
              </a:ext>
            </a:extLst>
          </p:cNvPr>
          <p:cNvSpPr>
            <a:spLocks noGrp="1"/>
          </p:cNvSpPr>
          <p:nvPr>
            <p:ph type="subTitle" idx="1"/>
          </p:nvPr>
        </p:nvSpPr>
        <p:spPr>
          <a:xfrm>
            <a:off x="581194" y="2495445"/>
            <a:ext cx="10993546" cy="633237"/>
          </a:xfrm>
        </p:spPr>
        <p:txBody>
          <a:bodyPr>
            <a:normAutofit/>
          </a:bodyPr>
          <a:lstStyle/>
          <a:p>
            <a:r>
              <a:rPr lang="en-US" dirty="0"/>
              <a:t>By the end of this chapter, you will be able to use the most common text-based HTML elements. We will also </a:t>
            </a:r>
            <a:r>
              <a:rPr lang="en-US"/>
              <a:t>look into the </a:t>
            </a:r>
            <a:r>
              <a:rPr lang="en-US" dirty="0"/>
              <a:t>styling of these elements</a:t>
            </a:r>
          </a:p>
        </p:txBody>
      </p:sp>
      <p:pic>
        <p:nvPicPr>
          <p:cNvPr id="11" name="Picture 10">
            <a:extLst>
              <a:ext uri="{FF2B5EF4-FFF2-40B4-BE49-F238E27FC236}">
                <a16:creationId xmlns:a16="http://schemas.microsoft.com/office/drawing/2014/main" id="{6B4B924C-694C-4813-89BB-32F7E9F98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467" y="4307557"/>
            <a:ext cx="2745065" cy="7486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a:extLst>
              <a:ext uri="{FF2B5EF4-FFF2-40B4-BE49-F238E27FC236}">
                <a16:creationId xmlns:a16="http://schemas.microsoft.com/office/drawing/2014/main" id="{6B3E9E01-D7BC-43C7-A0CC-945328E69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7150" y="812232"/>
            <a:ext cx="3982299" cy="3799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2053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Inline Text Elements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180496"/>
            <a:ext cx="11029615" cy="4305145"/>
          </a:xfrm>
        </p:spPr>
        <p:txBody>
          <a:bodyPr anchor="t">
            <a:normAutofit/>
          </a:bodyPr>
          <a:lstStyle/>
          <a:p>
            <a:pPr marL="0" indent="0" algn="l">
              <a:buNone/>
            </a:pPr>
            <a:endParaRPr lang="en-US" sz="1800" b="0" i="0" u="none" strike="noStrike" baseline="0" dirty="0">
              <a:latin typeface="Lora-Regular"/>
            </a:endParaRPr>
          </a:p>
          <a:p>
            <a:pPr marL="0" indent="0" algn="l">
              <a:buNone/>
            </a:pPr>
            <a:r>
              <a:rPr lang="en-US" sz="1800" b="0" i="0" u="none" strike="noStrike" baseline="0" dirty="0">
                <a:latin typeface="Lora-Regular"/>
              </a:rPr>
              <a:t>Perhaps the most important of all the inline text-based elements is the anchor element, which allows you to add hyperlinks. To inline a link, you use an </a:t>
            </a:r>
            <a:r>
              <a:rPr lang="en-US" sz="1800" b="1" i="0" u="none" strike="noStrike" baseline="0" dirty="0">
                <a:latin typeface="Inconsolata-Bold"/>
              </a:rPr>
              <a:t>a </a:t>
            </a:r>
            <a:r>
              <a:rPr lang="en-US" sz="1800" b="0" i="0" u="none" strike="noStrike" baseline="0" dirty="0">
                <a:latin typeface="Lora-Regular"/>
              </a:rPr>
              <a:t>tag wrapped around some text. An example of how you would use this and what it would look like in a browser is shown here:</a:t>
            </a:r>
          </a:p>
          <a:p>
            <a:pPr marL="0" indent="0" algn="l">
              <a:buNone/>
            </a:pPr>
            <a:endParaRPr lang="en-US" dirty="0">
              <a:latin typeface="Lora-Regular"/>
            </a:endParaRPr>
          </a:p>
          <a:p>
            <a:pPr marL="0" indent="0" algn="l">
              <a:buNone/>
            </a:pPr>
            <a:endParaRPr lang="en-US" sz="1800" dirty="0">
              <a:latin typeface="Lora-Regular"/>
            </a:endParaRPr>
          </a:p>
          <a:p>
            <a:pPr marL="0" indent="0" algn="l">
              <a:buNone/>
            </a:pPr>
            <a:r>
              <a:rPr lang="en-US" sz="1800" b="0" i="0" u="none" strike="noStrike" baseline="0" dirty="0">
                <a:latin typeface="Lora-Regular"/>
              </a:rPr>
              <a:t>A web page for the preceding code would appear as follows:</a:t>
            </a:r>
            <a:endParaRPr lang="en-US" sz="1800" dirty="0"/>
          </a:p>
        </p:txBody>
      </p:sp>
      <p:sp>
        <p:nvSpPr>
          <p:cNvPr id="14" name="TextBox 13">
            <a:extLst>
              <a:ext uri="{FF2B5EF4-FFF2-40B4-BE49-F238E27FC236}">
                <a16:creationId xmlns:a16="http://schemas.microsoft.com/office/drawing/2014/main" id="{F9036581-7A11-4AC5-B16D-768E6246744C}"/>
              </a:ext>
            </a:extLst>
          </p:cNvPr>
          <p:cNvSpPr txBox="1"/>
          <p:nvPr/>
        </p:nvSpPr>
        <p:spPr>
          <a:xfrm>
            <a:off x="4314822" y="5446897"/>
            <a:ext cx="3759017" cy="307777"/>
          </a:xfrm>
          <a:prstGeom prst="rect">
            <a:avLst/>
          </a:prstGeom>
          <a:noFill/>
        </p:spPr>
        <p:txBody>
          <a:bodyPr wrap="square">
            <a:spAutoFit/>
          </a:bodyPr>
          <a:lstStyle/>
          <a:p>
            <a:r>
              <a:rPr lang="en-US" sz="1400" b="1" i="0" u="none" strike="noStrike" baseline="0" dirty="0">
                <a:latin typeface="OpenSans-Semibold"/>
              </a:rPr>
              <a:t>Figure 3.5: Anchor as it appears on a web page</a:t>
            </a:r>
            <a:endParaRPr lang="en-US" sz="1400" b="1" dirty="0"/>
          </a:p>
        </p:txBody>
      </p:sp>
      <p:pic>
        <p:nvPicPr>
          <p:cNvPr id="5" name="Picture 4">
            <a:extLst>
              <a:ext uri="{FF2B5EF4-FFF2-40B4-BE49-F238E27FC236}">
                <a16:creationId xmlns:a16="http://schemas.microsoft.com/office/drawing/2014/main" id="{4BBD8271-E5BB-4D04-BD80-F0E400F21621}"/>
              </a:ext>
            </a:extLst>
          </p:cNvPr>
          <p:cNvPicPr>
            <a:picLocks noChangeAspect="1"/>
          </p:cNvPicPr>
          <p:nvPr/>
        </p:nvPicPr>
        <p:blipFill>
          <a:blip r:embed="rId2"/>
          <a:stretch>
            <a:fillRect/>
          </a:stretch>
        </p:blipFill>
        <p:spPr>
          <a:xfrm>
            <a:off x="2509835" y="3704103"/>
            <a:ext cx="7172325" cy="390525"/>
          </a:xfrm>
          <a:prstGeom prst="rect">
            <a:avLst/>
          </a:prstGeom>
        </p:spPr>
      </p:pic>
      <p:pic>
        <p:nvPicPr>
          <p:cNvPr id="7" name="Picture 6">
            <a:extLst>
              <a:ext uri="{FF2B5EF4-FFF2-40B4-BE49-F238E27FC236}">
                <a16:creationId xmlns:a16="http://schemas.microsoft.com/office/drawing/2014/main" id="{04F02916-BAF0-4935-A2FC-9852A7497B7F}"/>
              </a:ext>
            </a:extLst>
          </p:cNvPr>
          <p:cNvPicPr>
            <a:picLocks noChangeAspect="1"/>
          </p:cNvPicPr>
          <p:nvPr/>
        </p:nvPicPr>
        <p:blipFill>
          <a:blip r:embed="rId3"/>
          <a:stretch>
            <a:fillRect/>
          </a:stretch>
        </p:blipFill>
        <p:spPr>
          <a:xfrm>
            <a:off x="4314822" y="4871034"/>
            <a:ext cx="3562350" cy="419100"/>
          </a:xfrm>
          <a:prstGeom prst="rect">
            <a:avLst/>
          </a:prstGeom>
        </p:spPr>
      </p:pic>
    </p:spTree>
    <p:extLst>
      <p:ext uri="{BB962C8B-B14F-4D97-AF65-F5344CB8AC3E}">
        <p14:creationId xmlns:p14="http://schemas.microsoft.com/office/powerpoint/2010/main" val="2899738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Inline Text Elements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34988"/>
            <a:ext cx="11029615" cy="4450653"/>
          </a:xfrm>
        </p:spPr>
        <p:txBody>
          <a:bodyPr anchor="t">
            <a:normAutofit/>
          </a:bodyPr>
          <a:lstStyle/>
          <a:p>
            <a:pPr marL="0" indent="0" algn="l">
              <a:buNone/>
            </a:pPr>
            <a:r>
              <a:rPr lang="en-US" sz="1800" b="0" i="0" u="none" strike="noStrike" baseline="0" dirty="0">
                <a:latin typeface="Lora-Regular"/>
              </a:rPr>
              <a:t>Another important inline element for you to learn to use is the </a:t>
            </a:r>
            <a:r>
              <a:rPr lang="en-US" sz="1800" b="1" i="0" u="none" strike="noStrike" baseline="0" dirty="0">
                <a:latin typeface="Inconsolata-Bold"/>
              </a:rPr>
              <a:t>span </a:t>
            </a:r>
            <a:r>
              <a:rPr lang="en-US" sz="1800" b="0" i="0" u="none" strike="noStrike" baseline="0" dirty="0">
                <a:latin typeface="Lora-Regular"/>
              </a:rPr>
              <a:t>tag. This is similar to the </a:t>
            </a:r>
            <a:r>
              <a:rPr lang="en-US" sz="1800" b="1" i="0" u="none" strike="noStrike" baseline="0" dirty="0">
                <a:latin typeface="Inconsolata-Bold"/>
              </a:rPr>
              <a:t>div </a:t>
            </a:r>
            <a:r>
              <a:rPr lang="en-US" sz="1800" b="0" i="0" u="none" strike="noStrike" baseline="0" dirty="0">
                <a:latin typeface="Lora-Regular"/>
              </a:rPr>
              <a:t>tag but is used for inline elements. The </a:t>
            </a:r>
            <a:r>
              <a:rPr lang="en-US" sz="1800" b="1" i="0" u="none" strike="noStrike" baseline="0" dirty="0">
                <a:latin typeface="Inconsolata-Bold"/>
              </a:rPr>
              <a:t>span </a:t>
            </a:r>
            <a:r>
              <a:rPr lang="en-US" sz="1800" b="0" i="0" u="none" strike="noStrike" baseline="0" dirty="0">
                <a:latin typeface="Lora-Regular"/>
              </a:rPr>
              <a:t>tag is used as a generic way to divide up content and has no inherent meaning, unlike the other inline tags mentioned previously in this chapter. A common use case is when styling a part of an element’s content differently to the rest of the content. The following code shows an example of this:</a:t>
            </a:r>
            <a:endParaRPr lang="en-US" sz="1800" dirty="0"/>
          </a:p>
        </p:txBody>
      </p:sp>
      <p:pic>
        <p:nvPicPr>
          <p:cNvPr id="9" name="Picture 8">
            <a:extLst>
              <a:ext uri="{FF2B5EF4-FFF2-40B4-BE49-F238E27FC236}">
                <a16:creationId xmlns:a16="http://schemas.microsoft.com/office/drawing/2014/main" id="{0B57592C-512C-4263-9DE9-595E4A9B2FD4}"/>
              </a:ext>
            </a:extLst>
          </p:cNvPr>
          <p:cNvPicPr>
            <a:picLocks noChangeAspect="1"/>
          </p:cNvPicPr>
          <p:nvPr/>
        </p:nvPicPr>
        <p:blipFill rotWithShape="1">
          <a:blip r:embed="rId2"/>
          <a:srcRect r="858" b="2941"/>
          <a:stretch/>
        </p:blipFill>
        <p:spPr>
          <a:xfrm>
            <a:off x="2282716" y="3552948"/>
            <a:ext cx="7345628" cy="1471837"/>
          </a:xfrm>
          <a:prstGeom prst="rect">
            <a:avLst/>
          </a:prstGeom>
        </p:spPr>
      </p:pic>
      <p:pic>
        <p:nvPicPr>
          <p:cNvPr id="11" name="Picture 10">
            <a:extLst>
              <a:ext uri="{FF2B5EF4-FFF2-40B4-BE49-F238E27FC236}">
                <a16:creationId xmlns:a16="http://schemas.microsoft.com/office/drawing/2014/main" id="{F56490E6-CB07-471C-A6BF-CF209EE2398E}"/>
              </a:ext>
            </a:extLst>
          </p:cNvPr>
          <p:cNvPicPr>
            <a:picLocks noChangeAspect="1"/>
          </p:cNvPicPr>
          <p:nvPr/>
        </p:nvPicPr>
        <p:blipFill rotWithShape="1">
          <a:blip r:embed="rId3"/>
          <a:srcRect t="4981"/>
          <a:stretch/>
        </p:blipFill>
        <p:spPr>
          <a:xfrm>
            <a:off x="2282715" y="5024785"/>
            <a:ext cx="7345629" cy="1592567"/>
          </a:xfrm>
          <a:prstGeom prst="rect">
            <a:avLst/>
          </a:prstGeom>
        </p:spPr>
      </p:pic>
    </p:spTree>
    <p:extLst>
      <p:ext uri="{BB962C8B-B14F-4D97-AF65-F5344CB8AC3E}">
        <p14:creationId xmlns:p14="http://schemas.microsoft.com/office/powerpoint/2010/main" val="1428958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Inline Text Elements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34988"/>
            <a:ext cx="11029615" cy="4450653"/>
          </a:xfrm>
        </p:spPr>
        <p:txBody>
          <a:bodyPr anchor="t">
            <a:normAutofit/>
          </a:bodyPr>
          <a:lstStyle/>
          <a:p>
            <a:pPr marL="0" indent="0" algn="l">
              <a:buNone/>
            </a:pPr>
            <a:endParaRPr lang="en-US" sz="1800" b="0" i="0" u="none" strike="noStrike" baseline="0" dirty="0">
              <a:latin typeface="Lora-Regular"/>
            </a:endParaRPr>
          </a:p>
          <a:p>
            <a:pPr marL="0" indent="0" algn="l">
              <a:buNone/>
            </a:pPr>
            <a:endParaRPr lang="en-US" dirty="0">
              <a:latin typeface="Lora-Regular"/>
            </a:endParaRPr>
          </a:p>
          <a:p>
            <a:pPr marL="0" indent="0" algn="l">
              <a:buNone/>
            </a:pPr>
            <a:r>
              <a:rPr lang="en-US" sz="1800" b="0" i="0" u="none" strike="noStrike" baseline="0" dirty="0">
                <a:latin typeface="Lora-Regular"/>
              </a:rPr>
              <a:t>A web page for the preceding code would appear as follows:</a:t>
            </a:r>
            <a:endParaRPr lang="en-US" sz="1800" dirty="0"/>
          </a:p>
        </p:txBody>
      </p:sp>
      <p:pic>
        <p:nvPicPr>
          <p:cNvPr id="5" name="Picture 4">
            <a:extLst>
              <a:ext uri="{FF2B5EF4-FFF2-40B4-BE49-F238E27FC236}">
                <a16:creationId xmlns:a16="http://schemas.microsoft.com/office/drawing/2014/main" id="{59570338-540F-4B85-9260-1F938D5A82D7}"/>
              </a:ext>
            </a:extLst>
          </p:cNvPr>
          <p:cNvPicPr>
            <a:picLocks noChangeAspect="1"/>
          </p:cNvPicPr>
          <p:nvPr/>
        </p:nvPicPr>
        <p:blipFill>
          <a:blip r:embed="rId2"/>
          <a:stretch>
            <a:fillRect/>
          </a:stretch>
        </p:blipFill>
        <p:spPr>
          <a:xfrm>
            <a:off x="3561230" y="3429000"/>
            <a:ext cx="4191000" cy="381000"/>
          </a:xfrm>
          <a:prstGeom prst="rect">
            <a:avLst/>
          </a:prstGeom>
        </p:spPr>
      </p:pic>
      <p:sp>
        <p:nvSpPr>
          <p:cNvPr id="10" name="TextBox 9">
            <a:extLst>
              <a:ext uri="{FF2B5EF4-FFF2-40B4-BE49-F238E27FC236}">
                <a16:creationId xmlns:a16="http://schemas.microsoft.com/office/drawing/2014/main" id="{36310C88-39EC-4645-AC3B-C098692A4C97}"/>
              </a:ext>
            </a:extLst>
          </p:cNvPr>
          <p:cNvSpPr txBox="1"/>
          <p:nvPr/>
        </p:nvSpPr>
        <p:spPr>
          <a:xfrm>
            <a:off x="3294528" y="4106425"/>
            <a:ext cx="5602941" cy="307777"/>
          </a:xfrm>
          <a:prstGeom prst="rect">
            <a:avLst/>
          </a:prstGeom>
          <a:noFill/>
        </p:spPr>
        <p:txBody>
          <a:bodyPr wrap="square">
            <a:spAutoFit/>
          </a:bodyPr>
          <a:lstStyle/>
          <a:p>
            <a:r>
              <a:rPr lang="en-US" sz="1400" b="1" i="0" u="none" strike="noStrike" baseline="0" dirty="0">
                <a:latin typeface="OpenSans-Semibold"/>
              </a:rPr>
              <a:t>Figure 3.6: Paragraph with highlighted words as it appears on a web page</a:t>
            </a:r>
            <a:endParaRPr lang="en-US" sz="1400" b="1" dirty="0"/>
          </a:p>
        </p:txBody>
      </p:sp>
    </p:spTree>
    <p:extLst>
      <p:ext uri="{BB962C8B-B14F-4D97-AF65-F5344CB8AC3E}">
        <p14:creationId xmlns:p14="http://schemas.microsoft.com/office/powerpoint/2010/main" val="2496618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13408"/>
            <a:ext cx="11126899" cy="2831183"/>
          </a:xfrm>
        </p:spPr>
        <p:txBody>
          <a:bodyPr numCol="1" anchor="ctr">
            <a:normAutofit/>
          </a:bodyPr>
          <a:lstStyle/>
          <a:p>
            <a:pPr marL="0" indent="0" algn="l">
              <a:buNone/>
            </a:pPr>
            <a:r>
              <a:rPr lang="en-US" sz="1800" b="0" i="0" u="none" strike="noStrike" baseline="0" dirty="0">
                <a:latin typeface="Lora-Regular"/>
              </a:rPr>
              <a:t>Another common type of text-based element that you will be very familiar with is the list. In HTML, these come in three different types: an unordered list, an ordered list, and a definition list. We will take a look at the differences between these types of lists and when you should use them.</a:t>
            </a:r>
          </a:p>
          <a:p>
            <a:pPr marL="0" indent="0" algn="l">
              <a:buNone/>
            </a:pPr>
            <a:r>
              <a:rPr lang="en-US" sz="1800" b="0" i="0" u="none" strike="noStrike" baseline="0" dirty="0">
                <a:latin typeface="Lora-Regular"/>
              </a:rPr>
              <a:t>Let's begin by taking a look at by far the most common type of list, the unordered list, which is expressed in HTML as </a:t>
            </a:r>
            <a:r>
              <a:rPr lang="en-US" sz="1800" b="1" i="0" u="none" strike="noStrike" baseline="0" dirty="0">
                <a:latin typeface="Inconsolata-Bold"/>
              </a:rPr>
              <a:t>ul</a:t>
            </a:r>
            <a:r>
              <a:rPr lang="en-US" sz="1800" b="0" i="0" u="none" strike="noStrike" baseline="0" dirty="0">
                <a:latin typeface="Lora-Regular"/>
              </a:rPr>
              <a:t>, with </a:t>
            </a:r>
            <a:r>
              <a:rPr lang="en-US" sz="1800" b="1" i="0" u="none" strike="noStrike" baseline="0" dirty="0">
                <a:latin typeface="Inconsolata-Bold"/>
              </a:rPr>
              <a:t>li </a:t>
            </a:r>
            <a:r>
              <a:rPr lang="en-US" sz="1800" b="0" i="0" u="none" strike="noStrike" baseline="0" dirty="0">
                <a:latin typeface="Lora-Regular"/>
              </a:rPr>
              <a:t>being used for the list items. You will most likely be very familiar with this type of list in your everyday life. A common example of this type of list could be a shopping list or a list of things you need to pack before going on holiday. What makes this type of list unordered is the fact that the order of the items in the list isn't important. The following code shows an example of this type of list as you would use it in HTML:</a:t>
            </a:r>
            <a:endParaRPr lang="en-US" sz="1800" dirty="0"/>
          </a:p>
        </p:txBody>
      </p:sp>
      <p:pic>
        <p:nvPicPr>
          <p:cNvPr id="6" name="Picture 5">
            <a:extLst>
              <a:ext uri="{FF2B5EF4-FFF2-40B4-BE49-F238E27FC236}">
                <a16:creationId xmlns:a16="http://schemas.microsoft.com/office/drawing/2014/main" id="{EF61FB96-6895-47FA-84F7-6C9462912E26}"/>
              </a:ext>
            </a:extLst>
          </p:cNvPr>
          <p:cNvPicPr>
            <a:picLocks noChangeAspect="1"/>
          </p:cNvPicPr>
          <p:nvPr/>
        </p:nvPicPr>
        <p:blipFill>
          <a:blip r:embed="rId2"/>
          <a:stretch>
            <a:fillRect/>
          </a:stretch>
        </p:blipFill>
        <p:spPr>
          <a:xfrm>
            <a:off x="2782088" y="4844591"/>
            <a:ext cx="6627824" cy="1820831"/>
          </a:xfrm>
          <a:prstGeom prst="rect">
            <a:avLst/>
          </a:prstGeom>
        </p:spPr>
      </p:pic>
    </p:spTree>
    <p:extLst>
      <p:ext uri="{BB962C8B-B14F-4D97-AF65-F5344CB8AC3E}">
        <p14:creationId xmlns:p14="http://schemas.microsoft.com/office/powerpoint/2010/main" val="2447118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13409"/>
            <a:ext cx="11126899" cy="1013800"/>
          </a:xfrm>
        </p:spPr>
        <p:txBody>
          <a:bodyPr numCol="1" anchor="ctr">
            <a:normAutofit fontScale="92500" lnSpcReduction="20000"/>
          </a:bodyPr>
          <a:lstStyle/>
          <a:p>
            <a:pPr marL="0" indent="0" algn="l">
              <a:buNone/>
            </a:pPr>
            <a:endParaRPr lang="en-US" sz="1800" b="0" i="0" u="none" strike="noStrike" baseline="0" dirty="0">
              <a:latin typeface="Lora-Regular"/>
            </a:endParaRPr>
          </a:p>
          <a:p>
            <a:pPr marL="0" indent="0" algn="l">
              <a:buNone/>
            </a:pPr>
            <a:endParaRPr lang="en-US" dirty="0">
              <a:latin typeface="Lora-Regular"/>
            </a:endParaRPr>
          </a:p>
          <a:p>
            <a:pPr marL="0" indent="0" algn="l">
              <a:buNone/>
            </a:pPr>
            <a:r>
              <a:rPr lang="en-US" sz="1800" b="0" i="0" u="none" strike="noStrike" baseline="0" dirty="0">
                <a:latin typeface="Lora-Regular"/>
              </a:rPr>
              <a:t>A web page for the preceding code would appear as follows:</a:t>
            </a:r>
            <a:endParaRPr lang="en-US" sz="1800" dirty="0"/>
          </a:p>
        </p:txBody>
      </p:sp>
      <p:sp>
        <p:nvSpPr>
          <p:cNvPr id="7" name="TextBox 6">
            <a:extLst>
              <a:ext uri="{FF2B5EF4-FFF2-40B4-BE49-F238E27FC236}">
                <a16:creationId xmlns:a16="http://schemas.microsoft.com/office/drawing/2014/main" id="{59E01E35-85C0-4C99-8335-E093887A32AA}"/>
              </a:ext>
            </a:extLst>
          </p:cNvPr>
          <p:cNvSpPr txBox="1"/>
          <p:nvPr/>
        </p:nvSpPr>
        <p:spPr>
          <a:xfrm>
            <a:off x="3953435" y="4741441"/>
            <a:ext cx="4285129" cy="307777"/>
          </a:xfrm>
          <a:prstGeom prst="rect">
            <a:avLst/>
          </a:prstGeom>
          <a:noFill/>
        </p:spPr>
        <p:txBody>
          <a:bodyPr wrap="square">
            <a:spAutoFit/>
          </a:bodyPr>
          <a:lstStyle/>
          <a:p>
            <a:r>
              <a:rPr lang="en-US" sz="1400" b="1" i="0" u="none" strike="noStrike" baseline="0" dirty="0">
                <a:latin typeface="OpenSans-Semibold"/>
              </a:rPr>
              <a:t>Figure 3.7: Unordered list as it appears on a web page</a:t>
            </a:r>
            <a:endParaRPr lang="en-US" sz="1400" b="1" dirty="0"/>
          </a:p>
        </p:txBody>
      </p:sp>
      <p:pic>
        <p:nvPicPr>
          <p:cNvPr id="8" name="Picture 7">
            <a:extLst>
              <a:ext uri="{FF2B5EF4-FFF2-40B4-BE49-F238E27FC236}">
                <a16:creationId xmlns:a16="http://schemas.microsoft.com/office/drawing/2014/main" id="{6EC127F6-89EF-4C8C-993B-227664668BD3}"/>
              </a:ext>
            </a:extLst>
          </p:cNvPr>
          <p:cNvPicPr>
            <a:picLocks noChangeAspect="1"/>
          </p:cNvPicPr>
          <p:nvPr/>
        </p:nvPicPr>
        <p:blipFill>
          <a:blip r:embed="rId2"/>
          <a:stretch>
            <a:fillRect/>
          </a:stretch>
        </p:blipFill>
        <p:spPr>
          <a:xfrm>
            <a:off x="3853703" y="3598575"/>
            <a:ext cx="4305300" cy="1028700"/>
          </a:xfrm>
          <a:prstGeom prst="rect">
            <a:avLst/>
          </a:prstGeom>
        </p:spPr>
      </p:pic>
    </p:spTree>
    <p:extLst>
      <p:ext uri="{BB962C8B-B14F-4D97-AF65-F5344CB8AC3E}">
        <p14:creationId xmlns:p14="http://schemas.microsoft.com/office/powerpoint/2010/main" val="1417905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13409"/>
            <a:ext cx="11126899" cy="4557720"/>
          </a:xfrm>
        </p:spPr>
        <p:txBody>
          <a:bodyPr numCol="1" anchor="ctr">
            <a:normAutofit/>
          </a:bodyPr>
          <a:lstStyle/>
          <a:p>
            <a:pPr marL="0" indent="0" algn="l">
              <a:buNone/>
            </a:pPr>
            <a:r>
              <a:rPr lang="en-US" sz="1800" b="0" i="0" u="none" strike="noStrike" baseline="0" dirty="0">
                <a:latin typeface="Lora-Regular"/>
              </a:rPr>
              <a:t>Following the unordered list, we have the ordered list, which is expressed in HTML as </a:t>
            </a:r>
            <a:r>
              <a:rPr lang="en-US" sz="1800" b="1" i="0" u="none" strike="noStrike" baseline="0" dirty="0" err="1">
                <a:latin typeface="Inconsolata-Bold"/>
              </a:rPr>
              <a:t>ol</a:t>
            </a:r>
            <a:r>
              <a:rPr lang="en-US" sz="1800" b="0" i="0" u="none" strike="noStrike" baseline="0" dirty="0">
                <a:latin typeface="Lora-Regular"/>
              </a:rPr>
              <a:t>, with </a:t>
            </a:r>
            <a:r>
              <a:rPr lang="en-US" sz="1800" b="1" i="0" u="none" strike="noStrike" baseline="0" dirty="0">
                <a:latin typeface="Inconsolata-Bold"/>
              </a:rPr>
              <a:t>li </a:t>
            </a:r>
            <a:r>
              <a:rPr lang="en-US" sz="1800" b="0" i="0" u="none" strike="noStrike" baseline="0" dirty="0">
                <a:latin typeface="Lora-Regular"/>
              </a:rPr>
              <a:t>being used for the list items. You are probably also quite familiar with this type of list in your everyday life. A common use case for the ordered list could be a recipe shown in a list of sequential steps. With this type of list, the ordering is important, unlike in the unordered list we just looked at. The following code shows an example of this type of list as you would use it in HTML:</a:t>
            </a:r>
          </a:p>
          <a:p>
            <a:pPr marL="0" indent="0" algn="l">
              <a:buNone/>
            </a:pPr>
            <a:endParaRPr lang="en-US" dirty="0">
              <a:latin typeface="Lora-Regular"/>
            </a:endParaRPr>
          </a:p>
          <a:p>
            <a:pPr marL="0" indent="0" algn="l">
              <a:buNone/>
            </a:pPr>
            <a:endParaRPr lang="en-US" sz="1800" dirty="0">
              <a:latin typeface="Lora-Regular"/>
            </a:endParaRPr>
          </a:p>
          <a:p>
            <a:pPr marL="0" indent="0" algn="l">
              <a:buNone/>
            </a:pPr>
            <a:endParaRPr lang="en-US" dirty="0">
              <a:latin typeface="Lora-Regular"/>
            </a:endParaRPr>
          </a:p>
          <a:p>
            <a:pPr marL="0" indent="0" algn="l">
              <a:buNone/>
            </a:pPr>
            <a:endParaRPr lang="en-US" sz="1800" dirty="0">
              <a:latin typeface="Lora-Regular"/>
            </a:endParaRPr>
          </a:p>
          <a:p>
            <a:pPr marL="0" indent="0" algn="l">
              <a:buNone/>
            </a:pPr>
            <a:endParaRPr lang="en-US" dirty="0">
              <a:latin typeface="Lora-Regular"/>
            </a:endParaRPr>
          </a:p>
          <a:p>
            <a:pPr marL="0" indent="0" algn="l">
              <a:buNone/>
            </a:pPr>
            <a:endParaRPr lang="en-US" sz="1800" dirty="0">
              <a:latin typeface="Lora-Regular"/>
            </a:endParaRPr>
          </a:p>
          <a:p>
            <a:pPr marL="0" indent="0" algn="l">
              <a:buNone/>
            </a:pPr>
            <a:endParaRPr lang="en-US" sz="1800" dirty="0"/>
          </a:p>
        </p:txBody>
      </p:sp>
      <p:pic>
        <p:nvPicPr>
          <p:cNvPr id="5" name="Picture 4">
            <a:extLst>
              <a:ext uri="{FF2B5EF4-FFF2-40B4-BE49-F238E27FC236}">
                <a16:creationId xmlns:a16="http://schemas.microsoft.com/office/drawing/2014/main" id="{5D5ACD46-242B-48E6-8716-AEEAB107E7BD}"/>
              </a:ext>
            </a:extLst>
          </p:cNvPr>
          <p:cNvPicPr>
            <a:picLocks noChangeAspect="1"/>
          </p:cNvPicPr>
          <p:nvPr/>
        </p:nvPicPr>
        <p:blipFill>
          <a:blip r:embed="rId2"/>
          <a:stretch>
            <a:fillRect/>
          </a:stretch>
        </p:blipFill>
        <p:spPr>
          <a:xfrm>
            <a:off x="2648966" y="3969964"/>
            <a:ext cx="6991350" cy="1876425"/>
          </a:xfrm>
          <a:prstGeom prst="rect">
            <a:avLst/>
          </a:prstGeom>
        </p:spPr>
      </p:pic>
    </p:spTree>
    <p:extLst>
      <p:ext uri="{BB962C8B-B14F-4D97-AF65-F5344CB8AC3E}">
        <p14:creationId xmlns:p14="http://schemas.microsoft.com/office/powerpoint/2010/main" val="995599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13409"/>
            <a:ext cx="11126899" cy="4557720"/>
          </a:xfrm>
        </p:spPr>
        <p:txBody>
          <a:bodyPr numCol="1" anchor="ctr">
            <a:normAutofit/>
          </a:bodyPr>
          <a:lstStyle/>
          <a:p>
            <a:pPr marL="0" indent="0" algn="l">
              <a:buNone/>
            </a:pPr>
            <a:r>
              <a:rPr lang="en-US" sz="1800" b="0" i="0" u="none" strike="noStrike" baseline="0" dirty="0">
                <a:latin typeface="Lora-Regular"/>
              </a:rPr>
              <a:t>A web page for the preceding code would appear as follows:</a:t>
            </a:r>
          </a:p>
          <a:p>
            <a:pPr marL="0" indent="0" algn="l">
              <a:buNone/>
            </a:pPr>
            <a:endParaRPr lang="en-US" dirty="0">
              <a:latin typeface="Lora-Regular"/>
            </a:endParaRPr>
          </a:p>
          <a:p>
            <a:pPr marL="0" indent="0" algn="l">
              <a:buNone/>
            </a:pPr>
            <a:endParaRPr lang="en-US" sz="1800" dirty="0">
              <a:latin typeface="Lora-Regular"/>
            </a:endParaRPr>
          </a:p>
          <a:p>
            <a:pPr marL="0" indent="0" algn="l">
              <a:buNone/>
            </a:pPr>
            <a:endParaRPr lang="en-US" dirty="0">
              <a:latin typeface="Lora-Regular"/>
            </a:endParaRPr>
          </a:p>
          <a:p>
            <a:pPr marL="0" indent="0" algn="l">
              <a:buNone/>
            </a:pPr>
            <a:endParaRPr lang="en-US" sz="1800" dirty="0">
              <a:latin typeface="Lora-Regular"/>
            </a:endParaRPr>
          </a:p>
          <a:p>
            <a:pPr marL="0" indent="0" algn="l">
              <a:buNone/>
            </a:pPr>
            <a:endParaRPr lang="en-US" dirty="0">
              <a:latin typeface="Lora-Regular"/>
            </a:endParaRPr>
          </a:p>
          <a:p>
            <a:pPr marL="0" indent="0" algn="l">
              <a:buNone/>
            </a:pPr>
            <a:endParaRPr lang="en-US" sz="1800" dirty="0"/>
          </a:p>
        </p:txBody>
      </p:sp>
      <p:pic>
        <p:nvPicPr>
          <p:cNvPr id="6" name="Picture 5">
            <a:extLst>
              <a:ext uri="{FF2B5EF4-FFF2-40B4-BE49-F238E27FC236}">
                <a16:creationId xmlns:a16="http://schemas.microsoft.com/office/drawing/2014/main" id="{0AF8DF99-02F4-4F40-9CD9-46B7127EDEDA}"/>
              </a:ext>
            </a:extLst>
          </p:cNvPr>
          <p:cNvPicPr>
            <a:picLocks noChangeAspect="1"/>
          </p:cNvPicPr>
          <p:nvPr/>
        </p:nvPicPr>
        <p:blipFill rotWithShape="1">
          <a:blip r:embed="rId2"/>
          <a:srcRect t="5192"/>
          <a:stretch/>
        </p:blipFill>
        <p:spPr>
          <a:xfrm>
            <a:off x="3970804" y="3720352"/>
            <a:ext cx="4591050" cy="1210091"/>
          </a:xfrm>
          <a:prstGeom prst="rect">
            <a:avLst/>
          </a:prstGeom>
        </p:spPr>
      </p:pic>
      <p:sp>
        <p:nvSpPr>
          <p:cNvPr id="8" name="TextBox 7">
            <a:extLst>
              <a:ext uri="{FF2B5EF4-FFF2-40B4-BE49-F238E27FC236}">
                <a16:creationId xmlns:a16="http://schemas.microsoft.com/office/drawing/2014/main" id="{6A7D12D4-1EEF-46B6-84FF-84D009009B02}"/>
              </a:ext>
            </a:extLst>
          </p:cNvPr>
          <p:cNvSpPr txBox="1"/>
          <p:nvPr/>
        </p:nvSpPr>
        <p:spPr>
          <a:xfrm>
            <a:off x="4146176" y="5227896"/>
            <a:ext cx="4240306" cy="307777"/>
          </a:xfrm>
          <a:prstGeom prst="rect">
            <a:avLst/>
          </a:prstGeom>
          <a:noFill/>
        </p:spPr>
        <p:txBody>
          <a:bodyPr wrap="square">
            <a:spAutoFit/>
          </a:bodyPr>
          <a:lstStyle/>
          <a:p>
            <a:r>
              <a:rPr lang="en-US" sz="1400" b="1" i="0" u="none" strike="noStrike" baseline="0" dirty="0">
                <a:latin typeface="OpenSans-Semibold"/>
              </a:rPr>
              <a:t>Figure 3.8: Ordered list as it appears on a web page</a:t>
            </a:r>
            <a:endParaRPr lang="en-US" sz="1400" b="1" dirty="0"/>
          </a:p>
        </p:txBody>
      </p:sp>
    </p:spTree>
    <p:extLst>
      <p:ext uri="{BB962C8B-B14F-4D97-AF65-F5344CB8AC3E}">
        <p14:creationId xmlns:p14="http://schemas.microsoft.com/office/powerpoint/2010/main" val="3494102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13409"/>
            <a:ext cx="11126899" cy="4557720"/>
          </a:xfrm>
        </p:spPr>
        <p:txBody>
          <a:bodyPr numCol="1" anchor="ctr">
            <a:normAutofit/>
          </a:bodyPr>
          <a:lstStyle/>
          <a:p>
            <a:pPr marL="0" indent="0" algn="l">
              <a:buNone/>
            </a:pPr>
            <a:r>
              <a:rPr lang="en-US" sz="1800" b="0" i="0" u="none" strike="noStrike" baseline="0" dirty="0">
                <a:latin typeface="Lora-Regular"/>
              </a:rPr>
              <a:t>If you want to use an ordered or unordered list but don't want to show bullet points or numbers, you have a range of options. Using CSS, you can customize the style of list using the list-style property:</a:t>
            </a:r>
          </a:p>
          <a:p>
            <a:pPr marL="0" indent="0" algn="l">
              <a:buNone/>
            </a:pPr>
            <a:endParaRPr lang="en-US" dirty="0">
              <a:latin typeface="Lora-Regular"/>
            </a:endParaRPr>
          </a:p>
          <a:p>
            <a:pPr marL="0" indent="0" algn="l">
              <a:buNone/>
            </a:pPr>
            <a:endParaRPr lang="en-US" sz="1800" b="0" i="0" u="none" strike="noStrike" baseline="0" dirty="0">
              <a:latin typeface="Lora-Regular"/>
            </a:endParaRPr>
          </a:p>
          <a:p>
            <a:pPr marL="0" indent="0" algn="l">
              <a:buNone/>
            </a:pPr>
            <a:endParaRPr lang="en-US" dirty="0">
              <a:latin typeface="Lora-Regular"/>
            </a:endParaRPr>
          </a:p>
          <a:p>
            <a:pPr marL="0" indent="0" algn="l">
              <a:buNone/>
            </a:pPr>
            <a:endParaRPr lang="en-US" sz="1800" b="0" i="0" u="none" strike="noStrike" baseline="0" dirty="0">
              <a:latin typeface="Lora-Regular"/>
            </a:endParaRPr>
          </a:p>
          <a:p>
            <a:pPr marL="0" indent="0" algn="l">
              <a:buNone/>
            </a:pPr>
            <a:endParaRPr lang="en-US" dirty="0">
              <a:latin typeface="Lora-Regular"/>
            </a:endParaRPr>
          </a:p>
          <a:p>
            <a:pPr marL="0" indent="0" algn="l">
              <a:buNone/>
            </a:pPr>
            <a:endParaRPr lang="en-US" sz="1800" dirty="0">
              <a:latin typeface="Lora-Regular"/>
            </a:endParaRPr>
          </a:p>
          <a:p>
            <a:pPr marL="0" indent="0" algn="l">
              <a:buNone/>
            </a:pPr>
            <a:endParaRPr lang="en-US" dirty="0">
              <a:latin typeface="Lora-Regular"/>
            </a:endParaRPr>
          </a:p>
          <a:p>
            <a:pPr marL="0" indent="0" algn="l">
              <a:buNone/>
            </a:pPr>
            <a:endParaRPr lang="en-US" sz="1800" dirty="0">
              <a:latin typeface="Lora-Regular"/>
            </a:endParaRPr>
          </a:p>
          <a:p>
            <a:pPr marL="0" indent="0" algn="l">
              <a:buNone/>
            </a:pPr>
            <a:endParaRPr lang="en-US" sz="1800" dirty="0"/>
          </a:p>
        </p:txBody>
      </p:sp>
      <p:pic>
        <p:nvPicPr>
          <p:cNvPr id="6" name="Picture 5">
            <a:extLst>
              <a:ext uri="{FF2B5EF4-FFF2-40B4-BE49-F238E27FC236}">
                <a16:creationId xmlns:a16="http://schemas.microsoft.com/office/drawing/2014/main" id="{D12279FC-3627-4DFC-AB1C-2BF1056B729F}"/>
              </a:ext>
            </a:extLst>
          </p:cNvPr>
          <p:cNvPicPr>
            <a:picLocks noChangeAspect="1"/>
          </p:cNvPicPr>
          <p:nvPr/>
        </p:nvPicPr>
        <p:blipFill rotWithShape="1">
          <a:blip r:embed="rId2"/>
          <a:srcRect t="1" r="9290" b="1639"/>
          <a:stretch/>
        </p:blipFill>
        <p:spPr>
          <a:xfrm>
            <a:off x="2747962" y="3034553"/>
            <a:ext cx="6696075" cy="2285999"/>
          </a:xfrm>
          <a:prstGeom prst="rect">
            <a:avLst/>
          </a:prstGeom>
        </p:spPr>
      </p:pic>
      <p:pic>
        <p:nvPicPr>
          <p:cNvPr id="8" name="Picture 7">
            <a:extLst>
              <a:ext uri="{FF2B5EF4-FFF2-40B4-BE49-F238E27FC236}">
                <a16:creationId xmlns:a16="http://schemas.microsoft.com/office/drawing/2014/main" id="{FBD510BD-C12A-4A01-B04D-55CEE1327937}"/>
              </a:ext>
            </a:extLst>
          </p:cNvPr>
          <p:cNvPicPr>
            <a:picLocks noChangeAspect="1"/>
          </p:cNvPicPr>
          <p:nvPr/>
        </p:nvPicPr>
        <p:blipFill rotWithShape="1">
          <a:blip r:embed="rId3"/>
          <a:srcRect t="6218"/>
          <a:stretch/>
        </p:blipFill>
        <p:spPr>
          <a:xfrm>
            <a:off x="2747961" y="5320552"/>
            <a:ext cx="6696075" cy="1250577"/>
          </a:xfrm>
          <a:prstGeom prst="rect">
            <a:avLst/>
          </a:prstGeom>
        </p:spPr>
      </p:pic>
    </p:spTree>
    <p:extLst>
      <p:ext uri="{BB962C8B-B14F-4D97-AF65-F5344CB8AC3E}">
        <p14:creationId xmlns:p14="http://schemas.microsoft.com/office/powerpoint/2010/main" val="3025880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13409"/>
            <a:ext cx="11126899" cy="4557720"/>
          </a:xfrm>
        </p:spPr>
        <p:txBody>
          <a:bodyPr numCol="1" anchor="ctr">
            <a:normAutofit/>
          </a:bodyPr>
          <a:lstStyle/>
          <a:p>
            <a:pPr marL="0" indent="0" algn="l">
              <a:buNone/>
            </a:pPr>
            <a:r>
              <a:rPr lang="en-US" sz="1800" b="0" i="0" u="none" strike="noStrike" baseline="0" dirty="0">
                <a:latin typeface="Lora-Regular"/>
              </a:rPr>
              <a:t>The following figure shows the output of the preceding code:</a:t>
            </a:r>
          </a:p>
          <a:p>
            <a:pPr marL="0" indent="0" algn="l">
              <a:buNone/>
            </a:pPr>
            <a:endParaRPr lang="en-US" sz="1800" b="0" i="0" u="none" strike="noStrike" baseline="0" dirty="0">
              <a:latin typeface="Lora-Regular"/>
            </a:endParaRPr>
          </a:p>
          <a:p>
            <a:pPr marL="0" indent="0" algn="l">
              <a:buNone/>
            </a:pPr>
            <a:endParaRPr lang="en-US" dirty="0">
              <a:latin typeface="Lora-Regular"/>
            </a:endParaRPr>
          </a:p>
          <a:p>
            <a:pPr marL="0" indent="0" algn="l">
              <a:buNone/>
            </a:pPr>
            <a:endParaRPr lang="en-US" sz="1800" dirty="0">
              <a:latin typeface="Lora-Regular"/>
            </a:endParaRPr>
          </a:p>
          <a:p>
            <a:pPr marL="0" indent="0" algn="l">
              <a:buNone/>
            </a:pPr>
            <a:endParaRPr lang="en-US" dirty="0">
              <a:latin typeface="Lora-Regular"/>
            </a:endParaRPr>
          </a:p>
          <a:p>
            <a:pPr marL="0" indent="0" algn="l">
              <a:buNone/>
            </a:pPr>
            <a:endParaRPr lang="en-US" sz="1800" dirty="0"/>
          </a:p>
        </p:txBody>
      </p:sp>
      <p:pic>
        <p:nvPicPr>
          <p:cNvPr id="5" name="Picture 4">
            <a:extLst>
              <a:ext uri="{FF2B5EF4-FFF2-40B4-BE49-F238E27FC236}">
                <a16:creationId xmlns:a16="http://schemas.microsoft.com/office/drawing/2014/main" id="{F2F2EB4F-30CD-44F0-A284-48B45A955335}"/>
              </a:ext>
            </a:extLst>
          </p:cNvPr>
          <p:cNvPicPr>
            <a:picLocks noChangeAspect="1"/>
          </p:cNvPicPr>
          <p:nvPr/>
        </p:nvPicPr>
        <p:blipFill>
          <a:blip r:embed="rId2"/>
          <a:stretch>
            <a:fillRect/>
          </a:stretch>
        </p:blipFill>
        <p:spPr>
          <a:xfrm>
            <a:off x="4106291" y="3839975"/>
            <a:ext cx="4076700" cy="1114425"/>
          </a:xfrm>
          <a:prstGeom prst="rect">
            <a:avLst/>
          </a:prstGeom>
        </p:spPr>
      </p:pic>
      <p:sp>
        <p:nvSpPr>
          <p:cNvPr id="9" name="TextBox 8">
            <a:extLst>
              <a:ext uri="{FF2B5EF4-FFF2-40B4-BE49-F238E27FC236}">
                <a16:creationId xmlns:a16="http://schemas.microsoft.com/office/drawing/2014/main" id="{9F8FE6E8-9413-4C42-BD62-36EC9BC2DBDE}"/>
              </a:ext>
            </a:extLst>
          </p:cNvPr>
          <p:cNvSpPr txBox="1"/>
          <p:nvPr/>
        </p:nvSpPr>
        <p:spPr>
          <a:xfrm>
            <a:off x="3756212" y="5251853"/>
            <a:ext cx="4679576" cy="307777"/>
          </a:xfrm>
          <a:prstGeom prst="rect">
            <a:avLst/>
          </a:prstGeom>
          <a:noFill/>
        </p:spPr>
        <p:txBody>
          <a:bodyPr wrap="square">
            <a:spAutoFit/>
          </a:bodyPr>
          <a:lstStyle/>
          <a:p>
            <a:r>
              <a:rPr lang="en-US" sz="1400" b="1" i="0" u="none" strike="noStrike" baseline="0" dirty="0">
                <a:latin typeface="OpenSans-Semibold"/>
              </a:rPr>
              <a:t>Figure 3.9: Unordered list shown with the different list styles</a:t>
            </a:r>
            <a:endParaRPr lang="en-US" sz="1400" b="1" dirty="0"/>
          </a:p>
        </p:txBody>
      </p:sp>
    </p:spTree>
    <p:extLst>
      <p:ext uri="{BB962C8B-B14F-4D97-AF65-F5344CB8AC3E}">
        <p14:creationId xmlns:p14="http://schemas.microsoft.com/office/powerpoint/2010/main" val="4074182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13409"/>
            <a:ext cx="11126899" cy="4557720"/>
          </a:xfrm>
        </p:spPr>
        <p:txBody>
          <a:bodyPr numCol="1" anchor="t">
            <a:normAutofit/>
          </a:bodyPr>
          <a:lstStyle/>
          <a:p>
            <a:pPr marL="0" indent="0" algn="l">
              <a:buNone/>
            </a:pPr>
            <a:r>
              <a:rPr lang="en-US" sz="1800" b="0" i="0" u="none" strike="noStrike" baseline="0" dirty="0">
                <a:latin typeface="Lora-Regular"/>
              </a:rPr>
              <a:t>It is also possible to nest lists and use different list styles for each list. In the following HTML code, you will see that we have different lists being nested:</a:t>
            </a:r>
            <a:endParaRPr lang="en-US" sz="1800" dirty="0"/>
          </a:p>
        </p:txBody>
      </p:sp>
      <p:pic>
        <p:nvPicPr>
          <p:cNvPr id="6" name="Picture 5">
            <a:extLst>
              <a:ext uri="{FF2B5EF4-FFF2-40B4-BE49-F238E27FC236}">
                <a16:creationId xmlns:a16="http://schemas.microsoft.com/office/drawing/2014/main" id="{03B53E82-AE6B-415D-B2BF-C87494BB0B15}"/>
              </a:ext>
            </a:extLst>
          </p:cNvPr>
          <p:cNvPicPr>
            <a:picLocks noChangeAspect="1"/>
          </p:cNvPicPr>
          <p:nvPr/>
        </p:nvPicPr>
        <p:blipFill>
          <a:blip r:embed="rId2"/>
          <a:stretch>
            <a:fillRect/>
          </a:stretch>
        </p:blipFill>
        <p:spPr>
          <a:xfrm>
            <a:off x="2220341" y="2939022"/>
            <a:ext cx="7848600" cy="3095625"/>
          </a:xfrm>
          <a:prstGeom prst="rect">
            <a:avLst/>
          </a:prstGeom>
        </p:spPr>
      </p:pic>
    </p:spTree>
    <p:extLst>
      <p:ext uri="{BB962C8B-B14F-4D97-AF65-F5344CB8AC3E}">
        <p14:creationId xmlns:p14="http://schemas.microsoft.com/office/powerpoint/2010/main" val="3159512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B69C-9686-4088-A9EC-19E3C2A7E5E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C210D0D-C5CF-4691-A432-C0C9D3ADAB4B}"/>
              </a:ext>
            </a:extLst>
          </p:cNvPr>
          <p:cNvSpPr>
            <a:spLocks noGrp="1"/>
          </p:cNvSpPr>
          <p:nvPr>
            <p:ph idx="1"/>
          </p:nvPr>
        </p:nvSpPr>
        <p:spPr>
          <a:xfrm>
            <a:off x="581193" y="2113821"/>
            <a:ext cx="11029616" cy="4435457"/>
          </a:xfrm>
        </p:spPr>
        <p:txBody>
          <a:bodyPr anchor="ctr">
            <a:normAutofit lnSpcReduction="10000"/>
          </a:bodyPr>
          <a:lstStyle/>
          <a:p>
            <a:pPr marL="0" indent="0" algn="l">
              <a:buNone/>
            </a:pPr>
            <a:r>
              <a:rPr lang="en-US" sz="1800" b="0" i="0" u="none" strike="noStrike" baseline="0" dirty="0">
                <a:latin typeface="Lora-Regular"/>
              </a:rPr>
              <a:t>In the previous chapter, you may have been frustrated that our web pages only dealt with the page structure and didn't contain any actual content. In this chapter, we will look at the HTML elements, that are used for text-based page content. You are probably familiar with most of these elements from using word processing applications when writing documents. These HTML elements include elements such as headings, paragraphs, and lists.</a:t>
            </a:r>
          </a:p>
          <a:p>
            <a:pPr marL="0" indent="0" algn="l">
              <a:buNone/>
            </a:pPr>
            <a:r>
              <a:rPr lang="en-US" sz="1800" b="0" i="0" u="none" strike="noStrike" baseline="0" dirty="0">
                <a:latin typeface="Lora-Regular"/>
              </a:rPr>
              <a:t>As you are aware, when building web pages, the markup is only one aspect. We also need to style elements of the page. We will take a look at issues concerning the styling of these text-based elements. We will look into concerns such as cross-browser consistency. Finally, we will walk through some exercises on developing common web page components such as navigation bars and breadcrumbs.</a:t>
            </a:r>
          </a:p>
          <a:p>
            <a:pPr marL="0" indent="0" algn="l">
              <a:buNone/>
            </a:pPr>
            <a:r>
              <a:rPr lang="en-US" sz="1800" b="0" i="0" u="none" strike="noStrike" baseline="0" dirty="0">
                <a:latin typeface="Lora-Regular"/>
              </a:rPr>
              <a:t>Text and typography are very important as a visually appealing web page will ensure that a web user spends more time on it (as this may be good for business conversion). </a:t>
            </a:r>
          </a:p>
          <a:p>
            <a:pPr marL="0" indent="0" algn="l">
              <a:buNone/>
            </a:pPr>
            <a:r>
              <a:rPr lang="en-US" sz="1800" b="0" i="0" u="none" strike="noStrike" baseline="0" dirty="0">
                <a:latin typeface="Lora-Regular"/>
              </a:rPr>
              <a:t>A highly functional, fast, and efficient website may not attract users if the text/typography is of poor quality. Thus, these are crucial elements while designing a web page, and this chapter equips you with the necessary tool in HTML/CSS to create visually appealing and aesthetic web pages.</a:t>
            </a:r>
            <a:endParaRPr lang="en-US" dirty="0"/>
          </a:p>
        </p:txBody>
      </p:sp>
    </p:spTree>
    <p:extLst>
      <p:ext uri="{BB962C8B-B14F-4D97-AF65-F5344CB8AC3E}">
        <p14:creationId xmlns:p14="http://schemas.microsoft.com/office/powerpoint/2010/main" val="337182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13409"/>
            <a:ext cx="11126899" cy="4557720"/>
          </a:xfrm>
        </p:spPr>
        <p:txBody>
          <a:bodyPr numCol="1" anchor="t">
            <a:normAutofit/>
          </a:bodyPr>
          <a:lstStyle/>
          <a:p>
            <a:pPr marL="0" indent="0" algn="l">
              <a:buNone/>
            </a:pPr>
            <a:r>
              <a:rPr lang="en-US" sz="1800" b="0" i="0" u="none" strike="noStrike" baseline="0" dirty="0">
                <a:latin typeface="Lora-Regular"/>
              </a:rPr>
              <a:t>We just need to add two class names to style the two nested lists with alphabetic and Roman list styles as shown here:</a:t>
            </a:r>
          </a:p>
          <a:p>
            <a:pPr marL="0" indent="0" algn="l">
              <a:buNone/>
            </a:pPr>
            <a:endParaRPr lang="en-US" dirty="0">
              <a:latin typeface="Lora-Regular"/>
            </a:endParaRPr>
          </a:p>
          <a:p>
            <a:pPr marL="0" indent="0" algn="l">
              <a:buNone/>
            </a:pPr>
            <a:endParaRPr lang="en-US" sz="1800" dirty="0">
              <a:latin typeface="Lora-Regular"/>
            </a:endParaRPr>
          </a:p>
          <a:p>
            <a:pPr marL="0" indent="0" algn="l">
              <a:buNone/>
            </a:pPr>
            <a:endParaRPr lang="en-US" dirty="0">
              <a:latin typeface="Lora-Regular"/>
            </a:endParaRPr>
          </a:p>
          <a:p>
            <a:pPr marL="0" indent="0" algn="l">
              <a:buNone/>
            </a:pPr>
            <a:endParaRPr lang="en-US" sz="1800" dirty="0">
              <a:latin typeface="Lora-Regular"/>
            </a:endParaRPr>
          </a:p>
          <a:p>
            <a:pPr marL="0" indent="0" algn="l">
              <a:buNone/>
            </a:pPr>
            <a:r>
              <a:rPr lang="en-US" sz="1800" b="0" i="0" u="none" strike="noStrike" baseline="0" dirty="0">
                <a:latin typeface="Lora-Regular"/>
              </a:rPr>
              <a:t>The following figure shows the output of the preceding code:</a:t>
            </a:r>
          </a:p>
        </p:txBody>
      </p:sp>
      <p:pic>
        <p:nvPicPr>
          <p:cNvPr id="5" name="Picture 4">
            <a:extLst>
              <a:ext uri="{FF2B5EF4-FFF2-40B4-BE49-F238E27FC236}">
                <a16:creationId xmlns:a16="http://schemas.microsoft.com/office/drawing/2014/main" id="{0D2BCB12-C98D-433A-BFE5-6B141A6AC727}"/>
              </a:ext>
            </a:extLst>
          </p:cNvPr>
          <p:cNvPicPr>
            <a:picLocks noChangeAspect="1"/>
          </p:cNvPicPr>
          <p:nvPr/>
        </p:nvPicPr>
        <p:blipFill>
          <a:blip r:embed="rId2"/>
          <a:stretch>
            <a:fillRect/>
          </a:stretch>
        </p:blipFill>
        <p:spPr>
          <a:xfrm>
            <a:off x="2270820" y="2655628"/>
            <a:ext cx="7650360" cy="1546743"/>
          </a:xfrm>
          <a:prstGeom prst="rect">
            <a:avLst/>
          </a:prstGeom>
        </p:spPr>
      </p:pic>
      <p:pic>
        <p:nvPicPr>
          <p:cNvPr id="8" name="Picture 7">
            <a:extLst>
              <a:ext uri="{FF2B5EF4-FFF2-40B4-BE49-F238E27FC236}">
                <a16:creationId xmlns:a16="http://schemas.microsoft.com/office/drawing/2014/main" id="{A38C2B31-B4BC-4DEB-851B-C064B0AD08C7}"/>
              </a:ext>
            </a:extLst>
          </p:cNvPr>
          <p:cNvPicPr>
            <a:picLocks noChangeAspect="1"/>
          </p:cNvPicPr>
          <p:nvPr/>
        </p:nvPicPr>
        <p:blipFill>
          <a:blip r:embed="rId3"/>
          <a:stretch>
            <a:fillRect/>
          </a:stretch>
        </p:blipFill>
        <p:spPr>
          <a:xfrm>
            <a:off x="4677791" y="4785143"/>
            <a:ext cx="2933700" cy="1695450"/>
          </a:xfrm>
          <a:prstGeom prst="rect">
            <a:avLst/>
          </a:prstGeom>
        </p:spPr>
      </p:pic>
      <p:sp>
        <p:nvSpPr>
          <p:cNvPr id="10" name="TextBox 9">
            <a:extLst>
              <a:ext uri="{FF2B5EF4-FFF2-40B4-BE49-F238E27FC236}">
                <a16:creationId xmlns:a16="http://schemas.microsoft.com/office/drawing/2014/main" id="{8E4216FB-85FA-4A9F-ABAF-656033C636B9}"/>
              </a:ext>
            </a:extLst>
          </p:cNvPr>
          <p:cNvSpPr txBox="1"/>
          <p:nvPr/>
        </p:nvSpPr>
        <p:spPr>
          <a:xfrm>
            <a:off x="3966882" y="6480593"/>
            <a:ext cx="4258235" cy="307777"/>
          </a:xfrm>
          <a:prstGeom prst="rect">
            <a:avLst/>
          </a:prstGeom>
          <a:noFill/>
        </p:spPr>
        <p:txBody>
          <a:bodyPr wrap="square">
            <a:spAutoFit/>
          </a:bodyPr>
          <a:lstStyle/>
          <a:p>
            <a:r>
              <a:rPr lang="en-US" sz="1400" b="1" i="0" u="none" strike="noStrike" baseline="0" dirty="0">
                <a:latin typeface="OpenSans-Semibold"/>
              </a:rPr>
              <a:t>Figure 3.10: Nested lists shown with different list styles</a:t>
            </a:r>
            <a:endParaRPr lang="en-US" sz="1400" b="1" dirty="0"/>
          </a:p>
        </p:txBody>
      </p:sp>
    </p:spTree>
    <p:extLst>
      <p:ext uri="{BB962C8B-B14F-4D97-AF65-F5344CB8AC3E}">
        <p14:creationId xmlns:p14="http://schemas.microsoft.com/office/powerpoint/2010/main" val="3573514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13409"/>
            <a:ext cx="11126899" cy="4557720"/>
          </a:xfrm>
        </p:spPr>
        <p:txBody>
          <a:bodyPr numCol="1" anchor="t">
            <a:normAutofit/>
          </a:bodyPr>
          <a:lstStyle/>
          <a:p>
            <a:pPr marL="0" indent="0" algn="l">
              <a:buNone/>
            </a:pPr>
            <a:r>
              <a:rPr lang="en-US" sz="1800" b="0" i="0" u="none" strike="noStrike" baseline="0" dirty="0">
                <a:latin typeface="Lora-Regular"/>
              </a:rPr>
              <a:t>The third type of list is the definition list, which is expressed in HTML as </a:t>
            </a:r>
            <a:r>
              <a:rPr lang="en-US" sz="1800" b="1" i="0" u="none" strike="noStrike" baseline="0" dirty="0">
                <a:latin typeface="Inconsolata-Bold"/>
              </a:rPr>
              <a:t>dl</a:t>
            </a:r>
            <a:r>
              <a:rPr lang="en-US" sz="1800" b="0" i="0" u="none" strike="noStrike" baseline="0" dirty="0">
                <a:latin typeface="Lora-Regular"/>
              </a:rPr>
              <a:t>. Although this type of list is used less frequently than the two other types of lists, you will probably still be familiar with it. The definition list is used when you want to list out pairs of terms and descriptions. The most common use of this type of list is probably dictionary entries. You have the word you are interested in, which is the term, </a:t>
            </a:r>
            <a:r>
              <a:rPr lang="en-US" sz="1800" b="1" i="0" u="none" strike="noStrike" baseline="0" dirty="0">
                <a:latin typeface="Inconsolata-Bold"/>
              </a:rPr>
              <a:t>dt</a:t>
            </a:r>
            <a:r>
              <a:rPr lang="en-US" sz="1800" b="0" i="0" u="none" strike="noStrike" baseline="0" dirty="0">
                <a:latin typeface="Lora-Regular"/>
              </a:rPr>
              <a:t>, followed by the definition, which is the description, </a:t>
            </a:r>
            <a:r>
              <a:rPr lang="en-US" sz="1800" b="1" i="0" u="none" strike="noStrike" baseline="0" dirty="0">
                <a:latin typeface="Inconsolata-Bold"/>
              </a:rPr>
              <a:t>dd</a:t>
            </a:r>
            <a:r>
              <a:rPr lang="en-US" sz="1800" b="0" i="0" u="none" strike="noStrike" baseline="0" dirty="0">
                <a:latin typeface="Lora-Regular"/>
              </a:rPr>
              <a:t>. The following is an example of this type of list as you would use it in HTML:</a:t>
            </a:r>
          </a:p>
        </p:txBody>
      </p:sp>
      <p:pic>
        <p:nvPicPr>
          <p:cNvPr id="6" name="Picture 5">
            <a:extLst>
              <a:ext uri="{FF2B5EF4-FFF2-40B4-BE49-F238E27FC236}">
                <a16:creationId xmlns:a16="http://schemas.microsoft.com/office/drawing/2014/main" id="{CB5B818C-A586-4002-8C43-D9A194905AEA}"/>
              </a:ext>
            </a:extLst>
          </p:cNvPr>
          <p:cNvPicPr>
            <a:picLocks noChangeAspect="1"/>
          </p:cNvPicPr>
          <p:nvPr/>
        </p:nvPicPr>
        <p:blipFill>
          <a:blip r:embed="rId2"/>
          <a:stretch>
            <a:fillRect/>
          </a:stretch>
        </p:blipFill>
        <p:spPr>
          <a:xfrm>
            <a:off x="2201291" y="4096030"/>
            <a:ext cx="7886700" cy="1857375"/>
          </a:xfrm>
          <a:prstGeom prst="rect">
            <a:avLst/>
          </a:prstGeom>
        </p:spPr>
      </p:pic>
    </p:spTree>
    <p:extLst>
      <p:ext uri="{BB962C8B-B14F-4D97-AF65-F5344CB8AC3E}">
        <p14:creationId xmlns:p14="http://schemas.microsoft.com/office/powerpoint/2010/main" val="1740286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13409"/>
            <a:ext cx="11126899" cy="4557720"/>
          </a:xfrm>
        </p:spPr>
        <p:txBody>
          <a:bodyPr numCol="1" anchor="t">
            <a:normAutofit/>
          </a:bodyPr>
          <a:lstStyle/>
          <a:p>
            <a:pPr marL="0" indent="0" algn="l">
              <a:buNone/>
            </a:pPr>
            <a:endParaRPr lang="en-US" sz="1800" b="0" i="0" u="none" strike="noStrike" baseline="0" dirty="0">
              <a:latin typeface="Lora-Regular"/>
            </a:endParaRPr>
          </a:p>
          <a:p>
            <a:pPr marL="0" indent="0" algn="l">
              <a:buNone/>
            </a:pPr>
            <a:endParaRPr lang="en-US" dirty="0">
              <a:latin typeface="Lora-Regular"/>
            </a:endParaRPr>
          </a:p>
          <a:p>
            <a:pPr marL="0" indent="0" algn="l">
              <a:buNone/>
            </a:pPr>
            <a:r>
              <a:rPr lang="en-US" sz="1800" b="0" i="0" u="none" strike="noStrike" baseline="0" dirty="0">
                <a:latin typeface="Lora-Regular"/>
              </a:rPr>
              <a:t>A web page for the preceding code would appear as follows:</a:t>
            </a:r>
          </a:p>
        </p:txBody>
      </p:sp>
      <p:pic>
        <p:nvPicPr>
          <p:cNvPr id="5" name="Picture 4">
            <a:extLst>
              <a:ext uri="{FF2B5EF4-FFF2-40B4-BE49-F238E27FC236}">
                <a16:creationId xmlns:a16="http://schemas.microsoft.com/office/drawing/2014/main" id="{C934DBEA-A03B-4202-B4ED-6FE1EA5FEC01}"/>
              </a:ext>
            </a:extLst>
          </p:cNvPr>
          <p:cNvPicPr>
            <a:picLocks noChangeAspect="1"/>
          </p:cNvPicPr>
          <p:nvPr/>
        </p:nvPicPr>
        <p:blipFill>
          <a:blip r:embed="rId2"/>
          <a:stretch>
            <a:fillRect/>
          </a:stretch>
        </p:blipFill>
        <p:spPr>
          <a:xfrm>
            <a:off x="4167187" y="3716006"/>
            <a:ext cx="3857625" cy="1152525"/>
          </a:xfrm>
          <a:prstGeom prst="rect">
            <a:avLst/>
          </a:prstGeom>
        </p:spPr>
      </p:pic>
      <p:sp>
        <p:nvSpPr>
          <p:cNvPr id="8" name="TextBox 7">
            <a:extLst>
              <a:ext uri="{FF2B5EF4-FFF2-40B4-BE49-F238E27FC236}">
                <a16:creationId xmlns:a16="http://schemas.microsoft.com/office/drawing/2014/main" id="{86CC6530-0243-4DE3-9C8B-4DADB29D8D8B}"/>
              </a:ext>
            </a:extLst>
          </p:cNvPr>
          <p:cNvSpPr txBox="1"/>
          <p:nvPr/>
        </p:nvSpPr>
        <p:spPr>
          <a:xfrm>
            <a:off x="3957253" y="5134307"/>
            <a:ext cx="4374776" cy="307777"/>
          </a:xfrm>
          <a:prstGeom prst="rect">
            <a:avLst/>
          </a:prstGeom>
          <a:noFill/>
        </p:spPr>
        <p:txBody>
          <a:bodyPr wrap="square">
            <a:spAutoFit/>
          </a:bodyPr>
          <a:lstStyle/>
          <a:p>
            <a:r>
              <a:rPr lang="en-US" sz="1400" b="1" i="0" u="none" strike="noStrike" baseline="0" dirty="0">
                <a:latin typeface="OpenSans-Semibold"/>
              </a:rPr>
              <a:t>Figure 3.11: Definition list as it appears on a web page</a:t>
            </a:r>
            <a:endParaRPr lang="en-US" sz="1400" b="1" dirty="0"/>
          </a:p>
        </p:txBody>
      </p:sp>
    </p:spTree>
    <p:extLst>
      <p:ext uri="{BB962C8B-B14F-4D97-AF65-F5344CB8AC3E}">
        <p14:creationId xmlns:p14="http://schemas.microsoft.com/office/powerpoint/2010/main" val="3388392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75BC-051B-4517-B0C2-52748A9025EB}"/>
              </a:ext>
            </a:extLst>
          </p:cNvPr>
          <p:cNvSpPr>
            <a:spLocks noGrp="1"/>
          </p:cNvSpPr>
          <p:nvPr>
            <p:ph type="title"/>
          </p:nvPr>
        </p:nvSpPr>
        <p:spPr/>
        <p:txBody>
          <a:bodyPr/>
          <a:lstStyle/>
          <a:p>
            <a:r>
              <a:rPr kumimoji="0" lang="en-US" sz="2800" b="0" i="0" u="none" strike="noStrike" kern="1200" cap="all" spc="0" normalizeH="0" baseline="0" noProof="0" dirty="0">
                <a:ln>
                  <a:noFill/>
                </a:ln>
                <a:solidFill>
                  <a:prstClr val="white"/>
                </a:solidFill>
                <a:effectLst/>
                <a:uLnTx/>
                <a:uFillTx/>
                <a:latin typeface="OpenSans-Semibold"/>
                <a:ea typeface="+mj-ea"/>
                <a:cs typeface="+mj-cs"/>
              </a:rPr>
              <a:t>Exercise 1: Combining Text-Based Elements</a:t>
            </a:r>
            <a:endParaRPr lang="en-US" dirty="0"/>
          </a:p>
        </p:txBody>
      </p:sp>
      <p:sp>
        <p:nvSpPr>
          <p:cNvPr id="3" name="Content Placeholder 2">
            <a:extLst>
              <a:ext uri="{FF2B5EF4-FFF2-40B4-BE49-F238E27FC236}">
                <a16:creationId xmlns:a16="http://schemas.microsoft.com/office/drawing/2014/main" id="{3A746977-C0C9-422D-A870-3763633BD0A4}"/>
              </a:ext>
            </a:extLst>
          </p:cNvPr>
          <p:cNvSpPr>
            <a:spLocks noGrp="1"/>
          </p:cNvSpPr>
          <p:nvPr>
            <p:ph idx="1"/>
          </p:nvPr>
        </p:nvSpPr>
        <p:spPr>
          <a:xfrm>
            <a:off x="581192" y="2180496"/>
            <a:ext cx="11029615" cy="4465401"/>
          </a:xfrm>
        </p:spPr>
        <p:txBody>
          <a:bodyPr numCol="1" anchor="t">
            <a:normAutofit/>
          </a:bodyPr>
          <a:lstStyle/>
          <a:p>
            <a:pPr marL="0" indent="0" algn="l">
              <a:buNone/>
            </a:pPr>
            <a:endParaRPr lang="en-US" sz="1800" b="0" i="0" u="none" strike="noStrike" baseline="0" dirty="0">
              <a:latin typeface="Lora-Regular"/>
            </a:endParaRPr>
          </a:p>
          <a:p>
            <a:pPr marL="0" indent="0" algn="l">
              <a:buNone/>
            </a:pPr>
            <a:r>
              <a:rPr lang="en-US" sz="1800" b="0" i="0" u="none" strike="noStrike" baseline="0" dirty="0">
                <a:latin typeface="Lora-Regular"/>
              </a:rPr>
              <a:t>In this exercise, we will use the following screenshot and write the HTML to match it as closely as possible. This will give us some practice of creating text-based content and recreating the correct HTML for it.</a:t>
            </a:r>
          </a:p>
          <a:p>
            <a:pPr marL="0" indent="0" algn="l">
              <a:buNone/>
            </a:pPr>
            <a:r>
              <a:rPr lang="en-US" sz="1800" b="0" i="0" u="none" strike="noStrike" baseline="0" dirty="0">
                <a:latin typeface="Lora-Regular"/>
              </a:rPr>
              <a:t>The following figure shows the sample piece of content that we will recreate from the </a:t>
            </a:r>
            <a:r>
              <a:rPr lang="en-US" sz="1800" b="0" i="0" u="none" strike="noStrike" baseline="0" dirty="0" err="1">
                <a:latin typeface="Lora-Regular"/>
              </a:rPr>
              <a:t>Packt</a:t>
            </a:r>
            <a:r>
              <a:rPr lang="en-US" sz="1800" b="0" i="0" u="none" strike="noStrike" baseline="0" dirty="0">
                <a:latin typeface="Lora-Regular"/>
              </a:rPr>
              <a:t> website:</a:t>
            </a:r>
            <a:endParaRPr lang="en-US" sz="1800" dirty="0"/>
          </a:p>
        </p:txBody>
      </p:sp>
      <p:pic>
        <p:nvPicPr>
          <p:cNvPr id="6" name="Picture 5">
            <a:extLst>
              <a:ext uri="{FF2B5EF4-FFF2-40B4-BE49-F238E27FC236}">
                <a16:creationId xmlns:a16="http://schemas.microsoft.com/office/drawing/2014/main" id="{ADFA0D3F-99E4-465E-A633-C8F30C26B153}"/>
              </a:ext>
            </a:extLst>
          </p:cNvPr>
          <p:cNvPicPr>
            <a:picLocks noChangeAspect="1"/>
          </p:cNvPicPr>
          <p:nvPr/>
        </p:nvPicPr>
        <p:blipFill>
          <a:blip r:embed="rId2"/>
          <a:stretch>
            <a:fillRect/>
          </a:stretch>
        </p:blipFill>
        <p:spPr>
          <a:xfrm>
            <a:off x="2205314" y="4230112"/>
            <a:ext cx="7781365" cy="1308847"/>
          </a:xfrm>
          <a:prstGeom prst="rect">
            <a:avLst/>
          </a:prstGeom>
        </p:spPr>
      </p:pic>
      <p:sp>
        <p:nvSpPr>
          <p:cNvPr id="10" name="TextBox 9">
            <a:extLst>
              <a:ext uri="{FF2B5EF4-FFF2-40B4-BE49-F238E27FC236}">
                <a16:creationId xmlns:a16="http://schemas.microsoft.com/office/drawing/2014/main" id="{81D6E275-EC4B-4D5B-895A-B7BA5BCB454D}"/>
              </a:ext>
            </a:extLst>
          </p:cNvPr>
          <p:cNvSpPr txBox="1"/>
          <p:nvPr/>
        </p:nvSpPr>
        <p:spPr>
          <a:xfrm>
            <a:off x="4199962" y="5771229"/>
            <a:ext cx="3792071" cy="307777"/>
          </a:xfrm>
          <a:prstGeom prst="rect">
            <a:avLst/>
          </a:prstGeom>
          <a:noFill/>
        </p:spPr>
        <p:txBody>
          <a:bodyPr wrap="square">
            <a:spAutoFit/>
          </a:bodyPr>
          <a:lstStyle/>
          <a:p>
            <a:r>
              <a:rPr lang="en-US" sz="1400" b="1" i="0" u="none" strike="noStrike" baseline="0" dirty="0">
                <a:latin typeface="OpenSans-Semibold"/>
              </a:rPr>
              <a:t>Figure 3.12: Screenshot from the </a:t>
            </a:r>
            <a:r>
              <a:rPr lang="en-US" sz="1400" b="1" i="0" u="none" strike="noStrike" baseline="0" dirty="0" err="1">
                <a:latin typeface="OpenSans-Semibold"/>
              </a:rPr>
              <a:t>Packt</a:t>
            </a:r>
            <a:r>
              <a:rPr lang="en-US" sz="1400" b="1" i="0" u="none" strike="noStrike" baseline="0" dirty="0">
                <a:latin typeface="OpenSans-Semibold"/>
              </a:rPr>
              <a:t> website</a:t>
            </a:r>
            <a:endParaRPr lang="en-US" sz="1400" b="1" dirty="0"/>
          </a:p>
        </p:txBody>
      </p:sp>
    </p:spTree>
    <p:extLst>
      <p:ext uri="{BB962C8B-B14F-4D97-AF65-F5344CB8AC3E}">
        <p14:creationId xmlns:p14="http://schemas.microsoft.com/office/powerpoint/2010/main" val="1470157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75BC-051B-4517-B0C2-52748A9025EB}"/>
              </a:ext>
            </a:extLst>
          </p:cNvPr>
          <p:cNvSpPr>
            <a:spLocks noGrp="1"/>
          </p:cNvSpPr>
          <p:nvPr>
            <p:ph type="title"/>
          </p:nvPr>
        </p:nvSpPr>
        <p:spPr/>
        <p:txBody>
          <a:bodyPr/>
          <a:lstStyle/>
          <a:p>
            <a:r>
              <a:rPr kumimoji="0" lang="en-US" sz="2800" b="0" i="0" u="none" strike="noStrike" kern="1200" cap="all" spc="0" normalizeH="0" baseline="0" noProof="0" dirty="0">
                <a:ln>
                  <a:noFill/>
                </a:ln>
                <a:solidFill>
                  <a:prstClr val="white"/>
                </a:solidFill>
                <a:effectLst/>
                <a:uLnTx/>
                <a:uFillTx/>
                <a:latin typeface="OpenSans-Semibold"/>
                <a:ea typeface="+mj-ea"/>
                <a:cs typeface="+mj-cs"/>
              </a:rPr>
              <a:t>Exercise 1: Combining Text-Based Elements</a:t>
            </a:r>
            <a:endParaRPr lang="en-US" dirty="0"/>
          </a:p>
        </p:txBody>
      </p:sp>
      <p:sp>
        <p:nvSpPr>
          <p:cNvPr id="3" name="Content Placeholder 2">
            <a:extLst>
              <a:ext uri="{FF2B5EF4-FFF2-40B4-BE49-F238E27FC236}">
                <a16:creationId xmlns:a16="http://schemas.microsoft.com/office/drawing/2014/main" id="{3A746977-C0C9-422D-A870-3763633BD0A4}"/>
              </a:ext>
            </a:extLst>
          </p:cNvPr>
          <p:cNvSpPr>
            <a:spLocks noGrp="1"/>
          </p:cNvSpPr>
          <p:nvPr>
            <p:ph idx="1"/>
          </p:nvPr>
        </p:nvSpPr>
        <p:spPr>
          <a:xfrm>
            <a:off x="581192" y="2198426"/>
            <a:ext cx="11029615" cy="4465401"/>
          </a:xfrm>
        </p:spPr>
        <p:txBody>
          <a:bodyPr numCol="1" anchor="t">
            <a:normAutofit/>
          </a:bodyPr>
          <a:lstStyle/>
          <a:p>
            <a:pPr marL="0" indent="0" algn="l">
              <a:buNone/>
            </a:pPr>
            <a:r>
              <a:rPr lang="en-US" sz="1800" b="0" i="0" u="none" strike="noStrike" baseline="0" dirty="0">
                <a:latin typeface="Lora-Regular"/>
              </a:rPr>
              <a:t>Let's complete the exercise with the following steps:</a:t>
            </a:r>
          </a:p>
          <a:p>
            <a:pPr marL="0" indent="0">
              <a:buNone/>
            </a:pPr>
            <a:endParaRPr lang="en-US" dirty="0">
              <a:latin typeface="Lora-Regular"/>
            </a:endParaRPr>
          </a:p>
          <a:p>
            <a:pPr marL="324000" lvl="1" indent="0">
              <a:buNone/>
            </a:pPr>
            <a:r>
              <a:rPr lang="en-US" sz="1800" b="0" i="0" u="none" strike="noStrike" baseline="0" dirty="0">
                <a:latin typeface="Lora-Regular"/>
              </a:rPr>
              <a:t>1. First, start by creating a new file in </a:t>
            </a:r>
            <a:r>
              <a:rPr lang="en-US" sz="1800" b="1" i="0" u="none" strike="noStrike" baseline="0" dirty="0" err="1">
                <a:latin typeface="Inconsolata-Bold"/>
              </a:rPr>
              <a:t>VSCode</a:t>
            </a:r>
            <a:r>
              <a:rPr lang="en-US" sz="1800" b="1" i="0" u="none" strike="noStrike" baseline="0" dirty="0">
                <a:latin typeface="Inconsolata-Bold"/>
              </a:rPr>
              <a:t> </a:t>
            </a:r>
            <a:r>
              <a:rPr lang="en-US" sz="1800" b="0" i="0" u="none" strike="noStrike" baseline="0" dirty="0">
                <a:latin typeface="Lora-Regular"/>
              </a:rPr>
              <a:t>called </a:t>
            </a:r>
            <a:r>
              <a:rPr lang="en-US" sz="1800" b="1" i="0" u="none" strike="noStrike" baseline="0" dirty="0">
                <a:latin typeface="Inconsolata-Bold"/>
              </a:rPr>
              <a:t>text.html </a:t>
            </a:r>
            <a:r>
              <a:rPr lang="en-US" sz="1800" b="0" i="0" u="none" strike="noStrike" baseline="0" dirty="0">
                <a:latin typeface="Lora-Regular"/>
              </a:rPr>
              <a:t>and use the following code as a starting point:</a:t>
            </a:r>
            <a:endParaRPr lang="en-US" sz="1800" dirty="0"/>
          </a:p>
        </p:txBody>
      </p:sp>
      <p:pic>
        <p:nvPicPr>
          <p:cNvPr id="5" name="Picture 4">
            <a:extLst>
              <a:ext uri="{FF2B5EF4-FFF2-40B4-BE49-F238E27FC236}">
                <a16:creationId xmlns:a16="http://schemas.microsoft.com/office/drawing/2014/main" id="{9C2A17C8-E775-4B88-ADE1-88FAA2736386}"/>
              </a:ext>
            </a:extLst>
          </p:cNvPr>
          <p:cNvPicPr>
            <a:picLocks noChangeAspect="1"/>
          </p:cNvPicPr>
          <p:nvPr/>
        </p:nvPicPr>
        <p:blipFill>
          <a:blip r:embed="rId2"/>
          <a:stretch>
            <a:fillRect/>
          </a:stretch>
        </p:blipFill>
        <p:spPr>
          <a:xfrm>
            <a:off x="2205036" y="3987053"/>
            <a:ext cx="7781925" cy="2362200"/>
          </a:xfrm>
          <a:prstGeom prst="rect">
            <a:avLst/>
          </a:prstGeom>
        </p:spPr>
      </p:pic>
    </p:spTree>
    <p:extLst>
      <p:ext uri="{BB962C8B-B14F-4D97-AF65-F5344CB8AC3E}">
        <p14:creationId xmlns:p14="http://schemas.microsoft.com/office/powerpoint/2010/main" val="2497035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75BC-051B-4517-B0C2-52748A9025EB}"/>
              </a:ext>
            </a:extLst>
          </p:cNvPr>
          <p:cNvSpPr>
            <a:spLocks noGrp="1"/>
          </p:cNvSpPr>
          <p:nvPr>
            <p:ph type="title"/>
          </p:nvPr>
        </p:nvSpPr>
        <p:spPr/>
        <p:txBody>
          <a:bodyPr/>
          <a:lstStyle/>
          <a:p>
            <a:r>
              <a:rPr kumimoji="0" lang="en-US" sz="2800" b="0" i="0" u="none" strike="noStrike" kern="1200" cap="all" spc="0" normalizeH="0" baseline="0" noProof="0" dirty="0">
                <a:ln>
                  <a:noFill/>
                </a:ln>
                <a:solidFill>
                  <a:prstClr val="white"/>
                </a:solidFill>
                <a:effectLst/>
                <a:uLnTx/>
                <a:uFillTx/>
                <a:latin typeface="OpenSans-Semibold"/>
                <a:ea typeface="+mj-ea"/>
                <a:cs typeface="+mj-cs"/>
              </a:rPr>
              <a:t>Exercise 1: Combining Text-Based Elements</a:t>
            </a:r>
            <a:endParaRPr lang="en-US" dirty="0"/>
          </a:p>
        </p:txBody>
      </p:sp>
      <p:sp>
        <p:nvSpPr>
          <p:cNvPr id="3" name="Content Placeholder 2">
            <a:extLst>
              <a:ext uri="{FF2B5EF4-FFF2-40B4-BE49-F238E27FC236}">
                <a16:creationId xmlns:a16="http://schemas.microsoft.com/office/drawing/2014/main" id="{3A746977-C0C9-422D-A870-3763633BD0A4}"/>
              </a:ext>
            </a:extLst>
          </p:cNvPr>
          <p:cNvSpPr>
            <a:spLocks noGrp="1"/>
          </p:cNvSpPr>
          <p:nvPr>
            <p:ph idx="1"/>
          </p:nvPr>
        </p:nvSpPr>
        <p:spPr>
          <a:xfrm>
            <a:off x="581192" y="2198426"/>
            <a:ext cx="11029615" cy="4465401"/>
          </a:xfrm>
        </p:spPr>
        <p:txBody>
          <a:bodyPr numCol="1" anchor="t">
            <a:normAutofit/>
          </a:bodyPr>
          <a:lstStyle/>
          <a:p>
            <a:pPr marL="324000" lvl="1" indent="0">
              <a:buNone/>
            </a:pPr>
            <a:endParaRPr lang="en-US" sz="1800" b="0" i="0" u="none" strike="noStrike" baseline="0" dirty="0">
              <a:latin typeface="Lora-Regular"/>
            </a:endParaRPr>
          </a:p>
          <a:p>
            <a:pPr marL="324000" lvl="1" indent="0">
              <a:buNone/>
            </a:pPr>
            <a:endParaRPr lang="en-US" sz="1800" dirty="0">
              <a:latin typeface="Lora-Regular"/>
            </a:endParaRPr>
          </a:p>
          <a:p>
            <a:pPr marL="324000" lvl="1" indent="0">
              <a:buNone/>
            </a:pPr>
            <a:r>
              <a:rPr lang="en-US" sz="1800" b="0" i="0" u="none" strike="noStrike" baseline="0" dirty="0">
                <a:latin typeface="Lora-Regular"/>
              </a:rPr>
              <a:t>2. Looking at the preceding screenshot, we can see that we will need a heading. Since the heading is not the top-level heading for the page, we will use </a:t>
            </a:r>
            <a:r>
              <a:rPr lang="en-US" sz="1800" b="1" i="0" u="none" strike="noStrike" baseline="0" dirty="0">
                <a:latin typeface="Inconsolata-Bold"/>
              </a:rPr>
              <a:t>h2 </a:t>
            </a:r>
            <a:r>
              <a:rPr lang="en-US" sz="1800" b="0" i="0" u="none" strike="noStrike" baseline="0" dirty="0">
                <a:latin typeface="Lora-Regular"/>
              </a:rPr>
              <a:t>in this instance. We will wrap the tag around the text in between the opening and closing </a:t>
            </a:r>
            <a:r>
              <a:rPr lang="en-US" sz="1800" b="1" i="0" u="none" strike="noStrike" baseline="0" dirty="0">
                <a:latin typeface="Inconsolata-Bold"/>
              </a:rPr>
              <a:t>body </a:t>
            </a:r>
            <a:r>
              <a:rPr lang="en-US" sz="1800" b="0" i="0" u="none" strike="noStrike" baseline="0" dirty="0">
                <a:latin typeface="Lora-Regular"/>
              </a:rPr>
              <a:t>tags as follows:</a:t>
            </a:r>
            <a:endParaRPr lang="en-US" sz="1800" dirty="0"/>
          </a:p>
        </p:txBody>
      </p:sp>
      <p:pic>
        <p:nvPicPr>
          <p:cNvPr id="6" name="Picture 5">
            <a:extLst>
              <a:ext uri="{FF2B5EF4-FFF2-40B4-BE49-F238E27FC236}">
                <a16:creationId xmlns:a16="http://schemas.microsoft.com/office/drawing/2014/main" id="{CE67CADE-1F3D-41BB-9555-71A6BA24F826}"/>
              </a:ext>
            </a:extLst>
          </p:cNvPr>
          <p:cNvPicPr>
            <a:picLocks noChangeAspect="1"/>
          </p:cNvPicPr>
          <p:nvPr/>
        </p:nvPicPr>
        <p:blipFill>
          <a:blip r:embed="rId2"/>
          <a:stretch>
            <a:fillRect/>
          </a:stretch>
        </p:blipFill>
        <p:spPr>
          <a:xfrm>
            <a:off x="2268630" y="4281208"/>
            <a:ext cx="7905750" cy="895350"/>
          </a:xfrm>
          <a:prstGeom prst="rect">
            <a:avLst/>
          </a:prstGeom>
        </p:spPr>
      </p:pic>
    </p:spTree>
    <p:extLst>
      <p:ext uri="{BB962C8B-B14F-4D97-AF65-F5344CB8AC3E}">
        <p14:creationId xmlns:p14="http://schemas.microsoft.com/office/powerpoint/2010/main" val="73288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75BC-051B-4517-B0C2-52748A9025EB}"/>
              </a:ext>
            </a:extLst>
          </p:cNvPr>
          <p:cNvSpPr>
            <a:spLocks noGrp="1"/>
          </p:cNvSpPr>
          <p:nvPr>
            <p:ph type="title"/>
          </p:nvPr>
        </p:nvSpPr>
        <p:spPr/>
        <p:txBody>
          <a:bodyPr/>
          <a:lstStyle/>
          <a:p>
            <a:r>
              <a:rPr kumimoji="0" lang="en-US" sz="2800" b="0" i="0" u="none" strike="noStrike" kern="1200" cap="all" spc="0" normalizeH="0" baseline="0" noProof="0" dirty="0">
                <a:ln>
                  <a:noFill/>
                </a:ln>
                <a:solidFill>
                  <a:prstClr val="white"/>
                </a:solidFill>
                <a:effectLst/>
                <a:uLnTx/>
                <a:uFillTx/>
                <a:latin typeface="OpenSans-Semibold"/>
                <a:ea typeface="+mj-ea"/>
                <a:cs typeface="+mj-cs"/>
              </a:rPr>
              <a:t>Exercise 1: Combining Text-Based Elements</a:t>
            </a:r>
            <a:endParaRPr lang="en-US" dirty="0"/>
          </a:p>
        </p:txBody>
      </p:sp>
      <p:sp>
        <p:nvSpPr>
          <p:cNvPr id="3" name="Content Placeholder 2">
            <a:extLst>
              <a:ext uri="{FF2B5EF4-FFF2-40B4-BE49-F238E27FC236}">
                <a16:creationId xmlns:a16="http://schemas.microsoft.com/office/drawing/2014/main" id="{3A746977-C0C9-422D-A870-3763633BD0A4}"/>
              </a:ext>
            </a:extLst>
          </p:cNvPr>
          <p:cNvSpPr>
            <a:spLocks noGrp="1"/>
          </p:cNvSpPr>
          <p:nvPr>
            <p:ph idx="1"/>
          </p:nvPr>
        </p:nvSpPr>
        <p:spPr>
          <a:xfrm>
            <a:off x="581192" y="2198426"/>
            <a:ext cx="11029615" cy="4465401"/>
          </a:xfrm>
        </p:spPr>
        <p:txBody>
          <a:bodyPr numCol="1" anchor="t">
            <a:normAutofit/>
          </a:bodyPr>
          <a:lstStyle/>
          <a:p>
            <a:pPr marL="324000" lvl="1" indent="0">
              <a:buNone/>
            </a:pPr>
            <a:r>
              <a:rPr lang="en-US" sz="1800" b="0" i="0" u="none" strike="noStrike" baseline="0" dirty="0">
                <a:latin typeface="Lora-Regular"/>
              </a:rPr>
              <a:t>3. Below the heading, we have a list of bullet points. We can assume that these are unordered and, hence, use a </a:t>
            </a:r>
            <a:r>
              <a:rPr lang="en-US" sz="1800" b="1" i="0" u="none" strike="noStrike" baseline="0" dirty="0">
                <a:latin typeface="Inconsolata-Bold"/>
              </a:rPr>
              <a:t>ul </a:t>
            </a:r>
            <a:r>
              <a:rPr lang="en-US" sz="1800" b="0" i="0" u="none" strike="noStrike" baseline="0" dirty="0">
                <a:latin typeface="Lora-Regular"/>
              </a:rPr>
              <a:t>tag for them. Notice that each list item contains a link as well, so we need to include an anchor tag for each. We will place our code just below the </a:t>
            </a:r>
            <a:r>
              <a:rPr lang="en-US" sz="1800" b="1" i="0" u="none" strike="noStrike" baseline="0" dirty="0">
                <a:latin typeface="Inconsolata-Bold"/>
              </a:rPr>
              <a:t>h2 </a:t>
            </a:r>
            <a:r>
              <a:rPr lang="en-US" sz="1800" b="0" i="0" u="none" strike="noStrike" baseline="0" dirty="0">
                <a:latin typeface="Lora-Regular"/>
              </a:rPr>
              <a:t>heading as follows:</a:t>
            </a:r>
            <a:endParaRPr lang="en-US" sz="1800" dirty="0"/>
          </a:p>
        </p:txBody>
      </p:sp>
      <p:pic>
        <p:nvPicPr>
          <p:cNvPr id="5" name="Picture 4">
            <a:extLst>
              <a:ext uri="{FF2B5EF4-FFF2-40B4-BE49-F238E27FC236}">
                <a16:creationId xmlns:a16="http://schemas.microsoft.com/office/drawing/2014/main" id="{E70DA8D4-CF45-4D13-AB18-FB9AD4E04702}"/>
              </a:ext>
            </a:extLst>
          </p:cNvPr>
          <p:cNvPicPr>
            <a:picLocks noChangeAspect="1"/>
          </p:cNvPicPr>
          <p:nvPr/>
        </p:nvPicPr>
        <p:blipFill>
          <a:blip r:embed="rId2"/>
          <a:stretch>
            <a:fillRect/>
          </a:stretch>
        </p:blipFill>
        <p:spPr>
          <a:xfrm>
            <a:off x="2064124" y="3344395"/>
            <a:ext cx="7848600" cy="3181350"/>
          </a:xfrm>
          <a:prstGeom prst="rect">
            <a:avLst/>
          </a:prstGeom>
        </p:spPr>
      </p:pic>
    </p:spTree>
    <p:extLst>
      <p:ext uri="{BB962C8B-B14F-4D97-AF65-F5344CB8AC3E}">
        <p14:creationId xmlns:p14="http://schemas.microsoft.com/office/powerpoint/2010/main" val="474867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75BC-051B-4517-B0C2-52748A9025EB}"/>
              </a:ext>
            </a:extLst>
          </p:cNvPr>
          <p:cNvSpPr>
            <a:spLocks noGrp="1"/>
          </p:cNvSpPr>
          <p:nvPr>
            <p:ph type="title"/>
          </p:nvPr>
        </p:nvSpPr>
        <p:spPr/>
        <p:txBody>
          <a:bodyPr/>
          <a:lstStyle/>
          <a:p>
            <a:r>
              <a:rPr kumimoji="0" lang="en-US" sz="2800" b="0" i="0" u="none" strike="noStrike" kern="1200" cap="all" spc="0" normalizeH="0" baseline="0" noProof="0" dirty="0">
                <a:ln>
                  <a:noFill/>
                </a:ln>
                <a:solidFill>
                  <a:prstClr val="white"/>
                </a:solidFill>
                <a:effectLst/>
                <a:uLnTx/>
                <a:uFillTx/>
                <a:latin typeface="OpenSans-Semibold"/>
                <a:ea typeface="+mj-ea"/>
                <a:cs typeface="+mj-cs"/>
              </a:rPr>
              <a:t>Exercise 1: Combining Text-Based Elements</a:t>
            </a:r>
            <a:endParaRPr lang="en-US" dirty="0"/>
          </a:p>
        </p:txBody>
      </p:sp>
      <p:sp>
        <p:nvSpPr>
          <p:cNvPr id="3" name="Content Placeholder 2">
            <a:extLst>
              <a:ext uri="{FF2B5EF4-FFF2-40B4-BE49-F238E27FC236}">
                <a16:creationId xmlns:a16="http://schemas.microsoft.com/office/drawing/2014/main" id="{3A746977-C0C9-422D-A870-3763633BD0A4}"/>
              </a:ext>
            </a:extLst>
          </p:cNvPr>
          <p:cNvSpPr>
            <a:spLocks noGrp="1"/>
          </p:cNvSpPr>
          <p:nvPr>
            <p:ph idx="1"/>
          </p:nvPr>
        </p:nvSpPr>
        <p:spPr>
          <a:xfrm>
            <a:off x="581192" y="2198426"/>
            <a:ext cx="11029615" cy="4465401"/>
          </a:xfrm>
        </p:spPr>
        <p:txBody>
          <a:bodyPr numCol="1" anchor="t">
            <a:normAutofit/>
          </a:bodyPr>
          <a:lstStyle/>
          <a:p>
            <a:pPr marL="0" indent="0">
              <a:buNone/>
            </a:pPr>
            <a:endParaRPr lang="en-US" b="0" i="0" u="none" strike="noStrike" baseline="0" dirty="0">
              <a:latin typeface="Lora-Regular"/>
            </a:endParaRPr>
          </a:p>
          <a:p>
            <a:pPr marL="0" indent="0">
              <a:buNone/>
            </a:pPr>
            <a:r>
              <a:rPr lang="en-US" b="0" i="0" u="none" strike="noStrike" baseline="0" dirty="0">
                <a:latin typeface="Lora-Regular"/>
              </a:rPr>
              <a:t>If you now right-click on the filename in </a:t>
            </a:r>
            <a:r>
              <a:rPr lang="en-US" b="1" i="0" u="none" strike="noStrike" baseline="0" dirty="0" err="1">
                <a:latin typeface="Inconsolata-Bold"/>
              </a:rPr>
              <a:t>VSCode</a:t>
            </a:r>
            <a:r>
              <a:rPr lang="en-US" b="1" i="0" u="none" strike="noStrike" baseline="0" dirty="0">
                <a:latin typeface="Inconsolata-Bold"/>
              </a:rPr>
              <a:t> </a:t>
            </a:r>
            <a:r>
              <a:rPr lang="en-US" b="0" i="0" u="none" strike="noStrike" baseline="0" dirty="0">
                <a:latin typeface="Lora-Regular"/>
              </a:rPr>
              <a:t>on the left-hand side of the screen and select </a:t>
            </a:r>
            <a:r>
              <a:rPr lang="en-US" b="1" i="0" u="none" strike="noStrike" baseline="0" dirty="0">
                <a:latin typeface="Inconsolata-Bold"/>
              </a:rPr>
              <a:t>open in default browser</a:t>
            </a:r>
            <a:r>
              <a:rPr lang="en-US" b="0" i="0" u="none" strike="noStrike" baseline="0" dirty="0">
                <a:latin typeface="Lora-Regular"/>
              </a:rPr>
              <a:t>, you will see the web page in your browser:</a:t>
            </a:r>
          </a:p>
          <a:p>
            <a:pPr marL="0" indent="0">
              <a:buNone/>
            </a:pPr>
            <a:endParaRPr lang="en-US" dirty="0">
              <a:latin typeface="Lora-Regular"/>
            </a:endParaRPr>
          </a:p>
          <a:p>
            <a:pPr marL="0" indent="0">
              <a:buNone/>
            </a:pPr>
            <a:endParaRPr lang="en-US" dirty="0">
              <a:latin typeface="Lora-Regular"/>
            </a:endParaRPr>
          </a:p>
          <a:p>
            <a:pPr marL="0" indent="0">
              <a:buNone/>
            </a:pPr>
            <a:endParaRPr lang="en-US" dirty="0">
              <a:latin typeface="Lora-Regular"/>
            </a:endParaRPr>
          </a:p>
          <a:p>
            <a:pPr marL="0" indent="0">
              <a:buNone/>
            </a:pPr>
            <a:endParaRPr lang="en-US" dirty="0">
              <a:latin typeface="Lora-Regular"/>
            </a:endParaRPr>
          </a:p>
          <a:p>
            <a:pPr marL="0" indent="0">
              <a:buNone/>
            </a:pPr>
            <a:endParaRPr lang="en-US" dirty="0">
              <a:latin typeface="Lora-Regular"/>
            </a:endParaRPr>
          </a:p>
          <a:p>
            <a:pPr marL="0" indent="0" algn="l">
              <a:buNone/>
            </a:pPr>
            <a:r>
              <a:rPr lang="en-US" sz="1800" b="0" i="0" u="none" strike="noStrike" baseline="0" dirty="0">
                <a:latin typeface="Lora-Regular"/>
              </a:rPr>
              <a:t>You are now getting a feel for the various different text-based HTML elements and when you should use them. Before we start looking into how we will go about styling the HTML elements we have just learned, we will take a look at semantic markup.</a:t>
            </a:r>
            <a:endParaRPr lang="en-US" dirty="0"/>
          </a:p>
        </p:txBody>
      </p:sp>
      <p:pic>
        <p:nvPicPr>
          <p:cNvPr id="6" name="Picture 5">
            <a:extLst>
              <a:ext uri="{FF2B5EF4-FFF2-40B4-BE49-F238E27FC236}">
                <a16:creationId xmlns:a16="http://schemas.microsoft.com/office/drawing/2014/main" id="{AC211FF2-5B86-443A-8537-8F0A0C7D9914}"/>
              </a:ext>
            </a:extLst>
          </p:cNvPr>
          <p:cNvPicPr>
            <a:picLocks noChangeAspect="1"/>
          </p:cNvPicPr>
          <p:nvPr/>
        </p:nvPicPr>
        <p:blipFill>
          <a:blip r:embed="rId2"/>
          <a:stretch>
            <a:fillRect/>
          </a:stretch>
        </p:blipFill>
        <p:spPr>
          <a:xfrm>
            <a:off x="2338383" y="3373851"/>
            <a:ext cx="7515225" cy="1057275"/>
          </a:xfrm>
          <a:prstGeom prst="rect">
            <a:avLst/>
          </a:prstGeom>
        </p:spPr>
      </p:pic>
      <p:sp>
        <p:nvSpPr>
          <p:cNvPr id="8" name="TextBox 7">
            <a:extLst>
              <a:ext uri="{FF2B5EF4-FFF2-40B4-BE49-F238E27FC236}">
                <a16:creationId xmlns:a16="http://schemas.microsoft.com/office/drawing/2014/main" id="{6D2BAC4A-E675-43CE-B093-575E16C5E072}"/>
              </a:ext>
            </a:extLst>
          </p:cNvPr>
          <p:cNvSpPr txBox="1"/>
          <p:nvPr/>
        </p:nvSpPr>
        <p:spPr>
          <a:xfrm>
            <a:off x="3957914" y="4431126"/>
            <a:ext cx="4276165" cy="307777"/>
          </a:xfrm>
          <a:prstGeom prst="rect">
            <a:avLst/>
          </a:prstGeom>
          <a:noFill/>
        </p:spPr>
        <p:txBody>
          <a:bodyPr wrap="square">
            <a:spAutoFit/>
          </a:bodyPr>
          <a:lstStyle/>
          <a:p>
            <a:r>
              <a:rPr lang="en-US" sz="1400" b="1" i="0" u="none" strike="noStrike" baseline="0" dirty="0">
                <a:latin typeface="OpenSans-Semibold"/>
              </a:rPr>
              <a:t>Figure 3.13: Output of combining text-based elements</a:t>
            </a:r>
            <a:endParaRPr lang="en-US" sz="1400" b="1" dirty="0"/>
          </a:p>
        </p:txBody>
      </p:sp>
    </p:spTree>
    <p:extLst>
      <p:ext uri="{BB962C8B-B14F-4D97-AF65-F5344CB8AC3E}">
        <p14:creationId xmlns:p14="http://schemas.microsoft.com/office/powerpoint/2010/main" val="11362852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2F824-9B84-4547-8076-0DEB9F46F7E4}"/>
              </a:ext>
            </a:extLst>
          </p:cNvPr>
          <p:cNvSpPr>
            <a:spLocks noGrp="1"/>
          </p:cNvSpPr>
          <p:nvPr>
            <p:ph type="title"/>
          </p:nvPr>
        </p:nvSpPr>
        <p:spPr/>
        <p:txBody>
          <a:bodyPr/>
          <a:lstStyle/>
          <a:p>
            <a:r>
              <a:rPr lang="en-US" dirty="0"/>
              <a:t>Semantic Markup</a:t>
            </a:r>
          </a:p>
        </p:txBody>
      </p:sp>
      <p:sp>
        <p:nvSpPr>
          <p:cNvPr id="3" name="Content Placeholder 2">
            <a:extLst>
              <a:ext uri="{FF2B5EF4-FFF2-40B4-BE49-F238E27FC236}">
                <a16:creationId xmlns:a16="http://schemas.microsoft.com/office/drawing/2014/main" id="{C8DD4252-EF71-478F-843F-D8BCB3AAECFF}"/>
              </a:ext>
            </a:extLst>
          </p:cNvPr>
          <p:cNvSpPr>
            <a:spLocks noGrp="1"/>
          </p:cNvSpPr>
          <p:nvPr>
            <p:ph idx="1"/>
          </p:nvPr>
        </p:nvSpPr>
        <p:spPr>
          <a:xfrm>
            <a:off x="581192" y="2180496"/>
            <a:ext cx="11029615" cy="4465401"/>
          </a:xfrm>
        </p:spPr>
        <p:txBody>
          <a:bodyPr>
            <a:normAutofit/>
          </a:bodyPr>
          <a:lstStyle/>
          <a:p>
            <a:pPr marL="0" indent="0" algn="l">
              <a:buNone/>
            </a:pPr>
            <a:r>
              <a:rPr lang="en-US" sz="1800" b="0" i="0" u="none" strike="noStrike" baseline="0" dirty="0">
                <a:latin typeface="Lora-Regular"/>
              </a:rPr>
              <a:t>You will hear the word "semantic" used often when you read or hear about HTML. The core concept behind semantic markup is to ensure that you use the most meaningful HTML element available to describe the content you are marking up. For example, it would be possible for you to wrap the top-level page heading in a </a:t>
            </a:r>
            <a:r>
              <a:rPr lang="en-US" sz="1800" b="1" i="0" u="none" strike="noStrike" baseline="0" dirty="0">
                <a:latin typeface="Inconsolata-Bold"/>
              </a:rPr>
              <a:t>div </a:t>
            </a:r>
            <a:r>
              <a:rPr lang="en-US" sz="1800" b="0" i="0" u="none" strike="noStrike" baseline="0" dirty="0">
                <a:latin typeface="Lora-Regular"/>
              </a:rPr>
              <a:t>tag, however, the </a:t>
            </a:r>
            <a:r>
              <a:rPr lang="en-US" sz="1800" b="1" i="0" u="none" strike="noStrike" baseline="0" dirty="0">
                <a:latin typeface="Inconsolata-Bold"/>
              </a:rPr>
              <a:t>h1 </a:t>
            </a:r>
            <a:r>
              <a:rPr lang="en-US" sz="1800" b="0" i="0" u="none" strike="noStrike" baseline="0" dirty="0">
                <a:latin typeface="Lora-Regular"/>
              </a:rPr>
              <a:t>tag conveys the meaning that the content represents, that is, heading level 1. The HTML you write needs to be understandable to both humans and machines, and by using the most meaningful element for each piece of content, you improve the meaning of both.</a:t>
            </a:r>
          </a:p>
          <a:p>
            <a:pPr marL="0" indent="0" algn="l">
              <a:buNone/>
            </a:pPr>
            <a:r>
              <a:rPr lang="en-US" sz="1800" b="0" i="0" u="none" strike="noStrike" baseline="0" dirty="0">
                <a:latin typeface="Lora-Regular"/>
              </a:rPr>
              <a:t>Ensuring that the HTML you write is as semantic as possible also has additional important benefits. The first being that it will make your web pages more easily searchable by search engines. You will also be helping out users who view your websites using a screen reader.</a:t>
            </a:r>
            <a:endParaRPr lang="en-US" dirty="0"/>
          </a:p>
        </p:txBody>
      </p:sp>
    </p:spTree>
    <p:extLst>
      <p:ext uri="{BB962C8B-B14F-4D97-AF65-F5344CB8AC3E}">
        <p14:creationId xmlns:p14="http://schemas.microsoft.com/office/powerpoint/2010/main" val="10756512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2F824-9B84-4547-8076-0DEB9F46F7E4}"/>
              </a:ext>
            </a:extLst>
          </p:cNvPr>
          <p:cNvSpPr>
            <a:spLocks noGrp="1"/>
          </p:cNvSpPr>
          <p:nvPr>
            <p:ph type="title"/>
          </p:nvPr>
        </p:nvSpPr>
        <p:spPr/>
        <p:txBody>
          <a:bodyPr/>
          <a:lstStyle/>
          <a:p>
            <a:r>
              <a:rPr lang="en-US" dirty="0"/>
              <a:t>Semantic Markup</a:t>
            </a:r>
          </a:p>
        </p:txBody>
      </p:sp>
      <p:sp>
        <p:nvSpPr>
          <p:cNvPr id="3" name="Content Placeholder 2">
            <a:extLst>
              <a:ext uri="{FF2B5EF4-FFF2-40B4-BE49-F238E27FC236}">
                <a16:creationId xmlns:a16="http://schemas.microsoft.com/office/drawing/2014/main" id="{C8DD4252-EF71-478F-843F-D8BCB3AAECFF}"/>
              </a:ext>
            </a:extLst>
          </p:cNvPr>
          <p:cNvSpPr>
            <a:spLocks noGrp="1"/>
          </p:cNvSpPr>
          <p:nvPr>
            <p:ph idx="1"/>
          </p:nvPr>
        </p:nvSpPr>
        <p:spPr>
          <a:xfrm>
            <a:off x="581192" y="2070848"/>
            <a:ext cx="11029615" cy="4575050"/>
          </a:xfrm>
        </p:spPr>
        <p:txBody>
          <a:bodyPr anchor="t">
            <a:normAutofit/>
          </a:bodyPr>
          <a:lstStyle/>
          <a:p>
            <a:pPr marL="0" indent="0" algn="l">
              <a:buNone/>
            </a:pPr>
            <a:endParaRPr lang="en-US" sz="1800" b="0" i="0" u="none" strike="noStrike" baseline="0" dirty="0">
              <a:latin typeface="Lora-Regular"/>
            </a:endParaRPr>
          </a:p>
          <a:p>
            <a:pPr marL="0" indent="0" algn="l">
              <a:buNone/>
            </a:pPr>
            <a:r>
              <a:rPr lang="en-US" sz="1800" b="0" i="0" u="none" strike="noStrike" baseline="0" dirty="0">
                <a:latin typeface="Lora-Regular"/>
              </a:rPr>
              <a:t>The following code shows some examples of semantic and non-semantic markup:</a:t>
            </a: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r>
              <a:rPr lang="en-US" sz="1800" b="0" i="0" u="none" strike="noStrike" baseline="0" dirty="0">
                <a:latin typeface="Lora-Regular"/>
              </a:rPr>
              <a:t>Hopefully, you should now understand the differences between semantic and non-semantic markup. Now that we have some knowledge of the most commonly used HTML elements used for content, we can turn to the more fun part of styling.</a:t>
            </a:r>
            <a:endParaRPr lang="en-US" dirty="0"/>
          </a:p>
        </p:txBody>
      </p:sp>
      <p:pic>
        <p:nvPicPr>
          <p:cNvPr id="5" name="Picture 4">
            <a:extLst>
              <a:ext uri="{FF2B5EF4-FFF2-40B4-BE49-F238E27FC236}">
                <a16:creationId xmlns:a16="http://schemas.microsoft.com/office/drawing/2014/main" id="{53D4CC15-9413-4B3D-A454-BDEC42723E9B}"/>
              </a:ext>
            </a:extLst>
          </p:cNvPr>
          <p:cNvPicPr>
            <a:picLocks noChangeAspect="1"/>
          </p:cNvPicPr>
          <p:nvPr/>
        </p:nvPicPr>
        <p:blipFill>
          <a:blip r:embed="rId2"/>
          <a:stretch>
            <a:fillRect/>
          </a:stretch>
        </p:blipFill>
        <p:spPr>
          <a:xfrm>
            <a:off x="2028263" y="2998694"/>
            <a:ext cx="7848600" cy="1676400"/>
          </a:xfrm>
          <a:prstGeom prst="rect">
            <a:avLst/>
          </a:prstGeom>
        </p:spPr>
      </p:pic>
    </p:spTree>
    <p:extLst>
      <p:ext uri="{BB962C8B-B14F-4D97-AF65-F5344CB8AC3E}">
        <p14:creationId xmlns:p14="http://schemas.microsoft.com/office/powerpoint/2010/main" val="3574689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04D0-DEEC-45D5-9724-796AA4982A38}"/>
              </a:ext>
            </a:extLst>
          </p:cNvPr>
          <p:cNvSpPr>
            <a:spLocks noGrp="1"/>
          </p:cNvSpPr>
          <p:nvPr>
            <p:ph type="title"/>
          </p:nvPr>
        </p:nvSpPr>
        <p:spPr/>
        <p:txBody>
          <a:bodyPr/>
          <a:lstStyle/>
          <a:p>
            <a:r>
              <a:rPr lang="en-US" dirty="0"/>
              <a:t>Text-Based Elements</a:t>
            </a:r>
          </a:p>
        </p:txBody>
      </p:sp>
      <p:sp>
        <p:nvSpPr>
          <p:cNvPr id="3" name="Content Placeholder 2">
            <a:extLst>
              <a:ext uri="{FF2B5EF4-FFF2-40B4-BE49-F238E27FC236}">
                <a16:creationId xmlns:a16="http://schemas.microsoft.com/office/drawing/2014/main" id="{7106CDAC-8D05-41FE-BA32-A7D942AF277E}"/>
              </a:ext>
            </a:extLst>
          </p:cNvPr>
          <p:cNvSpPr>
            <a:spLocks noGrp="1"/>
          </p:cNvSpPr>
          <p:nvPr>
            <p:ph idx="1"/>
          </p:nvPr>
        </p:nvSpPr>
        <p:spPr>
          <a:xfrm>
            <a:off x="581192" y="2180496"/>
            <a:ext cx="11029615" cy="4345810"/>
          </a:xfrm>
        </p:spPr>
        <p:txBody>
          <a:bodyPr>
            <a:normAutofit/>
          </a:bodyPr>
          <a:lstStyle/>
          <a:p>
            <a:pPr marL="0" indent="0" algn="l">
              <a:buNone/>
            </a:pPr>
            <a:r>
              <a:rPr lang="en-US" sz="1800" b="0" i="0" u="none" strike="noStrike" baseline="0" dirty="0">
                <a:latin typeface="Lora-Regular"/>
              </a:rPr>
              <a:t>HTML provides us with a variety of elements that are used for text-based content. While browsing the web, you might notice that web pages typically have similar </a:t>
            </a:r>
            <a:r>
              <a:rPr lang="en-US" sz="1800" b="0" i="0" u="none" strike="noStrike" baseline="0" dirty="0" err="1">
                <a:latin typeface="Lora-Regular"/>
              </a:rPr>
              <a:t>textbased</a:t>
            </a:r>
            <a:r>
              <a:rPr lang="en-US" sz="1800" b="0" i="0" u="none" strike="noStrike" baseline="0" dirty="0">
                <a:latin typeface="Lora-Regular"/>
              </a:rPr>
              <a:t> content. Most web pages will contain a page heading. The content will typically comprise headings, paragraphs, and lists. HTML equips you with tools to format such elements within a web page.</a:t>
            </a:r>
          </a:p>
          <a:p>
            <a:pPr marL="0" indent="0" algn="l">
              <a:buNone/>
            </a:pPr>
            <a:r>
              <a:rPr lang="en-US" sz="1800" b="0" i="0" u="none" strike="noStrike" baseline="0" dirty="0">
                <a:latin typeface="Lora-Regular"/>
              </a:rPr>
              <a:t>In this section, we will be looking at the following HTML text-based elements:</a:t>
            </a:r>
          </a:p>
          <a:p>
            <a:pPr marL="594000" lvl="2" indent="0">
              <a:buNone/>
            </a:pPr>
            <a:r>
              <a:rPr lang="en-US" sz="1800" b="0" i="0" u="none" strike="noStrike" baseline="0" dirty="0">
                <a:latin typeface="Lora-Regular"/>
              </a:rPr>
              <a:t>• Headings</a:t>
            </a:r>
          </a:p>
          <a:p>
            <a:pPr marL="594000" lvl="2" indent="0">
              <a:buNone/>
            </a:pPr>
            <a:r>
              <a:rPr lang="en-US" sz="1800" b="0" i="0" u="none" strike="noStrike" baseline="0" dirty="0">
                <a:latin typeface="Lora-Regular"/>
              </a:rPr>
              <a:t>• Paragraphs</a:t>
            </a:r>
          </a:p>
          <a:p>
            <a:pPr marL="594000" lvl="2" indent="0">
              <a:buNone/>
            </a:pPr>
            <a:r>
              <a:rPr lang="en-US" sz="1800" b="0" i="0" u="none" strike="noStrike" baseline="0" dirty="0">
                <a:latin typeface="Lora-Regular"/>
              </a:rPr>
              <a:t>• Inline text elements</a:t>
            </a:r>
          </a:p>
          <a:p>
            <a:pPr marL="594000" lvl="2" indent="0">
              <a:buNone/>
            </a:pPr>
            <a:r>
              <a:rPr lang="en-US" sz="1800" b="0" i="0" u="none" strike="noStrike" baseline="0" dirty="0">
                <a:latin typeface="Lora-Regular"/>
              </a:rPr>
              <a:t>• Lists</a:t>
            </a:r>
            <a:endParaRPr lang="en-US" sz="1800" dirty="0"/>
          </a:p>
        </p:txBody>
      </p:sp>
    </p:spTree>
    <p:extLst>
      <p:ext uri="{BB962C8B-B14F-4D97-AF65-F5344CB8AC3E}">
        <p14:creationId xmlns:p14="http://schemas.microsoft.com/office/powerpoint/2010/main" val="6949274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The border Property</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2180496"/>
            <a:ext cx="11029615" cy="4352279"/>
          </a:xfrm>
        </p:spPr>
        <p:txBody>
          <a:bodyPr>
            <a:normAutofit/>
          </a:bodyPr>
          <a:lstStyle/>
          <a:p>
            <a:pPr marL="0" indent="0" algn="l">
              <a:buNone/>
            </a:pPr>
            <a:r>
              <a:rPr lang="en-US" sz="1800" b="0" i="0" u="none" strike="noStrike" baseline="0" dirty="0">
                <a:latin typeface="Lora-Regular"/>
              </a:rPr>
              <a:t>Until now, we have seen some of the basic text </a:t>
            </a:r>
            <a:r>
              <a:rPr lang="en-US" sz="1800" b="0" i="0" u="none" strike="noStrike" baseline="0" dirty="0" err="1">
                <a:latin typeface="Lora-Regular"/>
              </a:rPr>
              <a:t>formattings</a:t>
            </a:r>
            <a:r>
              <a:rPr lang="en-US" sz="1800" b="0" i="0" u="none" strike="noStrike" baseline="0" dirty="0">
                <a:latin typeface="Lora-Regular"/>
              </a:rPr>
              <a:t> that HTML allows you to implement on a web page. However, depending on the function and the purpose a web page serves, we might need some styling applied to the text-based elements. Here, we will introduce the common issues surrounding the styling of web page content. We will introduce the different units of measurement, including pixel and relative units. We will then walk through some examples of how to style common web components such as breadcrumbs and navigation bars.</a:t>
            </a:r>
            <a:endParaRPr lang="en-US" dirty="0"/>
          </a:p>
        </p:txBody>
      </p:sp>
    </p:spTree>
    <p:extLst>
      <p:ext uri="{BB962C8B-B14F-4D97-AF65-F5344CB8AC3E}">
        <p14:creationId xmlns:p14="http://schemas.microsoft.com/office/powerpoint/2010/main" val="13843604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CSS Resets</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2180496"/>
            <a:ext cx="11029615" cy="3190229"/>
          </a:xfrm>
        </p:spPr>
        <p:txBody>
          <a:bodyPr/>
          <a:lstStyle/>
          <a:p>
            <a:pPr marL="0" indent="0" algn="l">
              <a:buNone/>
            </a:pPr>
            <a:r>
              <a:rPr lang="en-US" sz="1800" b="0" i="0" u="none" strike="noStrike" baseline="0" dirty="0">
                <a:latin typeface="Lora-Regular"/>
              </a:rPr>
              <a:t>As you begin styling web pages, you will soon realize that different browsers render your pages slightly differently from each other. This can be very frustrating and makes the task of developing websites that look the same across different browsers a nightmare.</a:t>
            </a:r>
          </a:p>
          <a:p>
            <a:pPr marL="0" indent="0" algn="l">
              <a:buNone/>
            </a:pPr>
            <a:r>
              <a:rPr lang="en-US" sz="1800" b="0" i="0" u="none" strike="noStrike" baseline="0" dirty="0">
                <a:latin typeface="Lora-Regular"/>
              </a:rPr>
              <a:t>Luckily, there is a well-known solution to alleviate at least some of this frustration. A CSS reset is a style sheet whose sole purpose is to level the playing field across browsers. This file will be loaded before any of your page-specific styles are added. The following is an example of the most basic form of CSS reset code:</a:t>
            </a:r>
            <a:endParaRPr lang="en-US" dirty="0"/>
          </a:p>
        </p:txBody>
      </p:sp>
      <p:pic>
        <p:nvPicPr>
          <p:cNvPr id="5" name="Picture 4">
            <a:extLst>
              <a:ext uri="{FF2B5EF4-FFF2-40B4-BE49-F238E27FC236}">
                <a16:creationId xmlns:a16="http://schemas.microsoft.com/office/drawing/2014/main" id="{5EFBE81F-9F6D-4635-AB3F-5F67DE2E0FEE}"/>
              </a:ext>
            </a:extLst>
          </p:cNvPr>
          <p:cNvPicPr>
            <a:picLocks noChangeAspect="1"/>
          </p:cNvPicPr>
          <p:nvPr/>
        </p:nvPicPr>
        <p:blipFill>
          <a:blip r:embed="rId2"/>
          <a:stretch>
            <a:fillRect/>
          </a:stretch>
        </p:blipFill>
        <p:spPr>
          <a:xfrm>
            <a:off x="2138361" y="4993794"/>
            <a:ext cx="7915275" cy="1162050"/>
          </a:xfrm>
          <a:prstGeom prst="rect">
            <a:avLst/>
          </a:prstGeom>
        </p:spPr>
      </p:pic>
    </p:spTree>
    <p:extLst>
      <p:ext uri="{BB962C8B-B14F-4D97-AF65-F5344CB8AC3E}">
        <p14:creationId xmlns:p14="http://schemas.microsoft.com/office/powerpoint/2010/main" val="22488689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CSS Resets</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1981200"/>
            <a:ext cx="11029615" cy="4551576"/>
          </a:xfrm>
        </p:spPr>
        <p:txBody>
          <a:bodyPr numCol="2" anchor="t">
            <a:normAutofit/>
          </a:bodyPr>
          <a:lstStyle/>
          <a:p>
            <a:pPr marL="0" indent="0" algn="l">
              <a:buNone/>
            </a:pPr>
            <a:r>
              <a:rPr lang="en-US" sz="1800" b="0" i="0" u="none" strike="noStrike" baseline="0" dirty="0">
                <a:latin typeface="Lora-Regular"/>
              </a:rPr>
              <a:t>What this will ensure is that all HTML elements will have zero margin and padding before you apply your custom styles to your page. This gets around the issue of different browsers by default adding varying amounts of padding and margin to certain elements.</a:t>
            </a:r>
          </a:p>
          <a:p>
            <a:pPr marL="0" indent="0" algn="l">
              <a:buNone/>
            </a:pPr>
            <a:r>
              <a:rPr lang="en-US" sz="1800" b="0" i="0" u="none" strike="noStrike" baseline="0" dirty="0">
                <a:latin typeface="Lora-Regular"/>
              </a:rPr>
              <a:t>Although using this reset would be better than having no reset at all, there are more sophisticated CSS resets available. The following shows a popular CSS reset developed by Eric Meyer:</a:t>
            </a:r>
            <a:endParaRPr lang="en-US" sz="1800" dirty="0"/>
          </a:p>
        </p:txBody>
      </p:sp>
      <p:pic>
        <p:nvPicPr>
          <p:cNvPr id="9" name="Picture 8">
            <a:extLst>
              <a:ext uri="{FF2B5EF4-FFF2-40B4-BE49-F238E27FC236}">
                <a16:creationId xmlns:a16="http://schemas.microsoft.com/office/drawing/2014/main" id="{EA404B9A-00BD-4CBE-BA36-5B8DCCBA9382}"/>
              </a:ext>
            </a:extLst>
          </p:cNvPr>
          <p:cNvPicPr>
            <a:picLocks noChangeAspect="1"/>
          </p:cNvPicPr>
          <p:nvPr/>
        </p:nvPicPr>
        <p:blipFill>
          <a:blip r:embed="rId2"/>
          <a:stretch>
            <a:fillRect/>
          </a:stretch>
        </p:blipFill>
        <p:spPr>
          <a:xfrm>
            <a:off x="581193" y="5130102"/>
            <a:ext cx="5514808" cy="1588104"/>
          </a:xfrm>
          <a:prstGeom prst="rect">
            <a:avLst/>
          </a:prstGeom>
        </p:spPr>
      </p:pic>
      <p:pic>
        <p:nvPicPr>
          <p:cNvPr id="12" name="Picture 11">
            <a:extLst>
              <a:ext uri="{FF2B5EF4-FFF2-40B4-BE49-F238E27FC236}">
                <a16:creationId xmlns:a16="http://schemas.microsoft.com/office/drawing/2014/main" id="{E21C702E-8421-4BE2-812D-12E1BA1A0F63}"/>
              </a:ext>
            </a:extLst>
          </p:cNvPr>
          <p:cNvPicPr>
            <a:picLocks noChangeAspect="1"/>
          </p:cNvPicPr>
          <p:nvPr/>
        </p:nvPicPr>
        <p:blipFill>
          <a:blip r:embed="rId3"/>
          <a:stretch>
            <a:fillRect/>
          </a:stretch>
        </p:blipFill>
        <p:spPr>
          <a:xfrm>
            <a:off x="6394252" y="1981200"/>
            <a:ext cx="5089536" cy="3531641"/>
          </a:xfrm>
          <a:prstGeom prst="rect">
            <a:avLst/>
          </a:prstGeom>
        </p:spPr>
      </p:pic>
      <p:pic>
        <p:nvPicPr>
          <p:cNvPr id="14" name="Picture 13">
            <a:extLst>
              <a:ext uri="{FF2B5EF4-FFF2-40B4-BE49-F238E27FC236}">
                <a16:creationId xmlns:a16="http://schemas.microsoft.com/office/drawing/2014/main" id="{7136CE55-D4A2-4DF5-8FC9-402E90CCE46C}"/>
              </a:ext>
            </a:extLst>
          </p:cNvPr>
          <p:cNvPicPr>
            <a:picLocks noChangeAspect="1"/>
          </p:cNvPicPr>
          <p:nvPr/>
        </p:nvPicPr>
        <p:blipFill rotWithShape="1">
          <a:blip r:embed="rId4"/>
          <a:srcRect/>
          <a:stretch/>
        </p:blipFill>
        <p:spPr>
          <a:xfrm>
            <a:off x="6394252" y="5474617"/>
            <a:ext cx="5089536" cy="1323403"/>
          </a:xfrm>
          <a:prstGeom prst="rect">
            <a:avLst/>
          </a:prstGeom>
        </p:spPr>
      </p:pic>
    </p:spTree>
    <p:extLst>
      <p:ext uri="{BB962C8B-B14F-4D97-AF65-F5344CB8AC3E}">
        <p14:creationId xmlns:p14="http://schemas.microsoft.com/office/powerpoint/2010/main" val="2957737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E29B-1C8F-4C74-ABFE-0ABC24C3EDC2}"/>
              </a:ext>
            </a:extLst>
          </p:cNvPr>
          <p:cNvSpPr>
            <a:spLocks noGrp="1"/>
          </p:cNvSpPr>
          <p:nvPr>
            <p:ph type="title"/>
          </p:nvPr>
        </p:nvSpPr>
        <p:spPr/>
        <p:txBody>
          <a:bodyPr/>
          <a:lstStyle/>
          <a:p>
            <a:r>
              <a:rPr lang="en-US" dirty="0"/>
              <a:t>CSS Text Properties</a:t>
            </a:r>
          </a:p>
        </p:txBody>
      </p:sp>
      <p:sp>
        <p:nvSpPr>
          <p:cNvPr id="3" name="Content Placeholder 2">
            <a:extLst>
              <a:ext uri="{FF2B5EF4-FFF2-40B4-BE49-F238E27FC236}">
                <a16:creationId xmlns:a16="http://schemas.microsoft.com/office/drawing/2014/main" id="{D12D863C-4280-4130-AB66-83408E1CAD2C}"/>
              </a:ext>
            </a:extLst>
          </p:cNvPr>
          <p:cNvSpPr>
            <a:spLocks noGrp="1"/>
          </p:cNvSpPr>
          <p:nvPr>
            <p:ph idx="1"/>
          </p:nvPr>
        </p:nvSpPr>
        <p:spPr>
          <a:xfrm>
            <a:off x="581192" y="1925971"/>
            <a:ext cx="11029616" cy="4770663"/>
          </a:xfrm>
        </p:spPr>
        <p:txBody>
          <a:bodyPr numCol="2" anchor="t">
            <a:normAutofit/>
          </a:bodyPr>
          <a:lstStyle/>
          <a:p>
            <a:pPr marL="324000" lvl="1" indent="0">
              <a:buNone/>
            </a:pPr>
            <a:r>
              <a:rPr lang="en-US" b="0" i="0" u="none" strike="noStrike" baseline="0" dirty="0">
                <a:latin typeface="Lora-Regular"/>
              </a:rPr>
              <a:t>When styling text-based elements with CSS, there are two main groupings of properties you will see used over and over. These are groups of properties that are based around text and font. We will begin by looking at the most commonly used text-based CSS properties that you will need to become familiar with.</a:t>
            </a:r>
          </a:p>
          <a:p>
            <a:pPr marL="324000" lvl="1" indent="0">
              <a:buNone/>
            </a:pPr>
            <a:r>
              <a:rPr lang="en-US" b="0" i="0" u="none" strike="noStrike" baseline="0" dirty="0">
                <a:latin typeface="Lora-Regular"/>
              </a:rPr>
              <a:t>The first property we will look at is </a:t>
            </a:r>
            <a:r>
              <a:rPr lang="en-US" b="1" i="0" u="none" strike="noStrike" baseline="0" dirty="0">
                <a:latin typeface="Inconsolata-Bold"/>
              </a:rPr>
              <a:t>color</a:t>
            </a:r>
            <a:r>
              <a:rPr lang="en-US" b="0" i="0" u="none" strike="noStrike" baseline="0" dirty="0">
                <a:latin typeface="Lora-Regular"/>
              </a:rPr>
              <a:t>, which, as the name suggests, is used to set the text color. You will typically set the color value using either hexadecimal, RGB, or a name.</a:t>
            </a:r>
          </a:p>
          <a:p>
            <a:pPr marL="324000" lvl="1" indent="0">
              <a:buNone/>
            </a:pPr>
            <a:r>
              <a:rPr lang="en-US" b="0" i="0" u="none" strike="noStrike" baseline="0" dirty="0">
                <a:latin typeface="Lora-Regular"/>
              </a:rPr>
              <a:t>For hexadecimal values, you specify two hexadecimal integers for the colors red, green, and blue. The values you provide range from 00 to FF, with FF being the most intense version of the specific color and 00 being the least intense. For example, #FF0000 will be the highest intensity of the color red.</a:t>
            </a:r>
          </a:p>
          <a:p>
            <a:pPr marL="324000" lvl="1" indent="0">
              <a:buNone/>
            </a:pPr>
            <a:r>
              <a:rPr lang="en-US" b="0" i="0" u="none" strike="noStrike" baseline="0" dirty="0">
                <a:latin typeface="Lora-Regular"/>
              </a:rPr>
              <a:t>RGB-based colors are different to hexadecimal values because you provide a value between 0 and 255 for each color, with 0 being the lowest intensity and 255 being the maximum intensity.</a:t>
            </a:r>
          </a:p>
          <a:p>
            <a:pPr marL="324000" lvl="1" indent="0">
              <a:buNone/>
            </a:pPr>
            <a:r>
              <a:rPr lang="en-US" b="0" i="0" u="none" strike="noStrike" baseline="0" dirty="0">
                <a:latin typeface="Lora-Regular"/>
              </a:rPr>
              <a:t>The following shows some examples of what this would look like in code form:</a:t>
            </a:r>
            <a:endParaRPr lang="en-US" dirty="0"/>
          </a:p>
        </p:txBody>
      </p:sp>
      <p:pic>
        <p:nvPicPr>
          <p:cNvPr id="6" name="Picture 5">
            <a:extLst>
              <a:ext uri="{FF2B5EF4-FFF2-40B4-BE49-F238E27FC236}">
                <a16:creationId xmlns:a16="http://schemas.microsoft.com/office/drawing/2014/main" id="{91AD474B-67EF-48DF-AB90-B2FF87C4DAA5}"/>
              </a:ext>
            </a:extLst>
          </p:cNvPr>
          <p:cNvPicPr>
            <a:picLocks noChangeAspect="1"/>
          </p:cNvPicPr>
          <p:nvPr/>
        </p:nvPicPr>
        <p:blipFill>
          <a:blip r:embed="rId2"/>
          <a:stretch>
            <a:fillRect/>
          </a:stretch>
        </p:blipFill>
        <p:spPr>
          <a:xfrm>
            <a:off x="6777317" y="3722610"/>
            <a:ext cx="4459313" cy="2433234"/>
          </a:xfrm>
          <a:prstGeom prst="rect">
            <a:avLst/>
          </a:prstGeom>
        </p:spPr>
      </p:pic>
    </p:spTree>
    <p:extLst>
      <p:ext uri="{BB962C8B-B14F-4D97-AF65-F5344CB8AC3E}">
        <p14:creationId xmlns:p14="http://schemas.microsoft.com/office/powerpoint/2010/main" val="14405918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E29B-1C8F-4C74-ABFE-0ABC24C3EDC2}"/>
              </a:ext>
            </a:extLst>
          </p:cNvPr>
          <p:cNvSpPr>
            <a:spLocks noGrp="1"/>
          </p:cNvSpPr>
          <p:nvPr>
            <p:ph type="title"/>
          </p:nvPr>
        </p:nvSpPr>
        <p:spPr/>
        <p:txBody>
          <a:bodyPr/>
          <a:lstStyle/>
          <a:p>
            <a:r>
              <a:rPr lang="en-US" dirty="0"/>
              <a:t>CSS Text Properties</a:t>
            </a:r>
          </a:p>
        </p:txBody>
      </p:sp>
      <p:sp>
        <p:nvSpPr>
          <p:cNvPr id="3" name="Content Placeholder 2">
            <a:extLst>
              <a:ext uri="{FF2B5EF4-FFF2-40B4-BE49-F238E27FC236}">
                <a16:creationId xmlns:a16="http://schemas.microsoft.com/office/drawing/2014/main" id="{D12D863C-4280-4130-AB66-83408E1CAD2C}"/>
              </a:ext>
            </a:extLst>
          </p:cNvPr>
          <p:cNvSpPr>
            <a:spLocks noGrp="1"/>
          </p:cNvSpPr>
          <p:nvPr>
            <p:ph idx="1"/>
          </p:nvPr>
        </p:nvSpPr>
        <p:spPr>
          <a:xfrm>
            <a:off x="581192" y="2034988"/>
            <a:ext cx="11029616" cy="4652683"/>
          </a:xfrm>
        </p:spPr>
        <p:txBody>
          <a:bodyPr numCol="1" anchor="t">
            <a:normAutofit/>
          </a:bodyPr>
          <a:lstStyle/>
          <a:p>
            <a:pPr marL="0" indent="0" algn="l">
              <a:buNone/>
            </a:pPr>
            <a:r>
              <a:rPr lang="en-US" sz="1800" b="0" i="0" u="none" strike="noStrike" baseline="0" dirty="0">
                <a:latin typeface="Lora-Regular"/>
              </a:rPr>
              <a:t>We will learn more about text colors and background colors in </a:t>
            </a:r>
            <a:r>
              <a:rPr lang="en-US" sz="1800" b="0" i="1" u="none" strike="noStrike" baseline="0" dirty="0">
                <a:latin typeface="Lora-Italic"/>
              </a:rPr>
              <a:t>Chapter 5</a:t>
            </a:r>
            <a:r>
              <a:rPr lang="en-US" sz="1800" b="0" i="0" u="none" strike="noStrike" baseline="0" dirty="0">
                <a:latin typeface="Lora-Regular"/>
              </a:rPr>
              <a:t>, </a:t>
            </a:r>
            <a:r>
              <a:rPr lang="en-US" sz="1800" b="0" i="1" u="none" strike="noStrike" baseline="0" dirty="0">
                <a:latin typeface="Lora-Italic"/>
              </a:rPr>
              <a:t>Themes, Colors, and Polish</a:t>
            </a:r>
            <a:r>
              <a:rPr lang="en-US" sz="1800" b="0" i="0" u="none" strike="noStrike" baseline="0" dirty="0">
                <a:latin typeface="Lora-Regular"/>
              </a:rPr>
              <a:t>.</a:t>
            </a:r>
          </a:p>
          <a:p>
            <a:pPr marL="0" indent="0" algn="l">
              <a:buNone/>
            </a:pPr>
            <a:r>
              <a:rPr lang="en-US" sz="1800" b="0" i="0" u="none" strike="noStrike" baseline="0" dirty="0">
                <a:latin typeface="Lora-Regular"/>
              </a:rPr>
              <a:t>You may have noticed that all the text we have seen so far aligns to the left by default. With CSS, we have the power to change this using the </a:t>
            </a:r>
            <a:r>
              <a:rPr lang="en-US" sz="1800" b="1" i="0" u="none" strike="noStrike" baseline="0" dirty="0">
                <a:latin typeface="Inconsolata-Bold"/>
              </a:rPr>
              <a:t>text-align </a:t>
            </a:r>
            <a:r>
              <a:rPr lang="en-US" sz="1800" b="0" i="0" u="none" strike="noStrike" baseline="0" dirty="0">
                <a:latin typeface="Lora-Regular"/>
              </a:rPr>
              <a:t>property. You can style your text to be left-aligned, centered, or right-aligned. The following shows some examples of what this would look like in code form:</a:t>
            </a:r>
          </a:p>
          <a:p>
            <a:pPr marL="0" indent="0" algn="l">
              <a:buNone/>
            </a:pPr>
            <a:endParaRPr lang="en-US" dirty="0">
              <a:latin typeface="Lora-Regular"/>
            </a:endParaRPr>
          </a:p>
          <a:p>
            <a:pPr marL="0" indent="0" algn="l">
              <a:buNone/>
            </a:pPr>
            <a:endParaRPr lang="en-US" dirty="0">
              <a:latin typeface="Lora-Regular"/>
            </a:endParaRPr>
          </a:p>
          <a:p>
            <a:pPr marL="0" indent="0" algn="l">
              <a:buNone/>
            </a:pPr>
            <a:r>
              <a:rPr lang="en-US" sz="1800" b="0" i="0" u="none" strike="noStrike" baseline="0" dirty="0">
                <a:latin typeface="Lora-Regular"/>
              </a:rPr>
              <a:t>A web page for the preceding code would appear as follows:</a:t>
            </a:r>
            <a:endParaRPr lang="en-US" dirty="0"/>
          </a:p>
        </p:txBody>
      </p:sp>
      <p:pic>
        <p:nvPicPr>
          <p:cNvPr id="5" name="Picture 4">
            <a:extLst>
              <a:ext uri="{FF2B5EF4-FFF2-40B4-BE49-F238E27FC236}">
                <a16:creationId xmlns:a16="http://schemas.microsoft.com/office/drawing/2014/main" id="{6BFFBED4-C03D-4772-BD76-FCADD9B4740F}"/>
              </a:ext>
            </a:extLst>
          </p:cNvPr>
          <p:cNvPicPr>
            <a:picLocks noChangeAspect="1"/>
          </p:cNvPicPr>
          <p:nvPr/>
        </p:nvPicPr>
        <p:blipFill>
          <a:blip r:embed="rId2"/>
          <a:stretch>
            <a:fillRect/>
          </a:stretch>
        </p:blipFill>
        <p:spPr>
          <a:xfrm>
            <a:off x="2613492" y="3639950"/>
            <a:ext cx="6965015" cy="797201"/>
          </a:xfrm>
          <a:prstGeom prst="rect">
            <a:avLst/>
          </a:prstGeom>
        </p:spPr>
      </p:pic>
      <p:pic>
        <p:nvPicPr>
          <p:cNvPr id="8" name="Picture 7">
            <a:extLst>
              <a:ext uri="{FF2B5EF4-FFF2-40B4-BE49-F238E27FC236}">
                <a16:creationId xmlns:a16="http://schemas.microsoft.com/office/drawing/2014/main" id="{5725E6BF-BD29-4467-BDBB-11B8F78A2858}"/>
              </a:ext>
            </a:extLst>
          </p:cNvPr>
          <p:cNvPicPr>
            <a:picLocks noChangeAspect="1"/>
          </p:cNvPicPr>
          <p:nvPr/>
        </p:nvPicPr>
        <p:blipFill>
          <a:blip r:embed="rId3"/>
          <a:stretch>
            <a:fillRect/>
          </a:stretch>
        </p:blipFill>
        <p:spPr>
          <a:xfrm>
            <a:off x="2814636" y="5026399"/>
            <a:ext cx="6562725" cy="857250"/>
          </a:xfrm>
          <a:prstGeom prst="rect">
            <a:avLst/>
          </a:prstGeom>
        </p:spPr>
      </p:pic>
      <p:sp>
        <p:nvSpPr>
          <p:cNvPr id="10" name="TextBox 9">
            <a:extLst>
              <a:ext uri="{FF2B5EF4-FFF2-40B4-BE49-F238E27FC236}">
                <a16:creationId xmlns:a16="http://schemas.microsoft.com/office/drawing/2014/main" id="{4456AA52-0ECF-4EB0-8938-2F0CEB639BD1}"/>
              </a:ext>
            </a:extLst>
          </p:cNvPr>
          <p:cNvSpPr txBox="1"/>
          <p:nvPr/>
        </p:nvSpPr>
        <p:spPr>
          <a:xfrm>
            <a:off x="3675666" y="6131771"/>
            <a:ext cx="4840663" cy="307777"/>
          </a:xfrm>
          <a:prstGeom prst="rect">
            <a:avLst/>
          </a:prstGeom>
          <a:noFill/>
        </p:spPr>
        <p:txBody>
          <a:bodyPr wrap="square">
            <a:spAutoFit/>
          </a:bodyPr>
          <a:lstStyle/>
          <a:p>
            <a:r>
              <a:rPr lang="en-US" sz="1400" b="1" i="0" u="none" strike="noStrike" baseline="0" dirty="0">
                <a:latin typeface="OpenSans-Semibold"/>
              </a:rPr>
              <a:t>Figure 3.14: Centrally aligned text as it appears on a web page</a:t>
            </a:r>
            <a:endParaRPr lang="en-US" sz="1400" b="1" dirty="0"/>
          </a:p>
        </p:txBody>
      </p:sp>
    </p:spTree>
    <p:extLst>
      <p:ext uri="{BB962C8B-B14F-4D97-AF65-F5344CB8AC3E}">
        <p14:creationId xmlns:p14="http://schemas.microsoft.com/office/powerpoint/2010/main" val="4342087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E29B-1C8F-4C74-ABFE-0ABC24C3EDC2}"/>
              </a:ext>
            </a:extLst>
          </p:cNvPr>
          <p:cNvSpPr>
            <a:spLocks noGrp="1"/>
          </p:cNvSpPr>
          <p:nvPr>
            <p:ph type="title"/>
          </p:nvPr>
        </p:nvSpPr>
        <p:spPr/>
        <p:txBody>
          <a:bodyPr/>
          <a:lstStyle/>
          <a:p>
            <a:r>
              <a:rPr lang="en-US" dirty="0"/>
              <a:t>CSS Text Properties</a:t>
            </a:r>
          </a:p>
        </p:txBody>
      </p:sp>
      <p:sp>
        <p:nvSpPr>
          <p:cNvPr id="5" name="Content Placeholder 4">
            <a:extLst>
              <a:ext uri="{FF2B5EF4-FFF2-40B4-BE49-F238E27FC236}">
                <a16:creationId xmlns:a16="http://schemas.microsoft.com/office/drawing/2014/main" id="{DF794377-96CD-42A3-9933-462D2D96582A}"/>
              </a:ext>
            </a:extLst>
          </p:cNvPr>
          <p:cNvSpPr>
            <a:spLocks noGrp="1"/>
          </p:cNvSpPr>
          <p:nvPr>
            <p:ph idx="1"/>
          </p:nvPr>
        </p:nvSpPr>
        <p:spPr>
          <a:xfrm>
            <a:off x="3375212" y="3155577"/>
            <a:ext cx="5441576" cy="2344634"/>
          </a:xfr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a:lstStyle/>
          <a:p>
            <a:pPr marL="0" indent="0" algn="l">
              <a:buNone/>
            </a:pPr>
            <a:r>
              <a:rPr lang="en-US" sz="2400" b="1" i="0" u="none" strike="noStrike" baseline="0" dirty="0">
                <a:solidFill>
                  <a:srgbClr val="000000"/>
                </a:solidFill>
                <a:latin typeface="OpenSans-Semibold"/>
              </a:rPr>
              <a:t>Note</a:t>
            </a:r>
          </a:p>
          <a:p>
            <a:pPr marL="0" indent="0" algn="l">
              <a:buNone/>
            </a:pPr>
            <a:r>
              <a:rPr lang="en-US" sz="1800" b="0" i="0" u="none" strike="noStrike" baseline="0" dirty="0">
                <a:solidFill>
                  <a:srgbClr val="000000"/>
                </a:solidFill>
                <a:latin typeface="OpenSans"/>
              </a:rPr>
              <a:t>The text used for explaining the CSS text properties is a work of Shakespeare sourced from the following: </a:t>
            </a:r>
            <a:r>
              <a:rPr lang="en-US" sz="1800" b="0" i="0" u="none" strike="noStrike" baseline="0" dirty="0">
                <a:solidFill>
                  <a:srgbClr val="0070C0"/>
                </a:solidFill>
                <a:latin typeface="OpenSans"/>
                <a:hlinkClick r:id="rId2">
                  <a:extLst>
                    <a:ext uri="{A12FA001-AC4F-418D-AE19-62706E023703}">
                      <ahyp:hlinkClr xmlns:ahyp="http://schemas.microsoft.com/office/drawing/2018/hyperlinkcolor" val="tx"/>
                    </a:ext>
                  </a:extLst>
                </a:hlinkClick>
              </a:rPr>
              <a:t>http://www.opensourceshakespeare.org/views/plays/play_view.php?WorkID=hamlet&amp;Act=1&amp;Scene=1&amp;Scope=scene.</a:t>
            </a:r>
            <a:endParaRPr lang="en-US" dirty="0">
              <a:solidFill>
                <a:srgbClr val="0070C0"/>
              </a:solidFill>
            </a:endParaRPr>
          </a:p>
        </p:txBody>
      </p:sp>
    </p:spTree>
    <p:extLst>
      <p:ext uri="{BB962C8B-B14F-4D97-AF65-F5344CB8AC3E}">
        <p14:creationId xmlns:p14="http://schemas.microsoft.com/office/powerpoint/2010/main" val="28179017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E29B-1C8F-4C74-ABFE-0ABC24C3EDC2}"/>
              </a:ext>
            </a:extLst>
          </p:cNvPr>
          <p:cNvSpPr>
            <a:spLocks noGrp="1"/>
          </p:cNvSpPr>
          <p:nvPr>
            <p:ph type="title"/>
          </p:nvPr>
        </p:nvSpPr>
        <p:spPr/>
        <p:txBody>
          <a:bodyPr/>
          <a:lstStyle/>
          <a:p>
            <a:r>
              <a:rPr lang="en-US" dirty="0"/>
              <a:t>CSS Text Properties</a:t>
            </a:r>
          </a:p>
        </p:txBody>
      </p:sp>
      <p:sp>
        <p:nvSpPr>
          <p:cNvPr id="3" name="Content Placeholder 2">
            <a:extLst>
              <a:ext uri="{FF2B5EF4-FFF2-40B4-BE49-F238E27FC236}">
                <a16:creationId xmlns:a16="http://schemas.microsoft.com/office/drawing/2014/main" id="{D12D863C-4280-4130-AB66-83408E1CAD2C}"/>
              </a:ext>
            </a:extLst>
          </p:cNvPr>
          <p:cNvSpPr>
            <a:spLocks noGrp="1"/>
          </p:cNvSpPr>
          <p:nvPr>
            <p:ph idx="1"/>
          </p:nvPr>
        </p:nvSpPr>
        <p:spPr>
          <a:xfrm>
            <a:off x="581193" y="2092751"/>
            <a:ext cx="11029615" cy="4553146"/>
          </a:xfrm>
        </p:spPr>
        <p:txBody>
          <a:bodyPr numCol="1" anchor="t">
            <a:normAutofit/>
          </a:bodyPr>
          <a:lstStyle/>
          <a:p>
            <a:pPr marL="0" indent="0" algn="l">
              <a:buNone/>
            </a:pPr>
            <a:r>
              <a:rPr lang="en-US" sz="1800" b="0" i="0" u="none" strike="noStrike" baseline="0" dirty="0">
                <a:latin typeface="Lora-Regular"/>
              </a:rPr>
              <a:t>If you want to underline some text, you can use the text-decoration property, which gives you the ability to strikethrough text as well:</a:t>
            </a:r>
          </a:p>
          <a:p>
            <a:pPr marL="0" indent="0" algn="l">
              <a:buNone/>
            </a:pPr>
            <a:endParaRPr lang="en-US" dirty="0">
              <a:latin typeface="Lora-Regular"/>
            </a:endParaRPr>
          </a:p>
          <a:p>
            <a:pPr marL="0" indent="0" algn="l">
              <a:buNone/>
            </a:pPr>
            <a:endParaRPr lang="en-US" sz="1800" dirty="0">
              <a:latin typeface="Lora-Regular"/>
            </a:endParaRPr>
          </a:p>
          <a:p>
            <a:pPr marL="0" indent="0" algn="l">
              <a:buNone/>
            </a:pPr>
            <a:endParaRPr lang="en-US" dirty="0">
              <a:latin typeface="Lora-Regular"/>
            </a:endParaRPr>
          </a:p>
          <a:p>
            <a:pPr marL="0" indent="0" algn="l">
              <a:buNone/>
            </a:pPr>
            <a:endParaRPr lang="en-US" sz="1800" dirty="0">
              <a:latin typeface="Lora-Regular"/>
            </a:endParaRPr>
          </a:p>
          <a:p>
            <a:pPr marL="0" indent="0" algn="l">
              <a:buNone/>
            </a:pPr>
            <a:r>
              <a:rPr lang="en-US" sz="1800" b="0" i="0" u="none" strike="noStrike" baseline="0" dirty="0">
                <a:latin typeface="Lora-Regular"/>
              </a:rPr>
              <a:t>A web page for the preceding code would appear as follows:</a:t>
            </a:r>
            <a:endParaRPr lang="en-US" sz="1800" dirty="0">
              <a:latin typeface="Lora-Regular"/>
            </a:endParaRPr>
          </a:p>
        </p:txBody>
      </p:sp>
      <p:pic>
        <p:nvPicPr>
          <p:cNvPr id="5" name="Picture 4">
            <a:extLst>
              <a:ext uri="{FF2B5EF4-FFF2-40B4-BE49-F238E27FC236}">
                <a16:creationId xmlns:a16="http://schemas.microsoft.com/office/drawing/2014/main" id="{5131709F-63D4-4E56-8F88-AEE3C8CF9375}"/>
              </a:ext>
            </a:extLst>
          </p:cNvPr>
          <p:cNvPicPr>
            <a:picLocks noChangeAspect="1"/>
          </p:cNvPicPr>
          <p:nvPr/>
        </p:nvPicPr>
        <p:blipFill>
          <a:blip r:embed="rId2"/>
          <a:stretch>
            <a:fillRect/>
          </a:stretch>
        </p:blipFill>
        <p:spPr>
          <a:xfrm>
            <a:off x="2795587" y="2976562"/>
            <a:ext cx="6600825" cy="904875"/>
          </a:xfrm>
          <a:prstGeom prst="rect">
            <a:avLst/>
          </a:prstGeom>
        </p:spPr>
      </p:pic>
      <p:pic>
        <p:nvPicPr>
          <p:cNvPr id="7" name="Picture 6">
            <a:extLst>
              <a:ext uri="{FF2B5EF4-FFF2-40B4-BE49-F238E27FC236}">
                <a16:creationId xmlns:a16="http://schemas.microsoft.com/office/drawing/2014/main" id="{43C7FBF5-61F1-481A-8A5D-B7D38AE1F2E1}"/>
              </a:ext>
            </a:extLst>
          </p:cNvPr>
          <p:cNvPicPr>
            <a:picLocks noChangeAspect="1"/>
          </p:cNvPicPr>
          <p:nvPr/>
        </p:nvPicPr>
        <p:blipFill>
          <a:blip r:embed="rId3"/>
          <a:stretch>
            <a:fillRect/>
          </a:stretch>
        </p:blipFill>
        <p:spPr>
          <a:xfrm>
            <a:off x="2979084" y="4942634"/>
            <a:ext cx="6000750" cy="809625"/>
          </a:xfrm>
          <a:prstGeom prst="rect">
            <a:avLst/>
          </a:prstGeom>
        </p:spPr>
      </p:pic>
      <p:sp>
        <p:nvSpPr>
          <p:cNvPr id="12" name="TextBox 11">
            <a:extLst>
              <a:ext uri="{FF2B5EF4-FFF2-40B4-BE49-F238E27FC236}">
                <a16:creationId xmlns:a16="http://schemas.microsoft.com/office/drawing/2014/main" id="{62178529-78D0-4507-A6CC-5C407BB4C63D}"/>
              </a:ext>
            </a:extLst>
          </p:cNvPr>
          <p:cNvSpPr txBox="1"/>
          <p:nvPr/>
        </p:nvSpPr>
        <p:spPr>
          <a:xfrm>
            <a:off x="3742765" y="6129054"/>
            <a:ext cx="4473388" cy="307777"/>
          </a:xfrm>
          <a:prstGeom prst="rect">
            <a:avLst/>
          </a:prstGeom>
          <a:noFill/>
        </p:spPr>
        <p:txBody>
          <a:bodyPr wrap="square">
            <a:spAutoFit/>
          </a:bodyPr>
          <a:lstStyle/>
          <a:p>
            <a:r>
              <a:rPr lang="en-US" sz="1400" b="1" i="0" u="none" strike="noStrike" baseline="0" dirty="0">
                <a:latin typeface="OpenSans-Semibold"/>
              </a:rPr>
              <a:t>Figure 3.15: Underlined text as it appears on a web page</a:t>
            </a:r>
            <a:endParaRPr lang="en-US" sz="1400" b="1" dirty="0"/>
          </a:p>
        </p:txBody>
      </p:sp>
    </p:spTree>
    <p:extLst>
      <p:ext uri="{BB962C8B-B14F-4D97-AF65-F5344CB8AC3E}">
        <p14:creationId xmlns:p14="http://schemas.microsoft.com/office/powerpoint/2010/main" val="2765392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E29B-1C8F-4C74-ABFE-0ABC24C3EDC2}"/>
              </a:ext>
            </a:extLst>
          </p:cNvPr>
          <p:cNvSpPr>
            <a:spLocks noGrp="1"/>
          </p:cNvSpPr>
          <p:nvPr>
            <p:ph type="title"/>
          </p:nvPr>
        </p:nvSpPr>
        <p:spPr/>
        <p:txBody>
          <a:bodyPr/>
          <a:lstStyle/>
          <a:p>
            <a:r>
              <a:rPr lang="en-US" dirty="0"/>
              <a:t>CSS Text Properties</a:t>
            </a:r>
          </a:p>
        </p:txBody>
      </p:sp>
      <p:sp>
        <p:nvSpPr>
          <p:cNvPr id="3" name="Content Placeholder 2">
            <a:extLst>
              <a:ext uri="{FF2B5EF4-FFF2-40B4-BE49-F238E27FC236}">
                <a16:creationId xmlns:a16="http://schemas.microsoft.com/office/drawing/2014/main" id="{D12D863C-4280-4130-AB66-83408E1CAD2C}"/>
              </a:ext>
            </a:extLst>
          </p:cNvPr>
          <p:cNvSpPr>
            <a:spLocks noGrp="1"/>
          </p:cNvSpPr>
          <p:nvPr>
            <p:ph idx="1"/>
          </p:nvPr>
        </p:nvSpPr>
        <p:spPr>
          <a:xfrm>
            <a:off x="581193" y="2092751"/>
            <a:ext cx="11029615" cy="4553146"/>
          </a:xfrm>
        </p:spPr>
        <p:txBody>
          <a:bodyPr numCol="1" anchor="t">
            <a:normAutofit/>
          </a:bodyPr>
          <a:lstStyle/>
          <a:p>
            <a:pPr marL="0" indent="0" algn="l">
              <a:buNone/>
            </a:pPr>
            <a:r>
              <a:rPr lang="en-US" sz="1800" b="0" i="0" u="none" strike="noStrike" baseline="0" dirty="0">
                <a:latin typeface="Lora-Regular"/>
              </a:rPr>
              <a:t>The following code shows how you would use the </a:t>
            </a:r>
            <a:r>
              <a:rPr lang="en-US" sz="1800" b="1" i="0" u="none" strike="noStrike" baseline="0" dirty="0">
                <a:latin typeface="Inconsolata-Bold"/>
              </a:rPr>
              <a:t>line-through </a:t>
            </a:r>
            <a:r>
              <a:rPr lang="en-US" sz="1800" b="0" i="0" u="none" strike="noStrike" baseline="0" dirty="0">
                <a:latin typeface="Lora-Regular"/>
              </a:rPr>
              <a:t>property</a:t>
            </a: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r>
              <a:rPr lang="en-US" sz="1800" b="0" i="0" u="none" strike="noStrike" baseline="0" dirty="0">
                <a:latin typeface="Lora-Regular"/>
              </a:rPr>
              <a:t>A web page for the preceding code would appear as follows:</a:t>
            </a:r>
            <a:endParaRPr lang="en-US" sz="1800" dirty="0">
              <a:latin typeface="Lora-Regular"/>
            </a:endParaRPr>
          </a:p>
        </p:txBody>
      </p:sp>
      <p:pic>
        <p:nvPicPr>
          <p:cNvPr id="6" name="Picture 5">
            <a:extLst>
              <a:ext uri="{FF2B5EF4-FFF2-40B4-BE49-F238E27FC236}">
                <a16:creationId xmlns:a16="http://schemas.microsoft.com/office/drawing/2014/main" id="{ADD6CF66-935F-444D-A42C-D5E528FF6F52}"/>
              </a:ext>
            </a:extLst>
          </p:cNvPr>
          <p:cNvPicPr>
            <a:picLocks noChangeAspect="1"/>
          </p:cNvPicPr>
          <p:nvPr/>
        </p:nvPicPr>
        <p:blipFill>
          <a:blip r:embed="rId2"/>
          <a:stretch>
            <a:fillRect/>
          </a:stretch>
        </p:blipFill>
        <p:spPr>
          <a:xfrm>
            <a:off x="2950509" y="4290717"/>
            <a:ext cx="6057900" cy="790575"/>
          </a:xfrm>
          <a:prstGeom prst="rect">
            <a:avLst/>
          </a:prstGeom>
        </p:spPr>
      </p:pic>
      <p:pic>
        <p:nvPicPr>
          <p:cNvPr id="9" name="Picture 8">
            <a:extLst>
              <a:ext uri="{FF2B5EF4-FFF2-40B4-BE49-F238E27FC236}">
                <a16:creationId xmlns:a16="http://schemas.microsoft.com/office/drawing/2014/main" id="{2F04B964-2B2C-47D6-ABC3-7ED9DE13FF74}"/>
              </a:ext>
            </a:extLst>
          </p:cNvPr>
          <p:cNvPicPr>
            <a:picLocks noChangeAspect="1"/>
          </p:cNvPicPr>
          <p:nvPr/>
        </p:nvPicPr>
        <p:blipFill>
          <a:blip r:embed="rId3"/>
          <a:stretch>
            <a:fillRect/>
          </a:stretch>
        </p:blipFill>
        <p:spPr>
          <a:xfrm>
            <a:off x="2055159" y="2583239"/>
            <a:ext cx="7848600" cy="933450"/>
          </a:xfrm>
          <a:prstGeom prst="rect">
            <a:avLst/>
          </a:prstGeom>
        </p:spPr>
      </p:pic>
      <p:sp>
        <p:nvSpPr>
          <p:cNvPr id="13" name="TextBox 12">
            <a:extLst>
              <a:ext uri="{FF2B5EF4-FFF2-40B4-BE49-F238E27FC236}">
                <a16:creationId xmlns:a16="http://schemas.microsoft.com/office/drawing/2014/main" id="{ACB3C8BB-91B2-4AA3-961B-62CF6EF4F78A}"/>
              </a:ext>
            </a:extLst>
          </p:cNvPr>
          <p:cNvSpPr txBox="1"/>
          <p:nvPr/>
        </p:nvSpPr>
        <p:spPr>
          <a:xfrm>
            <a:off x="3702423" y="5304198"/>
            <a:ext cx="4554071" cy="307777"/>
          </a:xfrm>
          <a:prstGeom prst="rect">
            <a:avLst/>
          </a:prstGeom>
          <a:noFill/>
        </p:spPr>
        <p:txBody>
          <a:bodyPr wrap="square">
            <a:spAutoFit/>
          </a:bodyPr>
          <a:lstStyle/>
          <a:p>
            <a:r>
              <a:rPr lang="en-US" sz="1400" b="1" i="0" u="none" strike="noStrike" baseline="0" dirty="0">
                <a:latin typeface="OpenSans-Semibold"/>
              </a:rPr>
              <a:t>Figure 3.16: Strikethrough text as it appears on a web page</a:t>
            </a:r>
            <a:endParaRPr lang="en-US" sz="1400" b="1" dirty="0"/>
          </a:p>
        </p:txBody>
      </p:sp>
    </p:spTree>
    <p:extLst>
      <p:ext uri="{BB962C8B-B14F-4D97-AF65-F5344CB8AC3E}">
        <p14:creationId xmlns:p14="http://schemas.microsoft.com/office/powerpoint/2010/main" val="25811354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E29B-1C8F-4C74-ABFE-0ABC24C3EDC2}"/>
              </a:ext>
            </a:extLst>
          </p:cNvPr>
          <p:cNvSpPr>
            <a:spLocks noGrp="1"/>
          </p:cNvSpPr>
          <p:nvPr>
            <p:ph type="title"/>
          </p:nvPr>
        </p:nvSpPr>
        <p:spPr/>
        <p:txBody>
          <a:bodyPr/>
          <a:lstStyle/>
          <a:p>
            <a:r>
              <a:rPr lang="en-US" dirty="0"/>
              <a:t>CSS Text Properties</a:t>
            </a:r>
          </a:p>
        </p:txBody>
      </p:sp>
      <p:sp>
        <p:nvSpPr>
          <p:cNvPr id="3" name="Content Placeholder 2">
            <a:extLst>
              <a:ext uri="{FF2B5EF4-FFF2-40B4-BE49-F238E27FC236}">
                <a16:creationId xmlns:a16="http://schemas.microsoft.com/office/drawing/2014/main" id="{D12D863C-4280-4130-AB66-83408E1CAD2C}"/>
              </a:ext>
            </a:extLst>
          </p:cNvPr>
          <p:cNvSpPr>
            <a:spLocks noGrp="1"/>
          </p:cNvSpPr>
          <p:nvPr>
            <p:ph idx="1"/>
          </p:nvPr>
        </p:nvSpPr>
        <p:spPr>
          <a:xfrm>
            <a:off x="581193" y="2092751"/>
            <a:ext cx="11029615" cy="4553146"/>
          </a:xfrm>
        </p:spPr>
        <p:txBody>
          <a:bodyPr numCol="1" anchor="t">
            <a:normAutofit/>
          </a:bodyPr>
          <a:lstStyle/>
          <a:p>
            <a:pPr marL="0" indent="0" algn="l">
              <a:buNone/>
            </a:pPr>
            <a:r>
              <a:rPr lang="en-US" sz="1800" b="0" i="0" u="none" strike="noStrike" baseline="0" dirty="0">
                <a:latin typeface="Lora-Regular"/>
              </a:rPr>
              <a:t>Another common styling requirement for text is the ability to control how it is capitalized. For this, we have the </a:t>
            </a:r>
            <a:r>
              <a:rPr lang="en-US" sz="1800" b="1" i="0" u="none" strike="noStrike" baseline="0" dirty="0">
                <a:latin typeface="Inconsolata-Bold"/>
              </a:rPr>
              <a:t>text-transform </a:t>
            </a:r>
            <a:r>
              <a:rPr lang="en-US" sz="1800" b="0" i="0" u="none" strike="noStrike" baseline="0" dirty="0">
                <a:latin typeface="Lora-Regular"/>
              </a:rPr>
              <a:t>property, which gives you the ability to transform the text. By default, the text is set to lowercase, but with this property, you can set the text to all caps or title case. The following code shows how you would use this property:</a:t>
            </a:r>
          </a:p>
          <a:p>
            <a:pPr marL="0" indent="0" algn="l">
              <a:buNone/>
            </a:pPr>
            <a:endParaRPr lang="en-US" sz="1800" dirty="0">
              <a:latin typeface="Lora-Regular"/>
            </a:endParaRPr>
          </a:p>
          <a:p>
            <a:pPr marL="0" indent="0" algn="l">
              <a:buNone/>
            </a:pPr>
            <a:endParaRPr lang="en-US" dirty="0">
              <a:latin typeface="Lora-Regular"/>
            </a:endParaRPr>
          </a:p>
          <a:p>
            <a:pPr marL="0" indent="0" algn="l">
              <a:buNone/>
            </a:pPr>
            <a:endParaRPr lang="en-US" sz="1800" dirty="0">
              <a:latin typeface="Lora-Regular"/>
            </a:endParaRPr>
          </a:p>
          <a:p>
            <a:pPr marL="0" indent="0" algn="l">
              <a:buNone/>
            </a:pPr>
            <a:r>
              <a:rPr lang="en-US" sz="1800" b="0" i="0" u="none" strike="noStrike" baseline="0" dirty="0">
                <a:latin typeface="Lora-Regular"/>
              </a:rPr>
              <a:t>A web page for the preceding code would appear as follows:</a:t>
            </a:r>
            <a:endParaRPr lang="en-US" sz="1800" dirty="0">
              <a:latin typeface="Lora-Regular"/>
            </a:endParaRPr>
          </a:p>
        </p:txBody>
      </p:sp>
      <p:pic>
        <p:nvPicPr>
          <p:cNvPr id="5" name="Picture 4">
            <a:extLst>
              <a:ext uri="{FF2B5EF4-FFF2-40B4-BE49-F238E27FC236}">
                <a16:creationId xmlns:a16="http://schemas.microsoft.com/office/drawing/2014/main" id="{964ADC8E-128D-4C48-89AD-709AF562CBBC}"/>
              </a:ext>
            </a:extLst>
          </p:cNvPr>
          <p:cNvPicPr>
            <a:picLocks noChangeAspect="1"/>
          </p:cNvPicPr>
          <p:nvPr/>
        </p:nvPicPr>
        <p:blipFill>
          <a:blip r:embed="rId2"/>
          <a:stretch>
            <a:fillRect/>
          </a:stretch>
        </p:blipFill>
        <p:spPr>
          <a:xfrm>
            <a:off x="2143125" y="3390899"/>
            <a:ext cx="7905750" cy="885825"/>
          </a:xfrm>
          <a:prstGeom prst="rect">
            <a:avLst/>
          </a:prstGeom>
        </p:spPr>
      </p:pic>
      <p:pic>
        <p:nvPicPr>
          <p:cNvPr id="8" name="Picture 7">
            <a:extLst>
              <a:ext uri="{FF2B5EF4-FFF2-40B4-BE49-F238E27FC236}">
                <a16:creationId xmlns:a16="http://schemas.microsoft.com/office/drawing/2014/main" id="{6EB8CBA2-34BE-493A-9A8B-1382CD3D16EA}"/>
              </a:ext>
            </a:extLst>
          </p:cNvPr>
          <p:cNvPicPr>
            <a:picLocks noChangeAspect="1"/>
          </p:cNvPicPr>
          <p:nvPr/>
        </p:nvPicPr>
        <p:blipFill>
          <a:blip r:embed="rId3"/>
          <a:stretch>
            <a:fillRect/>
          </a:stretch>
        </p:blipFill>
        <p:spPr>
          <a:xfrm>
            <a:off x="3552825" y="5056498"/>
            <a:ext cx="5086350" cy="809625"/>
          </a:xfrm>
          <a:prstGeom prst="rect">
            <a:avLst/>
          </a:prstGeom>
        </p:spPr>
      </p:pic>
      <p:sp>
        <p:nvSpPr>
          <p:cNvPr id="12" name="TextBox 11">
            <a:extLst>
              <a:ext uri="{FF2B5EF4-FFF2-40B4-BE49-F238E27FC236}">
                <a16:creationId xmlns:a16="http://schemas.microsoft.com/office/drawing/2014/main" id="{52A133BB-F77C-4F5E-B028-3702FC435485}"/>
              </a:ext>
            </a:extLst>
          </p:cNvPr>
          <p:cNvSpPr txBox="1"/>
          <p:nvPr/>
        </p:nvSpPr>
        <p:spPr>
          <a:xfrm>
            <a:off x="3944470" y="5948232"/>
            <a:ext cx="4303059" cy="307777"/>
          </a:xfrm>
          <a:prstGeom prst="rect">
            <a:avLst/>
          </a:prstGeom>
          <a:noFill/>
        </p:spPr>
        <p:txBody>
          <a:bodyPr wrap="square">
            <a:spAutoFit/>
          </a:bodyPr>
          <a:lstStyle/>
          <a:p>
            <a:r>
              <a:rPr lang="en-US" sz="1400" b="1" i="0" u="none" strike="noStrike" baseline="0" dirty="0">
                <a:latin typeface="OpenSans-Semibold"/>
              </a:rPr>
              <a:t>Figure 3.17: All-caps text as it appears on a web page</a:t>
            </a:r>
            <a:endParaRPr lang="en-US" sz="1400" b="1" dirty="0"/>
          </a:p>
        </p:txBody>
      </p:sp>
    </p:spTree>
    <p:extLst>
      <p:ext uri="{BB962C8B-B14F-4D97-AF65-F5344CB8AC3E}">
        <p14:creationId xmlns:p14="http://schemas.microsoft.com/office/powerpoint/2010/main" val="15041983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E29B-1C8F-4C74-ABFE-0ABC24C3EDC2}"/>
              </a:ext>
            </a:extLst>
          </p:cNvPr>
          <p:cNvSpPr>
            <a:spLocks noGrp="1"/>
          </p:cNvSpPr>
          <p:nvPr>
            <p:ph type="title"/>
          </p:nvPr>
        </p:nvSpPr>
        <p:spPr/>
        <p:txBody>
          <a:bodyPr/>
          <a:lstStyle/>
          <a:p>
            <a:r>
              <a:rPr lang="en-US" dirty="0"/>
              <a:t>CSS Text Properties</a:t>
            </a:r>
          </a:p>
        </p:txBody>
      </p:sp>
      <p:sp>
        <p:nvSpPr>
          <p:cNvPr id="3" name="Content Placeholder 2">
            <a:extLst>
              <a:ext uri="{FF2B5EF4-FFF2-40B4-BE49-F238E27FC236}">
                <a16:creationId xmlns:a16="http://schemas.microsoft.com/office/drawing/2014/main" id="{D12D863C-4280-4130-AB66-83408E1CAD2C}"/>
              </a:ext>
            </a:extLst>
          </p:cNvPr>
          <p:cNvSpPr>
            <a:spLocks noGrp="1"/>
          </p:cNvSpPr>
          <p:nvPr>
            <p:ph idx="1"/>
          </p:nvPr>
        </p:nvSpPr>
        <p:spPr>
          <a:xfrm>
            <a:off x="581193" y="2092751"/>
            <a:ext cx="11029615" cy="4553146"/>
          </a:xfrm>
        </p:spPr>
        <p:txBody>
          <a:bodyPr numCol="1" anchor="t">
            <a:normAutofit/>
          </a:bodyPr>
          <a:lstStyle/>
          <a:p>
            <a:pPr marL="0" indent="0" algn="l">
              <a:buNone/>
            </a:pPr>
            <a:endParaRPr lang="en-US" sz="1800" b="0" i="0" u="none" strike="noStrike" baseline="0" dirty="0">
              <a:latin typeface="Lora-Regular"/>
            </a:endParaRPr>
          </a:p>
          <a:p>
            <a:pPr marL="0" indent="0" algn="l">
              <a:buNone/>
            </a:pPr>
            <a:r>
              <a:rPr lang="en-US" sz="1800" b="0" i="0" u="none" strike="noStrike" baseline="0" dirty="0">
                <a:latin typeface="Lora-Regular"/>
              </a:rPr>
              <a:t>The following code shows how you would use the lowercase property:</a:t>
            </a:r>
          </a:p>
          <a:p>
            <a:pPr marL="0" indent="0" algn="l">
              <a:buNone/>
            </a:pPr>
            <a:endParaRPr lang="en-US" dirty="0">
              <a:latin typeface="Lora-Regular"/>
            </a:endParaRPr>
          </a:p>
          <a:p>
            <a:pPr marL="0" indent="0" algn="l">
              <a:buNone/>
            </a:pPr>
            <a:endParaRPr lang="en-US" sz="1800" dirty="0">
              <a:latin typeface="Lora-Regular"/>
            </a:endParaRPr>
          </a:p>
          <a:p>
            <a:pPr marL="0" indent="0" algn="l">
              <a:buNone/>
            </a:pPr>
            <a:endParaRPr lang="en-US" dirty="0">
              <a:latin typeface="Lora-Regular"/>
            </a:endParaRPr>
          </a:p>
          <a:p>
            <a:pPr marL="0" indent="0" algn="l">
              <a:buNone/>
            </a:pPr>
            <a:r>
              <a:rPr lang="en-US" sz="1800" b="0" i="0" u="none" strike="noStrike" baseline="0" dirty="0">
                <a:latin typeface="Lora-Regular"/>
              </a:rPr>
              <a:t>A web page for the preceding code would appear as follows:</a:t>
            </a:r>
            <a:endParaRPr lang="en-US" sz="1800" dirty="0">
              <a:latin typeface="Lora-Regular"/>
            </a:endParaRPr>
          </a:p>
        </p:txBody>
      </p:sp>
      <p:pic>
        <p:nvPicPr>
          <p:cNvPr id="6" name="Picture 5">
            <a:extLst>
              <a:ext uri="{FF2B5EF4-FFF2-40B4-BE49-F238E27FC236}">
                <a16:creationId xmlns:a16="http://schemas.microsoft.com/office/drawing/2014/main" id="{83905A52-48E5-4788-A4CA-B450AC63C659}"/>
              </a:ext>
            </a:extLst>
          </p:cNvPr>
          <p:cNvPicPr>
            <a:picLocks noChangeAspect="1"/>
          </p:cNvPicPr>
          <p:nvPr/>
        </p:nvPicPr>
        <p:blipFill>
          <a:blip r:embed="rId2"/>
          <a:stretch>
            <a:fillRect/>
          </a:stretch>
        </p:blipFill>
        <p:spPr>
          <a:xfrm>
            <a:off x="2138361" y="3122187"/>
            <a:ext cx="7915275" cy="904875"/>
          </a:xfrm>
          <a:prstGeom prst="rect">
            <a:avLst/>
          </a:prstGeom>
        </p:spPr>
      </p:pic>
      <p:pic>
        <p:nvPicPr>
          <p:cNvPr id="9" name="Picture 8">
            <a:extLst>
              <a:ext uri="{FF2B5EF4-FFF2-40B4-BE49-F238E27FC236}">
                <a16:creationId xmlns:a16="http://schemas.microsoft.com/office/drawing/2014/main" id="{E18FBDB4-8A90-44FB-8D32-859920BFD82A}"/>
              </a:ext>
            </a:extLst>
          </p:cNvPr>
          <p:cNvPicPr>
            <a:picLocks noChangeAspect="1"/>
          </p:cNvPicPr>
          <p:nvPr/>
        </p:nvPicPr>
        <p:blipFill>
          <a:blip r:embed="rId3"/>
          <a:stretch>
            <a:fillRect/>
          </a:stretch>
        </p:blipFill>
        <p:spPr>
          <a:xfrm>
            <a:off x="2730873" y="4836375"/>
            <a:ext cx="6362700" cy="923925"/>
          </a:xfrm>
          <a:prstGeom prst="rect">
            <a:avLst/>
          </a:prstGeom>
        </p:spPr>
      </p:pic>
      <p:sp>
        <p:nvSpPr>
          <p:cNvPr id="13" name="TextBox 12">
            <a:extLst>
              <a:ext uri="{FF2B5EF4-FFF2-40B4-BE49-F238E27FC236}">
                <a16:creationId xmlns:a16="http://schemas.microsoft.com/office/drawing/2014/main" id="{E02E2281-E41C-4DB8-903D-FFC7E44BF8A3}"/>
              </a:ext>
            </a:extLst>
          </p:cNvPr>
          <p:cNvSpPr txBox="1"/>
          <p:nvPr/>
        </p:nvSpPr>
        <p:spPr>
          <a:xfrm>
            <a:off x="3774141" y="5944627"/>
            <a:ext cx="4276164" cy="307777"/>
          </a:xfrm>
          <a:prstGeom prst="rect">
            <a:avLst/>
          </a:prstGeom>
          <a:noFill/>
        </p:spPr>
        <p:txBody>
          <a:bodyPr wrap="square">
            <a:spAutoFit/>
          </a:bodyPr>
          <a:lstStyle/>
          <a:p>
            <a:r>
              <a:rPr lang="en-US" sz="1400" b="1" i="0" u="none" strike="noStrike" baseline="0" dirty="0">
                <a:latin typeface="OpenSans-Semibold"/>
              </a:rPr>
              <a:t>Figure 3.18: Lowercase text as it appears on a web page</a:t>
            </a:r>
            <a:endParaRPr lang="en-US" sz="1400" b="1" dirty="0"/>
          </a:p>
        </p:txBody>
      </p:sp>
    </p:spTree>
    <p:extLst>
      <p:ext uri="{BB962C8B-B14F-4D97-AF65-F5344CB8AC3E}">
        <p14:creationId xmlns:p14="http://schemas.microsoft.com/office/powerpoint/2010/main" val="906983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C54E-010F-411C-904E-076E27835FC0}"/>
              </a:ext>
            </a:extLst>
          </p:cNvPr>
          <p:cNvSpPr>
            <a:spLocks noGrp="1"/>
          </p:cNvSpPr>
          <p:nvPr>
            <p:ph type="title"/>
          </p:nvPr>
        </p:nvSpPr>
        <p:spPr/>
        <p:txBody>
          <a:bodyPr/>
          <a:lstStyle/>
          <a:p>
            <a:r>
              <a:rPr lang="en-US" dirty="0"/>
              <a:t>Headings</a:t>
            </a:r>
          </a:p>
        </p:txBody>
      </p:sp>
      <p:sp>
        <p:nvSpPr>
          <p:cNvPr id="3" name="Content Placeholder 2">
            <a:extLst>
              <a:ext uri="{FF2B5EF4-FFF2-40B4-BE49-F238E27FC236}">
                <a16:creationId xmlns:a16="http://schemas.microsoft.com/office/drawing/2014/main" id="{F748F006-25BC-4ED4-9484-0D62D1D00B06}"/>
              </a:ext>
            </a:extLst>
          </p:cNvPr>
          <p:cNvSpPr>
            <a:spLocks noGrp="1"/>
          </p:cNvSpPr>
          <p:nvPr>
            <p:ph idx="1"/>
          </p:nvPr>
        </p:nvSpPr>
        <p:spPr/>
        <p:txBody>
          <a:bodyPr/>
          <a:lstStyle/>
          <a:p>
            <a:pPr marL="0" indent="0" algn="l">
              <a:buNone/>
            </a:pPr>
            <a:r>
              <a:rPr lang="en-US" sz="1800" b="0" i="0" u="none" strike="noStrike" baseline="0" dirty="0">
                <a:latin typeface="Lora-Regular"/>
              </a:rPr>
              <a:t>Heading elements in HTML offer six levels of hierarchy, ranging from </a:t>
            </a:r>
            <a:r>
              <a:rPr lang="en-US" sz="1800" b="1" i="0" u="none" strike="noStrike" baseline="0" dirty="0">
                <a:latin typeface="Inconsolata-Bold"/>
              </a:rPr>
              <a:t>h1 </a:t>
            </a:r>
            <a:r>
              <a:rPr lang="en-US" sz="1800" b="0" i="0" u="none" strike="noStrike" baseline="0" dirty="0">
                <a:latin typeface="Lora-Regular"/>
              </a:rPr>
              <a:t>to </a:t>
            </a:r>
            <a:r>
              <a:rPr lang="en-US" sz="1800" b="1" i="0" u="none" strike="noStrike" baseline="0" dirty="0">
                <a:latin typeface="Inconsolata-Bold"/>
              </a:rPr>
              <a:t>h6</a:t>
            </a:r>
            <a:r>
              <a:rPr lang="en-US" sz="1800" b="0" i="0" u="none" strike="noStrike" baseline="0" dirty="0">
                <a:latin typeface="Lora-Regular"/>
              </a:rPr>
              <a:t>. Now, </a:t>
            </a:r>
            <a:r>
              <a:rPr lang="en-US" sz="1800" b="1" i="0" u="none" strike="noStrike" baseline="0" dirty="0">
                <a:latin typeface="Inconsolata-Bold"/>
              </a:rPr>
              <a:t>h1 </a:t>
            </a:r>
            <a:r>
              <a:rPr lang="en-US" sz="1800" b="0" i="0" u="none" strike="noStrike" baseline="0" dirty="0">
                <a:latin typeface="Lora-Regular"/>
              </a:rPr>
              <a:t>is typically only used once on a page as it is the topmost heading for the document as a whole. The following code snippet shows how all of these headings are used and what they look like in the browser by default.</a:t>
            </a:r>
          </a:p>
          <a:p>
            <a:pPr marL="0" indent="0" algn="l">
              <a:buNone/>
            </a:pPr>
            <a:endParaRPr lang="en-US" sz="1800" b="0" i="0" u="none" strike="noStrike" baseline="0"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p>
        </p:txBody>
      </p:sp>
      <p:pic>
        <p:nvPicPr>
          <p:cNvPr id="5" name="Picture 4">
            <a:extLst>
              <a:ext uri="{FF2B5EF4-FFF2-40B4-BE49-F238E27FC236}">
                <a16:creationId xmlns:a16="http://schemas.microsoft.com/office/drawing/2014/main" id="{F3C28CCE-AB53-4926-9FDD-22498D346049}"/>
              </a:ext>
            </a:extLst>
          </p:cNvPr>
          <p:cNvPicPr>
            <a:picLocks noChangeAspect="1"/>
          </p:cNvPicPr>
          <p:nvPr/>
        </p:nvPicPr>
        <p:blipFill>
          <a:blip r:embed="rId2"/>
          <a:stretch>
            <a:fillRect/>
          </a:stretch>
        </p:blipFill>
        <p:spPr>
          <a:xfrm>
            <a:off x="1838043" y="4060344"/>
            <a:ext cx="8372475" cy="2095500"/>
          </a:xfrm>
          <a:prstGeom prst="rect">
            <a:avLst/>
          </a:prstGeom>
        </p:spPr>
      </p:pic>
    </p:spTree>
    <p:extLst>
      <p:ext uri="{BB962C8B-B14F-4D97-AF65-F5344CB8AC3E}">
        <p14:creationId xmlns:p14="http://schemas.microsoft.com/office/powerpoint/2010/main" val="330892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E29B-1C8F-4C74-ABFE-0ABC24C3EDC2}"/>
              </a:ext>
            </a:extLst>
          </p:cNvPr>
          <p:cNvSpPr>
            <a:spLocks noGrp="1"/>
          </p:cNvSpPr>
          <p:nvPr>
            <p:ph type="title"/>
          </p:nvPr>
        </p:nvSpPr>
        <p:spPr/>
        <p:txBody>
          <a:bodyPr/>
          <a:lstStyle/>
          <a:p>
            <a:r>
              <a:rPr lang="en-US" dirty="0"/>
              <a:t>CSS Text Properties</a:t>
            </a:r>
          </a:p>
        </p:txBody>
      </p:sp>
      <p:sp>
        <p:nvSpPr>
          <p:cNvPr id="3" name="Content Placeholder 2">
            <a:extLst>
              <a:ext uri="{FF2B5EF4-FFF2-40B4-BE49-F238E27FC236}">
                <a16:creationId xmlns:a16="http://schemas.microsoft.com/office/drawing/2014/main" id="{D12D863C-4280-4130-AB66-83408E1CAD2C}"/>
              </a:ext>
            </a:extLst>
          </p:cNvPr>
          <p:cNvSpPr>
            <a:spLocks noGrp="1"/>
          </p:cNvSpPr>
          <p:nvPr>
            <p:ph idx="1"/>
          </p:nvPr>
        </p:nvSpPr>
        <p:spPr>
          <a:xfrm>
            <a:off x="581193" y="2092751"/>
            <a:ext cx="11029615" cy="4553146"/>
          </a:xfrm>
        </p:spPr>
        <p:txBody>
          <a:bodyPr numCol="1" anchor="t">
            <a:normAutofit/>
          </a:bodyPr>
          <a:lstStyle/>
          <a:p>
            <a:pPr marL="0" indent="0" algn="l">
              <a:buNone/>
            </a:pPr>
            <a:r>
              <a:rPr lang="en-US" sz="1800" b="0" i="0" u="none" strike="noStrike" baseline="0" dirty="0">
                <a:latin typeface="Lora-Regular"/>
              </a:rPr>
              <a:t>Finally, on our tour of the most used text-based CSS properties, we have the </a:t>
            </a:r>
            <a:r>
              <a:rPr lang="en-US" sz="1800" b="1" i="0" u="none" strike="noStrike" baseline="0" dirty="0" err="1">
                <a:latin typeface="Inconsolata-Bold"/>
              </a:rPr>
              <a:t>lineheight</a:t>
            </a:r>
            <a:r>
              <a:rPr lang="en-US" sz="1800" b="1" i="0" u="none" strike="noStrike" baseline="0" dirty="0">
                <a:latin typeface="Inconsolata-Bold"/>
              </a:rPr>
              <a:t> </a:t>
            </a:r>
            <a:r>
              <a:rPr lang="en-US" sz="1800" b="0" i="0" u="none" strike="noStrike" baseline="0" dirty="0">
                <a:latin typeface="Lora-Regular"/>
              </a:rPr>
              <a:t>property, which is used to control the amount of vertical spacing between lines of text. This is a property you will see used over and over as different types of copy will require different line heights. We will see two extreme examples of how a small and large line-height value affects the readability of the text:</a:t>
            </a:r>
          </a:p>
          <a:p>
            <a:pPr marL="0" indent="0" algn="l">
              <a:buNone/>
            </a:pPr>
            <a:endParaRPr lang="en-US" dirty="0">
              <a:latin typeface="Lora-Regular"/>
            </a:endParaRPr>
          </a:p>
          <a:p>
            <a:pPr marL="0" indent="0" algn="l">
              <a:buNone/>
            </a:pPr>
            <a:endParaRPr lang="en-US" sz="1800" dirty="0">
              <a:latin typeface="Lora-Regular"/>
            </a:endParaRPr>
          </a:p>
          <a:p>
            <a:pPr marL="0" indent="0" algn="l">
              <a:buNone/>
            </a:pPr>
            <a:endParaRPr lang="en-US" dirty="0">
              <a:latin typeface="Lora-Regular"/>
            </a:endParaRPr>
          </a:p>
          <a:p>
            <a:pPr marL="0" indent="0" algn="l">
              <a:buNone/>
            </a:pPr>
            <a:r>
              <a:rPr lang="en-US" sz="1800" b="0" i="0" u="none" strike="noStrike" baseline="0" dirty="0">
                <a:latin typeface="Lora-Regular"/>
              </a:rPr>
              <a:t>A web page for the preceding code would appear as follows:</a:t>
            </a:r>
            <a:endParaRPr lang="en-US" sz="1800" dirty="0">
              <a:latin typeface="Lora-Regular"/>
            </a:endParaRPr>
          </a:p>
        </p:txBody>
      </p:sp>
      <p:pic>
        <p:nvPicPr>
          <p:cNvPr id="5" name="Picture 4">
            <a:extLst>
              <a:ext uri="{FF2B5EF4-FFF2-40B4-BE49-F238E27FC236}">
                <a16:creationId xmlns:a16="http://schemas.microsoft.com/office/drawing/2014/main" id="{B34A0DE3-A1B3-442D-A5DD-F7AD8BD60C30}"/>
              </a:ext>
            </a:extLst>
          </p:cNvPr>
          <p:cNvPicPr>
            <a:picLocks noChangeAspect="1"/>
          </p:cNvPicPr>
          <p:nvPr/>
        </p:nvPicPr>
        <p:blipFill>
          <a:blip r:embed="rId2"/>
          <a:stretch>
            <a:fillRect/>
          </a:stretch>
        </p:blipFill>
        <p:spPr>
          <a:xfrm>
            <a:off x="2157412" y="3483499"/>
            <a:ext cx="7877175" cy="885825"/>
          </a:xfrm>
          <a:prstGeom prst="rect">
            <a:avLst/>
          </a:prstGeom>
        </p:spPr>
      </p:pic>
      <p:pic>
        <p:nvPicPr>
          <p:cNvPr id="8" name="Picture 7">
            <a:extLst>
              <a:ext uri="{FF2B5EF4-FFF2-40B4-BE49-F238E27FC236}">
                <a16:creationId xmlns:a16="http://schemas.microsoft.com/office/drawing/2014/main" id="{75E407C4-5624-4E51-ABE7-2807405B8F5F}"/>
              </a:ext>
            </a:extLst>
          </p:cNvPr>
          <p:cNvPicPr>
            <a:picLocks noChangeAspect="1"/>
          </p:cNvPicPr>
          <p:nvPr/>
        </p:nvPicPr>
        <p:blipFill>
          <a:blip r:embed="rId3"/>
          <a:stretch>
            <a:fillRect/>
          </a:stretch>
        </p:blipFill>
        <p:spPr>
          <a:xfrm>
            <a:off x="2833686" y="5131422"/>
            <a:ext cx="6524625" cy="628650"/>
          </a:xfrm>
          <a:prstGeom prst="rect">
            <a:avLst/>
          </a:prstGeom>
        </p:spPr>
      </p:pic>
      <p:sp>
        <p:nvSpPr>
          <p:cNvPr id="12" name="TextBox 11">
            <a:extLst>
              <a:ext uri="{FF2B5EF4-FFF2-40B4-BE49-F238E27FC236}">
                <a16:creationId xmlns:a16="http://schemas.microsoft.com/office/drawing/2014/main" id="{C76FC81B-A7BA-41DA-A002-78930BE41690}"/>
              </a:ext>
            </a:extLst>
          </p:cNvPr>
          <p:cNvSpPr txBox="1"/>
          <p:nvPr/>
        </p:nvSpPr>
        <p:spPr>
          <a:xfrm>
            <a:off x="3397623" y="6049096"/>
            <a:ext cx="4670612" cy="307777"/>
          </a:xfrm>
          <a:prstGeom prst="rect">
            <a:avLst/>
          </a:prstGeom>
          <a:noFill/>
        </p:spPr>
        <p:txBody>
          <a:bodyPr wrap="square">
            <a:spAutoFit/>
          </a:bodyPr>
          <a:lstStyle/>
          <a:p>
            <a:r>
              <a:rPr lang="en-US" sz="1400" b="1" i="0" u="none" strike="noStrike" baseline="0" dirty="0">
                <a:latin typeface="OpenSans-Semibold"/>
              </a:rPr>
              <a:t>Figure 3.20: Small line-height as it appears on a web page</a:t>
            </a:r>
            <a:endParaRPr lang="en-US" sz="1400" b="1" dirty="0"/>
          </a:p>
        </p:txBody>
      </p:sp>
    </p:spTree>
    <p:extLst>
      <p:ext uri="{BB962C8B-B14F-4D97-AF65-F5344CB8AC3E}">
        <p14:creationId xmlns:p14="http://schemas.microsoft.com/office/powerpoint/2010/main" val="29155256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E29B-1C8F-4C74-ABFE-0ABC24C3EDC2}"/>
              </a:ext>
            </a:extLst>
          </p:cNvPr>
          <p:cNvSpPr>
            <a:spLocks noGrp="1"/>
          </p:cNvSpPr>
          <p:nvPr>
            <p:ph type="title"/>
          </p:nvPr>
        </p:nvSpPr>
        <p:spPr/>
        <p:txBody>
          <a:bodyPr/>
          <a:lstStyle/>
          <a:p>
            <a:r>
              <a:rPr lang="en-US" dirty="0"/>
              <a:t>CSS Text Properties</a:t>
            </a:r>
          </a:p>
        </p:txBody>
      </p:sp>
      <p:sp>
        <p:nvSpPr>
          <p:cNvPr id="3" name="Content Placeholder 2">
            <a:extLst>
              <a:ext uri="{FF2B5EF4-FFF2-40B4-BE49-F238E27FC236}">
                <a16:creationId xmlns:a16="http://schemas.microsoft.com/office/drawing/2014/main" id="{D12D863C-4280-4130-AB66-83408E1CAD2C}"/>
              </a:ext>
            </a:extLst>
          </p:cNvPr>
          <p:cNvSpPr>
            <a:spLocks noGrp="1"/>
          </p:cNvSpPr>
          <p:nvPr>
            <p:ph idx="1"/>
          </p:nvPr>
        </p:nvSpPr>
        <p:spPr>
          <a:xfrm>
            <a:off x="581193" y="2092751"/>
            <a:ext cx="11029615" cy="4553146"/>
          </a:xfrm>
        </p:spPr>
        <p:txBody>
          <a:bodyPr numCol="1" anchor="t">
            <a:normAutofit/>
          </a:bodyPr>
          <a:lstStyle/>
          <a:p>
            <a:pPr marL="0" indent="0" algn="l">
              <a:buNone/>
            </a:pPr>
            <a:endParaRPr lang="en-US" sz="1800" b="0" i="0" u="none" strike="noStrike" baseline="0" dirty="0">
              <a:latin typeface="Lora-Regular"/>
            </a:endParaRPr>
          </a:p>
          <a:p>
            <a:pPr marL="0" indent="0" algn="l">
              <a:buNone/>
            </a:pPr>
            <a:r>
              <a:rPr lang="en-US" sz="1800" b="0" i="0" u="none" strike="noStrike" baseline="0" dirty="0">
                <a:latin typeface="Lora-Regular"/>
              </a:rPr>
              <a:t>The following code shows how you would use the line-height property:</a:t>
            </a:r>
          </a:p>
          <a:p>
            <a:pPr marL="0" indent="0" algn="l">
              <a:buNone/>
            </a:pPr>
            <a:endParaRPr lang="en-US" sz="1800" dirty="0">
              <a:latin typeface="Lora-Regular"/>
            </a:endParaRPr>
          </a:p>
          <a:p>
            <a:pPr marL="0" indent="0" algn="l">
              <a:buNone/>
            </a:pPr>
            <a:endParaRPr lang="en-US" dirty="0">
              <a:latin typeface="Lora-Regular"/>
            </a:endParaRPr>
          </a:p>
          <a:p>
            <a:pPr marL="0" indent="0" algn="l">
              <a:buNone/>
            </a:pPr>
            <a:endParaRPr lang="en-US" sz="1800" dirty="0">
              <a:latin typeface="Lora-Regular"/>
            </a:endParaRPr>
          </a:p>
          <a:p>
            <a:pPr marL="0" indent="0" algn="l">
              <a:buNone/>
            </a:pPr>
            <a:r>
              <a:rPr lang="en-US" sz="1800" b="0" i="0" u="none" strike="noStrike" baseline="0" dirty="0">
                <a:latin typeface="Lora-Regular"/>
              </a:rPr>
              <a:t>A web page for the preceding code would appear as follows:</a:t>
            </a:r>
            <a:endParaRPr lang="en-US" sz="1800" dirty="0">
              <a:latin typeface="Lora-Regular"/>
            </a:endParaRPr>
          </a:p>
        </p:txBody>
      </p:sp>
      <p:pic>
        <p:nvPicPr>
          <p:cNvPr id="6" name="Picture 5">
            <a:extLst>
              <a:ext uri="{FF2B5EF4-FFF2-40B4-BE49-F238E27FC236}">
                <a16:creationId xmlns:a16="http://schemas.microsoft.com/office/drawing/2014/main" id="{9328023F-2ABB-4584-B881-3FF2AF304D84}"/>
              </a:ext>
            </a:extLst>
          </p:cNvPr>
          <p:cNvPicPr>
            <a:picLocks noChangeAspect="1"/>
          </p:cNvPicPr>
          <p:nvPr/>
        </p:nvPicPr>
        <p:blipFill>
          <a:blip r:embed="rId2"/>
          <a:stretch>
            <a:fillRect/>
          </a:stretch>
        </p:blipFill>
        <p:spPr>
          <a:xfrm>
            <a:off x="2276475" y="3051512"/>
            <a:ext cx="7639050" cy="923925"/>
          </a:xfrm>
          <a:prstGeom prst="rect">
            <a:avLst/>
          </a:prstGeom>
        </p:spPr>
      </p:pic>
      <p:pic>
        <p:nvPicPr>
          <p:cNvPr id="9" name="Picture 8">
            <a:extLst>
              <a:ext uri="{FF2B5EF4-FFF2-40B4-BE49-F238E27FC236}">
                <a16:creationId xmlns:a16="http://schemas.microsoft.com/office/drawing/2014/main" id="{320485E6-CB46-41CA-864E-9DB765672AD2}"/>
              </a:ext>
            </a:extLst>
          </p:cNvPr>
          <p:cNvPicPr>
            <a:picLocks noChangeAspect="1"/>
          </p:cNvPicPr>
          <p:nvPr/>
        </p:nvPicPr>
        <p:blipFill>
          <a:blip r:embed="rId3"/>
          <a:stretch>
            <a:fillRect/>
          </a:stretch>
        </p:blipFill>
        <p:spPr>
          <a:xfrm>
            <a:off x="3071812" y="4758217"/>
            <a:ext cx="6048375" cy="1104900"/>
          </a:xfrm>
          <a:prstGeom prst="rect">
            <a:avLst/>
          </a:prstGeom>
        </p:spPr>
      </p:pic>
      <p:sp>
        <p:nvSpPr>
          <p:cNvPr id="13" name="TextBox 12">
            <a:extLst>
              <a:ext uri="{FF2B5EF4-FFF2-40B4-BE49-F238E27FC236}">
                <a16:creationId xmlns:a16="http://schemas.microsoft.com/office/drawing/2014/main" id="{12B21752-B83C-40F8-BA46-203017635A5A}"/>
              </a:ext>
            </a:extLst>
          </p:cNvPr>
          <p:cNvSpPr txBox="1"/>
          <p:nvPr/>
        </p:nvSpPr>
        <p:spPr>
          <a:xfrm>
            <a:off x="3639671" y="6086023"/>
            <a:ext cx="4518212" cy="307777"/>
          </a:xfrm>
          <a:prstGeom prst="rect">
            <a:avLst/>
          </a:prstGeom>
          <a:noFill/>
        </p:spPr>
        <p:txBody>
          <a:bodyPr wrap="square">
            <a:spAutoFit/>
          </a:bodyPr>
          <a:lstStyle/>
          <a:p>
            <a:r>
              <a:rPr lang="en-US" sz="1400" b="1" i="0" u="none" strike="noStrike" baseline="0" dirty="0">
                <a:latin typeface="OpenSans-Semibold"/>
              </a:rPr>
              <a:t>Figure 3.21: Large line-height as it appears on a web page</a:t>
            </a:r>
            <a:endParaRPr lang="en-US" sz="1400" b="1" dirty="0"/>
          </a:p>
        </p:txBody>
      </p:sp>
    </p:spTree>
    <p:extLst>
      <p:ext uri="{BB962C8B-B14F-4D97-AF65-F5344CB8AC3E}">
        <p14:creationId xmlns:p14="http://schemas.microsoft.com/office/powerpoint/2010/main" val="34530409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4F89-0A19-407F-B872-95A582762C20}"/>
              </a:ext>
            </a:extLst>
          </p:cNvPr>
          <p:cNvSpPr>
            <a:spLocks noGrp="1"/>
          </p:cNvSpPr>
          <p:nvPr>
            <p:ph type="title"/>
          </p:nvPr>
        </p:nvSpPr>
        <p:spPr/>
        <p:txBody>
          <a:bodyPr/>
          <a:lstStyle/>
          <a:p>
            <a:r>
              <a:rPr lang="en-US" dirty="0"/>
              <a:t>CSS Font Properties</a:t>
            </a:r>
          </a:p>
        </p:txBody>
      </p:sp>
      <p:sp>
        <p:nvSpPr>
          <p:cNvPr id="3" name="Content Placeholder 2">
            <a:extLst>
              <a:ext uri="{FF2B5EF4-FFF2-40B4-BE49-F238E27FC236}">
                <a16:creationId xmlns:a16="http://schemas.microsoft.com/office/drawing/2014/main" id="{C2F0F815-22CC-4D71-AA71-74332432CFD7}"/>
              </a:ext>
            </a:extLst>
          </p:cNvPr>
          <p:cNvSpPr>
            <a:spLocks noGrp="1"/>
          </p:cNvSpPr>
          <p:nvPr>
            <p:ph idx="1"/>
          </p:nvPr>
        </p:nvSpPr>
        <p:spPr/>
        <p:txBody>
          <a:bodyPr anchor="t"/>
          <a:lstStyle/>
          <a:p>
            <a:pPr marL="0" indent="0">
              <a:buNone/>
            </a:pPr>
            <a:r>
              <a:rPr lang="en-US" b="0" i="0" u="none" strike="noStrike" baseline="0" dirty="0">
                <a:latin typeface="Lora-Regular"/>
              </a:rPr>
              <a:t>The second group of CSS properties we are concerned with is the font-based properties. These are responsible for defining the font family, the size of the font, and the weight. We will now take a quick tour of the most commonly used CSS font properties that you should become familiar with.</a:t>
            </a:r>
          </a:p>
          <a:p>
            <a:pPr marL="0" indent="0">
              <a:buNone/>
            </a:pPr>
            <a:r>
              <a:rPr lang="en-US" b="0" i="0" u="none" strike="noStrike" baseline="0" dirty="0">
                <a:latin typeface="Lora-Regular"/>
              </a:rPr>
              <a:t>The first property we will look at is the </a:t>
            </a:r>
            <a:r>
              <a:rPr lang="en-US" b="1" i="0" u="none" strike="noStrike" baseline="0" dirty="0">
                <a:latin typeface="Inconsolata-Bold"/>
              </a:rPr>
              <a:t>font-family </a:t>
            </a:r>
            <a:r>
              <a:rPr lang="en-US" b="0" i="0" u="none" strike="noStrike" baseline="0" dirty="0">
                <a:latin typeface="Lora-Regular"/>
              </a:rPr>
              <a:t>property, which, as you might have guessed, sets the font family. When using this property, you will usually provide a list of different font families in order of priority. If the web browser doesn't support your first choice of font, it will default to the second or until it finds a font family it can load. The following code shows how this property can be used:</a:t>
            </a:r>
            <a:endParaRPr lang="en-US" dirty="0"/>
          </a:p>
        </p:txBody>
      </p:sp>
      <p:pic>
        <p:nvPicPr>
          <p:cNvPr id="6" name="Picture 5">
            <a:extLst>
              <a:ext uri="{FF2B5EF4-FFF2-40B4-BE49-F238E27FC236}">
                <a16:creationId xmlns:a16="http://schemas.microsoft.com/office/drawing/2014/main" id="{BA4CEDFC-3B5E-4A2F-838A-4FD878FFB0AC}"/>
              </a:ext>
            </a:extLst>
          </p:cNvPr>
          <p:cNvPicPr>
            <a:picLocks noChangeAspect="1"/>
          </p:cNvPicPr>
          <p:nvPr/>
        </p:nvPicPr>
        <p:blipFill>
          <a:blip r:embed="rId2"/>
          <a:stretch>
            <a:fillRect/>
          </a:stretch>
        </p:blipFill>
        <p:spPr>
          <a:xfrm>
            <a:off x="2162174" y="4801720"/>
            <a:ext cx="7867650" cy="876300"/>
          </a:xfrm>
          <a:prstGeom prst="rect">
            <a:avLst/>
          </a:prstGeom>
        </p:spPr>
      </p:pic>
    </p:spTree>
    <p:extLst>
      <p:ext uri="{BB962C8B-B14F-4D97-AF65-F5344CB8AC3E}">
        <p14:creationId xmlns:p14="http://schemas.microsoft.com/office/powerpoint/2010/main" val="10457917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4F89-0A19-407F-B872-95A582762C20}"/>
              </a:ext>
            </a:extLst>
          </p:cNvPr>
          <p:cNvSpPr>
            <a:spLocks noGrp="1"/>
          </p:cNvSpPr>
          <p:nvPr>
            <p:ph type="title"/>
          </p:nvPr>
        </p:nvSpPr>
        <p:spPr/>
        <p:txBody>
          <a:bodyPr/>
          <a:lstStyle/>
          <a:p>
            <a:r>
              <a:rPr lang="en-US" dirty="0"/>
              <a:t>CSS Font Properties</a:t>
            </a:r>
          </a:p>
        </p:txBody>
      </p:sp>
      <p:sp>
        <p:nvSpPr>
          <p:cNvPr id="3" name="Content Placeholder 2">
            <a:extLst>
              <a:ext uri="{FF2B5EF4-FFF2-40B4-BE49-F238E27FC236}">
                <a16:creationId xmlns:a16="http://schemas.microsoft.com/office/drawing/2014/main" id="{C2F0F815-22CC-4D71-AA71-74332432CFD7}"/>
              </a:ext>
            </a:extLst>
          </p:cNvPr>
          <p:cNvSpPr>
            <a:spLocks noGrp="1"/>
          </p:cNvSpPr>
          <p:nvPr>
            <p:ph idx="1"/>
          </p:nvPr>
        </p:nvSpPr>
        <p:spPr>
          <a:xfrm>
            <a:off x="581193" y="2180496"/>
            <a:ext cx="7146384" cy="4263657"/>
          </a:xfrm>
        </p:spPr>
        <p:txBody>
          <a:bodyPr anchor="ctr"/>
          <a:lstStyle/>
          <a:p>
            <a:pPr marL="0" indent="0" algn="l">
              <a:buNone/>
            </a:pPr>
            <a:r>
              <a:rPr lang="en-US" sz="1800" b="0" i="0" u="none" strike="noStrike" baseline="0" dirty="0">
                <a:latin typeface="Lora-Regular"/>
              </a:rPr>
              <a:t>The browser will attempt to load the "Times New Roman" font from the user's computer first. If it cannot load the font, then it will try "Times," and, if this fails, it will load the generic "serif" font family.</a:t>
            </a:r>
          </a:p>
          <a:p>
            <a:pPr marL="0" indent="0" algn="l">
              <a:buNone/>
            </a:pPr>
            <a:r>
              <a:rPr lang="en-US" sz="1800" b="0" i="0" u="none" strike="noStrike" baseline="0" dirty="0">
                <a:latin typeface="Lora-Regular"/>
              </a:rPr>
              <a:t>Now that we know how to set the correct font family for our text, we will need to control the size. For this, we can use the </a:t>
            </a:r>
            <a:r>
              <a:rPr lang="en-US" sz="1800" b="1" i="0" u="none" strike="noStrike" baseline="0" dirty="0">
                <a:latin typeface="Inconsolata-Bold"/>
              </a:rPr>
              <a:t>font-size </a:t>
            </a:r>
            <a:r>
              <a:rPr lang="en-US" sz="1800" b="0" i="0" u="none" strike="noStrike" baseline="0" dirty="0">
                <a:latin typeface="Lora-Regular"/>
              </a:rPr>
              <a:t>property. You can set the value of the size using pixels or relative units such as </a:t>
            </a:r>
            <a:r>
              <a:rPr lang="en-US" sz="1800" b="1" i="0" u="none" strike="noStrike" baseline="0" dirty="0" err="1">
                <a:latin typeface="Inconsolata-Bold"/>
              </a:rPr>
              <a:t>ems</a:t>
            </a:r>
            <a:r>
              <a:rPr lang="en-US" sz="1800" b="0" i="0" u="none" strike="noStrike" baseline="0" dirty="0">
                <a:latin typeface="Lora-Regular"/>
              </a:rPr>
              <a:t>. The following shows examples of this property's use:</a:t>
            </a:r>
            <a:endParaRPr lang="en-US" sz="1800" dirty="0"/>
          </a:p>
        </p:txBody>
      </p:sp>
      <p:pic>
        <p:nvPicPr>
          <p:cNvPr id="5" name="Picture 4">
            <a:extLst>
              <a:ext uri="{FF2B5EF4-FFF2-40B4-BE49-F238E27FC236}">
                <a16:creationId xmlns:a16="http://schemas.microsoft.com/office/drawing/2014/main" id="{0717E79F-599E-4E85-BBC2-8B4C53FCB4E8}"/>
              </a:ext>
            </a:extLst>
          </p:cNvPr>
          <p:cNvPicPr>
            <a:picLocks noChangeAspect="1"/>
          </p:cNvPicPr>
          <p:nvPr/>
        </p:nvPicPr>
        <p:blipFill rotWithShape="1">
          <a:blip r:embed="rId2"/>
          <a:srcRect r="56753"/>
          <a:stretch/>
        </p:blipFill>
        <p:spPr>
          <a:xfrm>
            <a:off x="7879976" y="2279107"/>
            <a:ext cx="3668078" cy="4263657"/>
          </a:xfrm>
          <a:prstGeom prst="rect">
            <a:avLst/>
          </a:prstGeom>
        </p:spPr>
      </p:pic>
    </p:spTree>
    <p:extLst>
      <p:ext uri="{BB962C8B-B14F-4D97-AF65-F5344CB8AC3E}">
        <p14:creationId xmlns:p14="http://schemas.microsoft.com/office/powerpoint/2010/main" val="22474244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4F89-0A19-407F-B872-95A582762C20}"/>
              </a:ext>
            </a:extLst>
          </p:cNvPr>
          <p:cNvSpPr>
            <a:spLocks noGrp="1"/>
          </p:cNvSpPr>
          <p:nvPr>
            <p:ph type="title"/>
          </p:nvPr>
        </p:nvSpPr>
        <p:spPr/>
        <p:txBody>
          <a:bodyPr/>
          <a:lstStyle/>
          <a:p>
            <a:r>
              <a:rPr lang="en-US" dirty="0"/>
              <a:t>CSS Font Properties</a:t>
            </a:r>
          </a:p>
        </p:txBody>
      </p:sp>
      <p:sp>
        <p:nvSpPr>
          <p:cNvPr id="3" name="Content Placeholder 2">
            <a:extLst>
              <a:ext uri="{FF2B5EF4-FFF2-40B4-BE49-F238E27FC236}">
                <a16:creationId xmlns:a16="http://schemas.microsoft.com/office/drawing/2014/main" id="{C2F0F815-22CC-4D71-AA71-74332432CFD7}"/>
              </a:ext>
            </a:extLst>
          </p:cNvPr>
          <p:cNvSpPr>
            <a:spLocks noGrp="1"/>
          </p:cNvSpPr>
          <p:nvPr>
            <p:ph idx="1"/>
          </p:nvPr>
        </p:nvSpPr>
        <p:spPr>
          <a:xfrm>
            <a:off x="581192" y="2180496"/>
            <a:ext cx="11029615" cy="4444422"/>
          </a:xfrm>
        </p:spPr>
        <p:txBody>
          <a:bodyPr anchor="t">
            <a:normAutofit/>
          </a:bodyPr>
          <a:lstStyle/>
          <a:p>
            <a:pPr marL="0" indent="0" algn="l">
              <a:buNone/>
            </a:pPr>
            <a:r>
              <a:rPr lang="en-US" sz="1800" b="0" i="0" u="none" strike="noStrike" baseline="0" dirty="0">
                <a:latin typeface="Lora-Regular"/>
              </a:rPr>
              <a:t>The benefit of using </a:t>
            </a:r>
            <a:r>
              <a:rPr lang="en-US" sz="1800" b="0" i="0" u="none" strike="noStrike" baseline="0" dirty="0" err="1">
                <a:latin typeface="Lora-Regular"/>
              </a:rPr>
              <a:t>ems</a:t>
            </a:r>
            <a:r>
              <a:rPr lang="en-US" sz="1800" b="0" i="0" u="none" strike="noStrike" baseline="0" dirty="0">
                <a:latin typeface="Lora-Regular"/>
              </a:rPr>
              <a:t> for the unit of measurement is that it allows the user to control the font size. By default, a browser's font size is set to 16px, but if a user wants to increase their default font size, they can. With </a:t>
            </a:r>
            <a:r>
              <a:rPr lang="en-US" sz="1800" b="0" i="0" u="none" strike="noStrike" baseline="0" dirty="0" err="1">
                <a:latin typeface="Lora-Regular"/>
              </a:rPr>
              <a:t>em</a:t>
            </a:r>
            <a:r>
              <a:rPr lang="en-US" sz="1800" b="0" i="0" u="none" strike="noStrike" baseline="0" dirty="0">
                <a:latin typeface="Lora-Regular"/>
              </a:rPr>
              <a:t> units, the font sizes will scale according to the base font size. With pixels used as units, you give the user less flexibility in controlling font sizes.</a:t>
            </a:r>
          </a:p>
          <a:p>
            <a:pPr marL="0" indent="0" algn="l">
              <a:buNone/>
            </a:pPr>
            <a:r>
              <a:rPr lang="en-US" sz="1800" b="0" i="0" u="none" strike="noStrike" baseline="0" dirty="0">
                <a:latin typeface="Lora-Regular"/>
              </a:rPr>
              <a:t>The last font-based CSS property we will look at is the </a:t>
            </a:r>
            <a:r>
              <a:rPr lang="en-US" sz="1800" b="1" i="0" u="none" strike="noStrike" baseline="0" dirty="0">
                <a:latin typeface="Inconsolata-Bold"/>
              </a:rPr>
              <a:t>font-weight </a:t>
            </a:r>
            <a:r>
              <a:rPr lang="en-US" sz="1800" b="0" i="0" u="none" strike="noStrike" baseline="0" dirty="0">
                <a:latin typeface="Lora-Regular"/>
              </a:rPr>
              <a:t>property. This is used to control the weight of a font, typically to make a font bold as, by default, the weight is set to normal. The following shows you how this would look in code:</a:t>
            </a:r>
          </a:p>
          <a:p>
            <a:pPr marL="0" indent="0" algn="l">
              <a:buNone/>
            </a:pPr>
            <a:endParaRPr lang="en-US" dirty="0">
              <a:latin typeface="Lora-Regular"/>
            </a:endParaRPr>
          </a:p>
          <a:p>
            <a:pPr marL="0" indent="0" algn="l">
              <a:buNone/>
            </a:pPr>
            <a:endParaRPr lang="en-US" sz="1800" dirty="0">
              <a:latin typeface="Lora-Regular"/>
            </a:endParaRPr>
          </a:p>
          <a:p>
            <a:pPr marL="0" indent="0" algn="l">
              <a:buNone/>
            </a:pPr>
            <a:endParaRPr lang="en-US" dirty="0">
              <a:latin typeface="Lora-Regular"/>
            </a:endParaRPr>
          </a:p>
          <a:p>
            <a:pPr marL="0" indent="0" algn="l">
              <a:buNone/>
            </a:pPr>
            <a:r>
              <a:rPr lang="en-US" sz="1800" b="0" i="0" u="none" strike="noStrike" baseline="0" dirty="0">
                <a:latin typeface="Lora-Regular"/>
              </a:rPr>
              <a:t>We now have all the knowledge we require to build a realistic-looking web page. We will put this theory into practice by building components for web pages one by one.</a:t>
            </a:r>
            <a:endParaRPr lang="en-US" sz="1800" dirty="0"/>
          </a:p>
        </p:txBody>
      </p:sp>
      <p:pic>
        <p:nvPicPr>
          <p:cNvPr id="6" name="Picture 5">
            <a:extLst>
              <a:ext uri="{FF2B5EF4-FFF2-40B4-BE49-F238E27FC236}">
                <a16:creationId xmlns:a16="http://schemas.microsoft.com/office/drawing/2014/main" id="{7D39E243-AD37-4F3E-A9D1-FA7646E8B4F1}"/>
              </a:ext>
            </a:extLst>
          </p:cNvPr>
          <p:cNvPicPr>
            <a:picLocks noChangeAspect="1"/>
          </p:cNvPicPr>
          <p:nvPr/>
        </p:nvPicPr>
        <p:blipFill>
          <a:blip r:embed="rId2"/>
          <a:stretch>
            <a:fillRect/>
          </a:stretch>
        </p:blipFill>
        <p:spPr>
          <a:xfrm>
            <a:off x="2171699" y="4519052"/>
            <a:ext cx="7848600" cy="885825"/>
          </a:xfrm>
          <a:prstGeom prst="rect">
            <a:avLst/>
          </a:prstGeom>
        </p:spPr>
      </p:pic>
    </p:spTree>
    <p:extLst>
      <p:ext uri="{BB962C8B-B14F-4D97-AF65-F5344CB8AC3E}">
        <p14:creationId xmlns:p14="http://schemas.microsoft.com/office/powerpoint/2010/main" val="42469791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DE43E-1B52-472E-94C7-B4802721EEDF}"/>
              </a:ext>
            </a:extLst>
          </p:cNvPr>
          <p:cNvSpPr>
            <a:spLocks noGrp="1"/>
          </p:cNvSpPr>
          <p:nvPr>
            <p:ph type="title"/>
          </p:nvPr>
        </p:nvSpPr>
        <p:spPr/>
        <p:txBody>
          <a:bodyPr/>
          <a:lstStyle/>
          <a:p>
            <a:r>
              <a:rPr lang="en-US" dirty="0"/>
              <a:t>The display Property</a:t>
            </a:r>
          </a:p>
        </p:txBody>
      </p:sp>
      <p:sp>
        <p:nvSpPr>
          <p:cNvPr id="3" name="Content Placeholder 2">
            <a:extLst>
              <a:ext uri="{FF2B5EF4-FFF2-40B4-BE49-F238E27FC236}">
                <a16:creationId xmlns:a16="http://schemas.microsoft.com/office/drawing/2014/main" id="{96F7E3D5-7EDB-43E2-884B-A6B36FBD71DA}"/>
              </a:ext>
            </a:extLst>
          </p:cNvPr>
          <p:cNvSpPr>
            <a:spLocks noGrp="1"/>
          </p:cNvSpPr>
          <p:nvPr>
            <p:ph idx="1"/>
          </p:nvPr>
        </p:nvSpPr>
        <p:spPr/>
        <p:txBody>
          <a:bodyPr/>
          <a:lstStyle/>
          <a:p>
            <a:pPr marL="0" indent="0" algn="l">
              <a:buNone/>
            </a:pPr>
            <a:r>
              <a:rPr lang="en-US" sz="1800" b="0" i="0" u="none" strike="noStrike" baseline="0" dirty="0">
                <a:latin typeface="Lora-Regular"/>
              </a:rPr>
              <a:t>Before we move onto the next exercise, we need to look into a new CSS property called </a:t>
            </a:r>
            <a:r>
              <a:rPr lang="en-US" sz="1800" b="1" i="0" u="none" strike="noStrike" baseline="0" dirty="0">
                <a:latin typeface="Inconsolata-Bold"/>
              </a:rPr>
              <a:t>display</a:t>
            </a:r>
            <a:r>
              <a:rPr lang="en-US" sz="1800" b="0" i="0" u="none" strike="noStrike" baseline="0" dirty="0">
                <a:latin typeface="Lora-Regular"/>
              </a:rPr>
              <a:t>. By default, elements are either set to </a:t>
            </a:r>
            <a:r>
              <a:rPr lang="en-US" sz="1800" b="1" i="0" u="none" strike="noStrike" baseline="0" dirty="0">
                <a:latin typeface="Inconsolata-Bold"/>
              </a:rPr>
              <a:t>block </a:t>
            </a:r>
            <a:r>
              <a:rPr lang="en-US" sz="1800" b="0" i="0" u="none" strike="noStrike" baseline="0" dirty="0">
                <a:latin typeface="Lora-Regular"/>
              </a:rPr>
              <a:t>or </a:t>
            </a:r>
            <a:r>
              <a:rPr lang="en-US" sz="1800" b="1" i="0" u="none" strike="noStrike" baseline="0" dirty="0">
                <a:latin typeface="Inconsolata-Bold"/>
              </a:rPr>
              <a:t>inline</a:t>
            </a:r>
            <a:r>
              <a:rPr lang="en-US" sz="1800" b="0" i="0" u="none" strike="noStrike" baseline="0" dirty="0">
                <a:latin typeface="Lora-Regular"/>
              </a:rPr>
              <a:t>. Now, </a:t>
            </a:r>
            <a:r>
              <a:rPr lang="en-US" sz="1800" b="1" i="0" u="none" strike="noStrike" baseline="0" dirty="0">
                <a:latin typeface="Inconsolata-Bold"/>
              </a:rPr>
              <a:t>block </a:t>
            </a:r>
            <a:r>
              <a:rPr lang="en-US" sz="1800" b="0" i="0" u="none" strike="noStrike" baseline="0" dirty="0">
                <a:latin typeface="Lora-Regular"/>
              </a:rPr>
              <a:t>elements will take up all horizontal space, while </a:t>
            </a:r>
            <a:r>
              <a:rPr lang="en-US" sz="1800" b="1" i="0" u="none" strike="noStrike" baseline="0" dirty="0">
                <a:latin typeface="Inconsolata-Bold"/>
              </a:rPr>
              <a:t>inline </a:t>
            </a:r>
            <a:r>
              <a:rPr lang="en-US" sz="1800" b="0" i="0" u="none" strike="noStrike" baseline="0" dirty="0">
                <a:latin typeface="Lora-Regular"/>
              </a:rPr>
              <a:t>elements only take up as much horizontal space as their content. An example of a block-level element is a </a:t>
            </a:r>
            <a:r>
              <a:rPr lang="en-US" sz="1800" b="1" i="0" u="none" strike="noStrike" baseline="0" dirty="0">
                <a:latin typeface="Inconsolata-Bold"/>
              </a:rPr>
              <a:t>div </a:t>
            </a:r>
            <a:r>
              <a:rPr lang="en-US" sz="1800" b="0" i="0" u="none" strike="noStrike" baseline="0" dirty="0">
                <a:latin typeface="Lora-Regular"/>
              </a:rPr>
              <a:t>tag and an example of an </a:t>
            </a:r>
            <a:r>
              <a:rPr lang="en-US" sz="1800" b="1" i="0" u="none" strike="noStrike" baseline="0" dirty="0">
                <a:latin typeface="Inconsolata-Bold"/>
              </a:rPr>
              <a:t>inline </a:t>
            </a:r>
            <a:r>
              <a:rPr lang="en-US" sz="1800" b="0" i="0" u="none" strike="noStrike" baseline="0" dirty="0">
                <a:latin typeface="Lora-Regular"/>
              </a:rPr>
              <a:t>element is </a:t>
            </a:r>
            <a:r>
              <a:rPr lang="en-US" sz="1800" b="1" i="0" u="none" strike="noStrike" baseline="0" dirty="0">
                <a:latin typeface="Inconsolata-Bold"/>
              </a:rPr>
              <a:t>span</a:t>
            </a:r>
            <a:r>
              <a:rPr lang="en-US" sz="1800" b="0" i="0" u="none" strike="noStrike" baseline="0" dirty="0">
                <a:latin typeface="Lora-Regular"/>
              </a:rPr>
              <a:t>. Sometimes, you need to style a </a:t>
            </a:r>
            <a:r>
              <a:rPr lang="en-US" sz="1800" b="1" i="0" u="none" strike="noStrike" baseline="0" dirty="0">
                <a:latin typeface="Inconsolata-Bold"/>
              </a:rPr>
              <a:t>block </a:t>
            </a:r>
            <a:r>
              <a:rPr lang="en-US" sz="1800" b="0" i="0" u="none" strike="noStrike" baseline="0" dirty="0">
                <a:latin typeface="Lora-Regular"/>
              </a:rPr>
              <a:t>element as an </a:t>
            </a:r>
            <a:r>
              <a:rPr lang="en-US" sz="1800" b="1" i="0" u="none" strike="noStrike" baseline="0" dirty="0">
                <a:latin typeface="Inconsolata-Bold"/>
              </a:rPr>
              <a:t>inline </a:t>
            </a:r>
            <a:r>
              <a:rPr lang="en-US" sz="1800" b="0" i="0" u="none" strike="noStrike" baseline="0" dirty="0">
                <a:latin typeface="Lora-Regular"/>
              </a:rPr>
              <a:t>element and vice versa. You will do this by using the following CSS:</a:t>
            </a: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p>
        </p:txBody>
      </p:sp>
      <p:pic>
        <p:nvPicPr>
          <p:cNvPr id="5" name="Picture 4">
            <a:extLst>
              <a:ext uri="{FF2B5EF4-FFF2-40B4-BE49-F238E27FC236}">
                <a16:creationId xmlns:a16="http://schemas.microsoft.com/office/drawing/2014/main" id="{04880E23-96E4-4853-95E4-7BD393335FB6}"/>
              </a:ext>
            </a:extLst>
          </p:cNvPr>
          <p:cNvPicPr>
            <a:picLocks noChangeAspect="1"/>
          </p:cNvPicPr>
          <p:nvPr/>
        </p:nvPicPr>
        <p:blipFill>
          <a:blip r:embed="rId2"/>
          <a:stretch>
            <a:fillRect/>
          </a:stretch>
        </p:blipFill>
        <p:spPr>
          <a:xfrm>
            <a:off x="2157411" y="4466665"/>
            <a:ext cx="7877175" cy="1600200"/>
          </a:xfrm>
          <a:prstGeom prst="rect">
            <a:avLst/>
          </a:prstGeom>
        </p:spPr>
      </p:pic>
    </p:spTree>
    <p:extLst>
      <p:ext uri="{BB962C8B-B14F-4D97-AF65-F5344CB8AC3E}">
        <p14:creationId xmlns:p14="http://schemas.microsoft.com/office/powerpoint/2010/main" val="16517569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1B5B-12BE-42A9-83CF-DED06B560576}"/>
              </a:ext>
            </a:extLst>
          </p:cNvPr>
          <p:cNvSpPr>
            <a:spLocks noGrp="1"/>
          </p:cNvSpPr>
          <p:nvPr>
            <p:ph type="title"/>
          </p:nvPr>
        </p:nvSpPr>
        <p:spPr/>
        <p:txBody>
          <a:bodyPr/>
          <a:lstStyle/>
          <a:p>
            <a:r>
              <a:rPr lang="en-US" dirty="0"/>
              <a:t>Video Store Product Page (Revisited)</a:t>
            </a:r>
          </a:p>
        </p:txBody>
      </p:sp>
      <p:sp>
        <p:nvSpPr>
          <p:cNvPr id="3" name="Content Placeholder 2">
            <a:extLst>
              <a:ext uri="{FF2B5EF4-FFF2-40B4-BE49-F238E27FC236}">
                <a16:creationId xmlns:a16="http://schemas.microsoft.com/office/drawing/2014/main" id="{43DC0B65-7E38-4B15-97C7-8B0B630C8DBD}"/>
              </a:ext>
            </a:extLst>
          </p:cNvPr>
          <p:cNvSpPr>
            <a:spLocks noGrp="1"/>
          </p:cNvSpPr>
          <p:nvPr>
            <p:ph idx="1"/>
          </p:nvPr>
        </p:nvSpPr>
        <p:spPr>
          <a:xfrm>
            <a:off x="581192" y="2180496"/>
            <a:ext cx="5685137" cy="4421449"/>
          </a:xfrm>
        </p:spPr>
        <p:txBody>
          <a:bodyPr anchor="ctr"/>
          <a:lstStyle/>
          <a:p>
            <a:pPr marL="0" indent="0" algn="l">
              <a:buNone/>
            </a:pPr>
            <a:r>
              <a:rPr lang="en-US" sz="1800" b="0" i="0" u="none" strike="noStrike" baseline="0">
                <a:latin typeface="Lora-Regular"/>
              </a:rPr>
              <a:t>Remember the video store product page examples from Chapter 2, Structure and Layout, where we stepped through several CSS layout techniques? We are going to be using a more detailed version of this page to work through some exercises demonstrating how to code some of the key components on the page. By doing this, we should be able to put most of the theory from this chapter into practice. The following figure is the revised wireframe for the page:</a:t>
            </a:r>
            <a:endParaRPr lang="en-US" sz="1800" dirty="0"/>
          </a:p>
        </p:txBody>
      </p:sp>
      <p:pic>
        <p:nvPicPr>
          <p:cNvPr id="6" name="Picture 5">
            <a:extLst>
              <a:ext uri="{FF2B5EF4-FFF2-40B4-BE49-F238E27FC236}">
                <a16:creationId xmlns:a16="http://schemas.microsoft.com/office/drawing/2014/main" id="{36F5FDF5-3B18-4519-9886-06B7FBE87F32}"/>
              </a:ext>
            </a:extLst>
          </p:cNvPr>
          <p:cNvPicPr>
            <a:picLocks noChangeAspect="1"/>
          </p:cNvPicPr>
          <p:nvPr/>
        </p:nvPicPr>
        <p:blipFill>
          <a:blip r:embed="rId2"/>
          <a:stretch>
            <a:fillRect/>
          </a:stretch>
        </p:blipFill>
        <p:spPr>
          <a:xfrm>
            <a:off x="6456502" y="2010166"/>
            <a:ext cx="5154305" cy="4421449"/>
          </a:xfrm>
          <a:prstGeom prst="rect">
            <a:avLst/>
          </a:prstGeom>
        </p:spPr>
      </p:pic>
      <p:sp>
        <p:nvSpPr>
          <p:cNvPr id="8" name="TextBox 7">
            <a:extLst>
              <a:ext uri="{FF2B5EF4-FFF2-40B4-BE49-F238E27FC236}">
                <a16:creationId xmlns:a16="http://schemas.microsoft.com/office/drawing/2014/main" id="{73D5C3E0-6292-4ACE-8B10-B2EC91CD4241}"/>
              </a:ext>
            </a:extLst>
          </p:cNvPr>
          <p:cNvSpPr txBox="1"/>
          <p:nvPr/>
        </p:nvSpPr>
        <p:spPr>
          <a:xfrm>
            <a:off x="7234517" y="6448056"/>
            <a:ext cx="3747247" cy="307777"/>
          </a:xfrm>
          <a:prstGeom prst="rect">
            <a:avLst/>
          </a:prstGeom>
          <a:noFill/>
        </p:spPr>
        <p:txBody>
          <a:bodyPr wrap="square">
            <a:spAutoFit/>
          </a:bodyPr>
          <a:lstStyle/>
          <a:p>
            <a:r>
              <a:rPr lang="en-US" sz="1400" b="1" i="0" u="none" strike="noStrike" baseline="0" dirty="0">
                <a:latin typeface="OpenSans-Semibold"/>
              </a:rPr>
              <a:t>Figure 3.22: Video store product page revisited</a:t>
            </a:r>
            <a:endParaRPr lang="en-US" sz="1400" b="1" dirty="0"/>
          </a:p>
        </p:txBody>
      </p:sp>
    </p:spTree>
    <p:extLst>
      <p:ext uri="{BB962C8B-B14F-4D97-AF65-F5344CB8AC3E}">
        <p14:creationId xmlns:p14="http://schemas.microsoft.com/office/powerpoint/2010/main" val="10005294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Exercise 2: Navigation</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80496"/>
            <a:ext cx="11029615" cy="4446547"/>
          </a:xfrm>
        </p:spPr>
        <p:txBody>
          <a:bodyPr anchor="t">
            <a:normAutofit/>
          </a:bodyPr>
          <a:lstStyle/>
          <a:p>
            <a:pPr marL="0" indent="0" algn="l">
              <a:buNone/>
            </a:pPr>
            <a:endParaRPr lang="en-US" sz="1800" b="0" i="0" u="none" strike="noStrike" baseline="0" dirty="0">
              <a:latin typeface="Lora-Regular"/>
            </a:endParaRPr>
          </a:p>
          <a:p>
            <a:pPr marL="0" indent="0" algn="l">
              <a:buNone/>
            </a:pPr>
            <a:endParaRPr lang="en-US" dirty="0">
              <a:latin typeface="Lora-Regular"/>
            </a:endParaRPr>
          </a:p>
          <a:p>
            <a:pPr marL="0" indent="0" algn="l">
              <a:buNone/>
            </a:pPr>
            <a:endParaRPr lang="en-US" sz="1800" b="0" i="0" u="none" strike="noStrike" baseline="0" dirty="0">
              <a:latin typeface="Lora-Regular"/>
            </a:endParaRPr>
          </a:p>
          <a:p>
            <a:pPr marL="0" indent="0" algn="l">
              <a:buNone/>
            </a:pPr>
            <a:r>
              <a:rPr lang="en-US" sz="1800" b="0" i="0" u="none" strike="noStrike" baseline="0" dirty="0">
                <a:latin typeface="Lora-Regular"/>
              </a:rPr>
              <a:t>In this exercise, we will step through the process of writing the HTML and CSS for the navigation component shown in the preceding wireframe. The following figure shows the navigation component in more detail:</a:t>
            </a:r>
            <a:endParaRPr lang="en-US" sz="1800" dirty="0"/>
          </a:p>
        </p:txBody>
      </p:sp>
      <p:pic>
        <p:nvPicPr>
          <p:cNvPr id="5" name="Picture 4">
            <a:extLst>
              <a:ext uri="{FF2B5EF4-FFF2-40B4-BE49-F238E27FC236}">
                <a16:creationId xmlns:a16="http://schemas.microsoft.com/office/drawing/2014/main" id="{846D31A7-C50D-4C11-BCEA-077608885952}"/>
              </a:ext>
            </a:extLst>
          </p:cNvPr>
          <p:cNvPicPr>
            <a:picLocks noChangeAspect="1"/>
          </p:cNvPicPr>
          <p:nvPr/>
        </p:nvPicPr>
        <p:blipFill>
          <a:blip r:embed="rId2"/>
          <a:stretch>
            <a:fillRect/>
          </a:stretch>
        </p:blipFill>
        <p:spPr>
          <a:xfrm>
            <a:off x="4103314" y="4636852"/>
            <a:ext cx="4200525" cy="523875"/>
          </a:xfrm>
          <a:prstGeom prst="rect">
            <a:avLst/>
          </a:prstGeom>
        </p:spPr>
      </p:pic>
      <p:sp>
        <p:nvSpPr>
          <p:cNvPr id="7" name="TextBox 6">
            <a:extLst>
              <a:ext uri="{FF2B5EF4-FFF2-40B4-BE49-F238E27FC236}">
                <a16:creationId xmlns:a16="http://schemas.microsoft.com/office/drawing/2014/main" id="{B19980CF-B03C-48F5-964A-80E79847A8D8}"/>
              </a:ext>
            </a:extLst>
          </p:cNvPr>
          <p:cNvSpPr txBox="1"/>
          <p:nvPr/>
        </p:nvSpPr>
        <p:spPr>
          <a:xfrm>
            <a:off x="5199529" y="5160727"/>
            <a:ext cx="2008094" cy="307777"/>
          </a:xfrm>
          <a:prstGeom prst="rect">
            <a:avLst/>
          </a:prstGeom>
          <a:noFill/>
        </p:spPr>
        <p:txBody>
          <a:bodyPr wrap="square">
            <a:spAutoFit/>
          </a:bodyPr>
          <a:lstStyle/>
          <a:p>
            <a:r>
              <a:rPr lang="en-US" sz="1400" b="1" i="0" u="none" strike="noStrike" baseline="0" dirty="0">
                <a:latin typeface="OpenSans-Semibold"/>
              </a:rPr>
              <a:t>Figure 3.23: Navigation</a:t>
            </a:r>
            <a:endParaRPr lang="en-US" sz="1400" b="1" dirty="0"/>
          </a:p>
        </p:txBody>
      </p:sp>
    </p:spTree>
    <p:extLst>
      <p:ext uri="{BB962C8B-B14F-4D97-AF65-F5344CB8AC3E}">
        <p14:creationId xmlns:p14="http://schemas.microsoft.com/office/powerpoint/2010/main" val="23036014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Exercise 2: Navigation</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80496"/>
            <a:ext cx="11029615" cy="4446547"/>
          </a:xfrm>
        </p:spPr>
        <p:txBody>
          <a:bodyPr anchor="t">
            <a:normAutofit/>
          </a:bodyPr>
          <a:lstStyle/>
          <a:p>
            <a:pPr marL="324000" lvl="1" indent="0">
              <a:buNone/>
            </a:pPr>
            <a:r>
              <a:rPr lang="en-US" sz="1800" b="0" i="0" u="none" strike="noStrike" baseline="0" dirty="0">
                <a:latin typeface="Lora-Regular"/>
              </a:rPr>
              <a:t>1. First, let's create a file called nav.html in </a:t>
            </a:r>
            <a:r>
              <a:rPr lang="en-US" sz="1800" b="0" i="0" u="none" strike="noStrike" baseline="0" dirty="0" err="1">
                <a:latin typeface="Lora-Regular"/>
              </a:rPr>
              <a:t>VSCode</a:t>
            </a:r>
            <a:r>
              <a:rPr lang="en-US" sz="1800" b="0" i="0" u="none" strike="noStrike" baseline="0" dirty="0">
                <a:latin typeface="Lora-Regular"/>
              </a:rPr>
              <a:t> using the following HTML code as a starter file:</a:t>
            </a:r>
            <a:endParaRPr lang="en-US" sz="1800" dirty="0"/>
          </a:p>
        </p:txBody>
      </p:sp>
      <p:pic>
        <p:nvPicPr>
          <p:cNvPr id="6" name="Picture 5">
            <a:extLst>
              <a:ext uri="{FF2B5EF4-FFF2-40B4-BE49-F238E27FC236}">
                <a16:creationId xmlns:a16="http://schemas.microsoft.com/office/drawing/2014/main" id="{D6D7DA9B-C3E6-47FE-8938-A69C5D68DD8E}"/>
              </a:ext>
            </a:extLst>
          </p:cNvPr>
          <p:cNvPicPr>
            <a:picLocks noChangeAspect="1"/>
          </p:cNvPicPr>
          <p:nvPr/>
        </p:nvPicPr>
        <p:blipFill>
          <a:blip r:embed="rId2"/>
          <a:stretch>
            <a:fillRect/>
          </a:stretch>
        </p:blipFill>
        <p:spPr>
          <a:xfrm>
            <a:off x="2152649" y="2870244"/>
            <a:ext cx="7886700" cy="3067050"/>
          </a:xfrm>
          <a:prstGeom prst="rect">
            <a:avLst/>
          </a:prstGeom>
        </p:spPr>
      </p:pic>
    </p:spTree>
    <p:extLst>
      <p:ext uri="{BB962C8B-B14F-4D97-AF65-F5344CB8AC3E}">
        <p14:creationId xmlns:p14="http://schemas.microsoft.com/office/powerpoint/2010/main" val="39562232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Exercise 2: Navigation</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80496"/>
            <a:ext cx="11029615" cy="4446547"/>
          </a:xfrm>
        </p:spPr>
        <p:txBody>
          <a:bodyPr numCol="2" anchor="t">
            <a:normAutofit/>
          </a:bodyPr>
          <a:lstStyle/>
          <a:p>
            <a:pPr marL="324000" lvl="1" indent="0">
              <a:buNone/>
            </a:pPr>
            <a:r>
              <a:rPr lang="en-US" sz="1800" b="0" i="0" u="none" strike="noStrike" baseline="0" dirty="0">
                <a:latin typeface="Lora-Regular"/>
              </a:rPr>
              <a:t>2. First, we need to decide on how we should semantically mark up this component. We will start with the </a:t>
            </a:r>
            <a:r>
              <a:rPr lang="en-US" sz="1800" b="1" i="0" u="none" strike="noStrike" baseline="0" dirty="0">
                <a:latin typeface="Inconsolata-Bold"/>
              </a:rPr>
              <a:t>nav </a:t>
            </a:r>
            <a:r>
              <a:rPr lang="en-US" sz="1800" b="0" i="0" u="none" strike="noStrike" baseline="0" dirty="0">
                <a:latin typeface="Lora-Regular"/>
              </a:rPr>
              <a:t>tag, which we learned about in the previous chapter. We will place this in between the opening and closing </a:t>
            </a:r>
            <a:r>
              <a:rPr lang="en-US" sz="1800" b="1" i="0" u="none" strike="noStrike" baseline="0" dirty="0">
                <a:latin typeface="Inconsolata-Bold"/>
              </a:rPr>
              <a:t>body </a:t>
            </a:r>
            <a:r>
              <a:rPr lang="en-US" sz="1800" b="0" i="0" u="none" strike="noStrike" baseline="0" dirty="0">
                <a:latin typeface="Lora-Regular"/>
              </a:rPr>
              <a:t>tags as follows:</a:t>
            </a: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r>
              <a:rPr lang="en-US" sz="1800" b="0" i="0" u="none" strike="noStrike" baseline="0" dirty="0">
                <a:latin typeface="Lora-Regular"/>
              </a:rPr>
              <a:t>3. For the actual list of navigation links, using </a:t>
            </a:r>
            <a:r>
              <a:rPr lang="en-US" sz="1800" b="1" i="0" u="none" strike="noStrike" baseline="0" dirty="0">
                <a:latin typeface="Inconsolata-Bold"/>
              </a:rPr>
              <a:t>ul </a:t>
            </a:r>
            <a:r>
              <a:rPr lang="en-US" sz="1800" b="0" i="0" u="none" strike="noStrike" baseline="0" dirty="0">
                <a:latin typeface="Lora-Regular"/>
              </a:rPr>
              <a:t>would be most appropriate as the order isn't of any significance. We will place the code for </a:t>
            </a:r>
            <a:r>
              <a:rPr lang="en-US" sz="1800" b="1" i="0" u="none" strike="noStrike" baseline="0" dirty="0">
                <a:latin typeface="Inconsolata-Bold"/>
              </a:rPr>
              <a:t>ul </a:t>
            </a:r>
            <a:r>
              <a:rPr lang="en-US" sz="1800" b="0" i="0" u="none" strike="noStrike" baseline="0" dirty="0">
                <a:latin typeface="Lora-Regular"/>
              </a:rPr>
              <a:t>in between our </a:t>
            </a:r>
            <a:r>
              <a:rPr lang="en-US" sz="1800" b="1" i="0" u="none" strike="noStrike" baseline="0" dirty="0">
                <a:latin typeface="Inconsolata-Bold"/>
              </a:rPr>
              <a:t>nav </a:t>
            </a:r>
            <a:r>
              <a:rPr lang="en-US" sz="1800" b="0" i="0" u="none" strike="noStrike" baseline="0" dirty="0">
                <a:latin typeface="Lora-Regular"/>
              </a:rPr>
              <a:t>tags as follows:</a:t>
            </a:r>
            <a:endParaRPr lang="en-US" sz="1800" dirty="0"/>
          </a:p>
        </p:txBody>
      </p:sp>
      <p:pic>
        <p:nvPicPr>
          <p:cNvPr id="5" name="Picture 4">
            <a:extLst>
              <a:ext uri="{FF2B5EF4-FFF2-40B4-BE49-F238E27FC236}">
                <a16:creationId xmlns:a16="http://schemas.microsoft.com/office/drawing/2014/main" id="{E84F24FE-FE4C-4EC7-AEAB-D3279A6E1716}"/>
              </a:ext>
            </a:extLst>
          </p:cNvPr>
          <p:cNvPicPr>
            <a:picLocks noChangeAspect="1"/>
          </p:cNvPicPr>
          <p:nvPr/>
        </p:nvPicPr>
        <p:blipFill rotWithShape="1">
          <a:blip r:embed="rId2"/>
          <a:srcRect r="36812"/>
          <a:stretch/>
        </p:blipFill>
        <p:spPr>
          <a:xfrm>
            <a:off x="873217" y="4530536"/>
            <a:ext cx="5025559" cy="847725"/>
          </a:xfrm>
          <a:prstGeom prst="rect">
            <a:avLst/>
          </a:prstGeom>
        </p:spPr>
      </p:pic>
      <p:pic>
        <p:nvPicPr>
          <p:cNvPr id="8" name="Picture 7">
            <a:extLst>
              <a:ext uri="{FF2B5EF4-FFF2-40B4-BE49-F238E27FC236}">
                <a16:creationId xmlns:a16="http://schemas.microsoft.com/office/drawing/2014/main" id="{70808BAA-7C64-4C74-9F2D-F8909A2D0C67}"/>
              </a:ext>
            </a:extLst>
          </p:cNvPr>
          <p:cNvPicPr>
            <a:picLocks noChangeAspect="1"/>
          </p:cNvPicPr>
          <p:nvPr/>
        </p:nvPicPr>
        <p:blipFill rotWithShape="1">
          <a:blip r:embed="rId3"/>
          <a:srcRect r="48643"/>
          <a:stretch/>
        </p:blipFill>
        <p:spPr>
          <a:xfrm>
            <a:off x="6786282" y="3706904"/>
            <a:ext cx="4069977" cy="2638425"/>
          </a:xfrm>
          <a:prstGeom prst="rect">
            <a:avLst/>
          </a:prstGeom>
        </p:spPr>
      </p:pic>
    </p:spTree>
    <p:extLst>
      <p:ext uri="{BB962C8B-B14F-4D97-AF65-F5344CB8AC3E}">
        <p14:creationId xmlns:p14="http://schemas.microsoft.com/office/powerpoint/2010/main" val="2334614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Headings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p:txBody>
          <a:bodyPr anchor="t"/>
          <a:lstStyle/>
          <a:p>
            <a:pPr marL="0" indent="0" algn="l">
              <a:buNone/>
            </a:pPr>
            <a:r>
              <a:rPr lang="en-US" sz="1800" b="0" i="0" u="none" strike="noStrike" baseline="0" dirty="0">
                <a:latin typeface="Lora-Regular"/>
              </a:rPr>
              <a:t>A web page from the preceding code would appear as follows: </a:t>
            </a:r>
            <a:r>
              <a:rPr lang="en-US" sz="1800" b="0" i="0" u="none" strike="noStrike" baseline="0" dirty="0">
                <a:latin typeface="OpenSans-Semibold"/>
              </a:rPr>
              <a:t>Figure 3.1:</a:t>
            </a:r>
            <a:endParaRPr lang="en-US" dirty="0"/>
          </a:p>
        </p:txBody>
      </p:sp>
      <p:sp>
        <p:nvSpPr>
          <p:cNvPr id="7" name="TextBox 6">
            <a:extLst>
              <a:ext uri="{FF2B5EF4-FFF2-40B4-BE49-F238E27FC236}">
                <a16:creationId xmlns:a16="http://schemas.microsoft.com/office/drawing/2014/main" id="{E313D80D-E89E-4933-90A1-9F56FD346520}"/>
              </a:ext>
            </a:extLst>
          </p:cNvPr>
          <p:cNvSpPr txBox="1"/>
          <p:nvPr/>
        </p:nvSpPr>
        <p:spPr>
          <a:xfrm>
            <a:off x="3975846" y="6373943"/>
            <a:ext cx="3312460" cy="307777"/>
          </a:xfrm>
          <a:prstGeom prst="rect">
            <a:avLst/>
          </a:prstGeom>
          <a:noFill/>
        </p:spPr>
        <p:txBody>
          <a:bodyPr wrap="square">
            <a:spAutoFit/>
          </a:bodyPr>
          <a:lstStyle/>
          <a:p>
            <a:r>
              <a:rPr lang="en-US" sz="1400" b="1" i="0" u="none" strike="noStrike" baseline="0" dirty="0">
                <a:latin typeface="OpenSans-Semibold"/>
              </a:rPr>
              <a:t>Figure 3.1: Headings shown in a browser</a:t>
            </a:r>
            <a:endParaRPr lang="en-US" sz="1400" b="1" dirty="0"/>
          </a:p>
        </p:txBody>
      </p:sp>
      <p:pic>
        <p:nvPicPr>
          <p:cNvPr id="6" name="Picture 5">
            <a:extLst>
              <a:ext uri="{FF2B5EF4-FFF2-40B4-BE49-F238E27FC236}">
                <a16:creationId xmlns:a16="http://schemas.microsoft.com/office/drawing/2014/main" id="{C1E5E5B3-2EF5-4116-921A-2977F2A512BD}"/>
              </a:ext>
            </a:extLst>
          </p:cNvPr>
          <p:cNvPicPr>
            <a:picLocks noChangeAspect="1"/>
          </p:cNvPicPr>
          <p:nvPr/>
        </p:nvPicPr>
        <p:blipFill>
          <a:blip r:embed="rId2"/>
          <a:stretch>
            <a:fillRect/>
          </a:stretch>
        </p:blipFill>
        <p:spPr>
          <a:xfrm>
            <a:off x="3532234" y="2750386"/>
            <a:ext cx="4199684" cy="3405458"/>
          </a:xfrm>
          <a:prstGeom prst="rect">
            <a:avLst/>
          </a:prstGeom>
        </p:spPr>
      </p:pic>
    </p:spTree>
    <p:extLst>
      <p:ext uri="{BB962C8B-B14F-4D97-AF65-F5344CB8AC3E}">
        <p14:creationId xmlns:p14="http://schemas.microsoft.com/office/powerpoint/2010/main" val="6548191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Exercise 2: Navigation</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80496"/>
            <a:ext cx="11029615" cy="4446547"/>
          </a:xfrm>
        </p:spPr>
        <p:txBody>
          <a:bodyPr anchor="t">
            <a:normAutofit/>
          </a:bodyPr>
          <a:lstStyle/>
          <a:p>
            <a:pPr marL="324000" lvl="1" indent="0">
              <a:buNone/>
            </a:pPr>
            <a:r>
              <a:rPr lang="en-US" sz="1800" b="0" i="0" u="none" strike="noStrike" baseline="0" dirty="0">
                <a:latin typeface="Lora-Regular"/>
              </a:rPr>
              <a:t>4. Since users of the web page will want to be able to click on each of the navigation items, we must add anchors for each item. We will place the anchors around the text contained in our list items as follows:</a:t>
            </a:r>
            <a:endParaRPr lang="en-US" sz="1800" dirty="0"/>
          </a:p>
        </p:txBody>
      </p:sp>
      <p:pic>
        <p:nvPicPr>
          <p:cNvPr id="5" name="Picture 4">
            <a:extLst>
              <a:ext uri="{FF2B5EF4-FFF2-40B4-BE49-F238E27FC236}">
                <a16:creationId xmlns:a16="http://schemas.microsoft.com/office/drawing/2014/main" id="{0B42BA72-B1D8-48AD-903F-4A3142E2EABB}"/>
              </a:ext>
            </a:extLst>
          </p:cNvPr>
          <p:cNvPicPr>
            <a:picLocks noChangeAspect="1"/>
          </p:cNvPicPr>
          <p:nvPr/>
        </p:nvPicPr>
        <p:blipFill>
          <a:blip r:embed="rId2"/>
          <a:stretch>
            <a:fillRect/>
          </a:stretch>
        </p:blipFill>
        <p:spPr>
          <a:xfrm>
            <a:off x="2147886" y="3265673"/>
            <a:ext cx="7896225" cy="2657475"/>
          </a:xfrm>
          <a:prstGeom prst="rect">
            <a:avLst/>
          </a:prstGeom>
        </p:spPr>
      </p:pic>
    </p:spTree>
    <p:extLst>
      <p:ext uri="{BB962C8B-B14F-4D97-AF65-F5344CB8AC3E}">
        <p14:creationId xmlns:p14="http://schemas.microsoft.com/office/powerpoint/2010/main" val="10472804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Exercise 2: Navigation</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80494"/>
            <a:ext cx="11029615" cy="4446547"/>
          </a:xfrm>
        </p:spPr>
        <p:txBody>
          <a:bodyPr anchor="t">
            <a:normAutofit/>
          </a:bodyPr>
          <a:lstStyle/>
          <a:p>
            <a:pPr marL="324000" lvl="1" indent="0">
              <a:buNone/>
            </a:pPr>
            <a:endParaRPr lang="en-US" sz="1800" b="0" i="0" u="none" strike="noStrike" baseline="0" dirty="0">
              <a:latin typeface="Lora-Regular"/>
            </a:endParaRPr>
          </a:p>
          <a:p>
            <a:pPr marL="324000" lvl="1" indent="0">
              <a:buNone/>
            </a:pPr>
            <a:r>
              <a:rPr lang="en-US" sz="1800" b="0" i="0" u="none" strike="noStrike" baseline="0" dirty="0">
                <a:latin typeface="Lora-Regular"/>
              </a:rPr>
              <a:t>5. We will now have a look in the browser at what this will look like by default without any custom styling. To do this, right-click on the filename in </a:t>
            </a:r>
            <a:r>
              <a:rPr lang="en-US" sz="1800" b="1" i="0" u="none" strike="noStrike" baseline="0" dirty="0" err="1">
                <a:latin typeface="Inconsolata-Bold"/>
              </a:rPr>
              <a:t>VSCode</a:t>
            </a:r>
            <a:r>
              <a:rPr lang="en-US" sz="1800" b="1" i="0" u="none" strike="noStrike" baseline="0" dirty="0">
                <a:latin typeface="Inconsolata-Bold"/>
              </a:rPr>
              <a:t> </a:t>
            </a:r>
            <a:r>
              <a:rPr lang="en-US" sz="1800" b="0" i="0" u="none" strike="noStrike" baseline="0" dirty="0">
                <a:latin typeface="Lora-Regular"/>
              </a:rPr>
              <a:t>on the </a:t>
            </a:r>
            <a:r>
              <a:rPr lang="en-US" sz="1800" b="0" i="0" u="none" strike="noStrike" baseline="0" dirty="0" err="1">
                <a:latin typeface="Lora-Regular"/>
              </a:rPr>
              <a:t>lefthand</a:t>
            </a:r>
            <a:r>
              <a:rPr lang="en-US" sz="1800" b="0" i="0" u="none" strike="noStrike" baseline="0" dirty="0">
                <a:latin typeface="Lora-Regular"/>
              </a:rPr>
              <a:t> side of the screen and select </a:t>
            </a:r>
            <a:r>
              <a:rPr lang="en-US" sz="1800" b="1" i="0" u="none" strike="noStrike" baseline="0" dirty="0">
                <a:latin typeface="Inconsolata-Bold"/>
              </a:rPr>
              <a:t>open in default browser</a:t>
            </a:r>
            <a:r>
              <a:rPr lang="en-US" sz="1800" b="0" i="0" u="none" strike="noStrike" baseline="0" dirty="0">
                <a:latin typeface="Lora-Regular"/>
              </a:rPr>
              <a:t>. You should see something that resembles the following screenshot:</a:t>
            </a:r>
            <a:endParaRPr lang="en-US" sz="1800" dirty="0"/>
          </a:p>
        </p:txBody>
      </p:sp>
      <p:pic>
        <p:nvPicPr>
          <p:cNvPr id="6" name="Picture 5">
            <a:extLst>
              <a:ext uri="{FF2B5EF4-FFF2-40B4-BE49-F238E27FC236}">
                <a16:creationId xmlns:a16="http://schemas.microsoft.com/office/drawing/2014/main" id="{6C399048-D288-4238-AE66-437240404D63}"/>
              </a:ext>
            </a:extLst>
          </p:cNvPr>
          <p:cNvPicPr>
            <a:picLocks noChangeAspect="1"/>
          </p:cNvPicPr>
          <p:nvPr/>
        </p:nvPicPr>
        <p:blipFill>
          <a:blip r:embed="rId2"/>
          <a:stretch>
            <a:fillRect/>
          </a:stretch>
        </p:blipFill>
        <p:spPr>
          <a:xfrm>
            <a:off x="4787152" y="4246046"/>
            <a:ext cx="2247900" cy="942975"/>
          </a:xfrm>
          <a:prstGeom prst="rect">
            <a:avLst/>
          </a:prstGeom>
        </p:spPr>
      </p:pic>
      <p:sp>
        <p:nvSpPr>
          <p:cNvPr id="8" name="TextBox 7">
            <a:extLst>
              <a:ext uri="{FF2B5EF4-FFF2-40B4-BE49-F238E27FC236}">
                <a16:creationId xmlns:a16="http://schemas.microsoft.com/office/drawing/2014/main" id="{1FD53FA7-FFC8-42BA-B92D-6A7B0C2685B1}"/>
              </a:ext>
            </a:extLst>
          </p:cNvPr>
          <p:cNvSpPr txBox="1"/>
          <p:nvPr/>
        </p:nvSpPr>
        <p:spPr>
          <a:xfrm>
            <a:off x="4787152" y="5339794"/>
            <a:ext cx="2617694" cy="307777"/>
          </a:xfrm>
          <a:prstGeom prst="rect">
            <a:avLst/>
          </a:prstGeom>
          <a:noFill/>
        </p:spPr>
        <p:txBody>
          <a:bodyPr wrap="square">
            <a:spAutoFit/>
          </a:bodyPr>
          <a:lstStyle/>
          <a:p>
            <a:r>
              <a:rPr lang="en-US" sz="1400" b="1" i="0" u="none" strike="noStrike" baseline="0" dirty="0">
                <a:latin typeface="OpenSans-Semibold"/>
              </a:rPr>
              <a:t>Figure 3.24: Default navigation</a:t>
            </a:r>
            <a:endParaRPr lang="en-US" sz="1400" b="1" dirty="0"/>
          </a:p>
        </p:txBody>
      </p:sp>
    </p:spTree>
    <p:extLst>
      <p:ext uri="{BB962C8B-B14F-4D97-AF65-F5344CB8AC3E}">
        <p14:creationId xmlns:p14="http://schemas.microsoft.com/office/powerpoint/2010/main" val="16511720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Exercise 2: Navigation</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80494"/>
            <a:ext cx="11029615" cy="4446547"/>
          </a:xfrm>
        </p:spPr>
        <p:txBody>
          <a:bodyPr numCol="2" anchor="t">
            <a:normAutofit/>
          </a:bodyPr>
          <a:lstStyle/>
          <a:p>
            <a:pPr marL="324000" lvl="1" indent="0">
              <a:buNone/>
            </a:pPr>
            <a:r>
              <a:rPr lang="en-US" sz="1800" b="0" i="0" u="none" strike="noStrike" baseline="0" dirty="0">
                <a:latin typeface="Lora-Regular"/>
              </a:rPr>
              <a:t>6. This is very different from what we want the navigation to look like. To correct this, we will now add some CSS to more closely match the navigation component shown in the wireframe. We will start by adding a basic CSS reset, which will be placed in between the opening and closing </a:t>
            </a:r>
            <a:r>
              <a:rPr lang="en-US" sz="1800" b="1" i="0" u="none" strike="noStrike" baseline="0" dirty="0">
                <a:latin typeface="Inconsolata-Bold"/>
              </a:rPr>
              <a:t>style </a:t>
            </a:r>
            <a:r>
              <a:rPr lang="en-US" sz="1800" b="0" i="0" u="none" strike="noStrike" baseline="0" dirty="0">
                <a:latin typeface="Lora-Regular"/>
              </a:rPr>
              <a:t>tags as follows:</a:t>
            </a: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r>
              <a:rPr lang="en-US" sz="1800" b="0" i="0" u="none" strike="noStrike" baseline="0" dirty="0">
                <a:latin typeface="Lora-Regular"/>
              </a:rPr>
              <a:t>7. We will use the </a:t>
            </a:r>
            <a:r>
              <a:rPr lang="en-US" sz="1800" b="1" i="0" u="none" strike="noStrike" baseline="0" dirty="0">
                <a:latin typeface="Inconsolata-Bold"/>
              </a:rPr>
              <a:t>flex </a:t>
            </a:r>
            <a:r>
              <a:rPr lang="en-US" sz="1800" b="0" i="0" u="none" strike="noStrike" baseline="0" dirty="0">
                <a:latin typeface="Lora-Regular"/>
              </a:rPr>
              <a:t>layout technique we learned about in </a:t>
            </a:r>
            <a:r>
              <a:rPr lang="en-US" sz="1800" b="0" i="1" u="none" strike="noStrike" baseline="0" dirty="0">
                <a:latin typeface="Lora-Italic"/>
              </a:rPr>
              <a:t>presentation 2</a:t>
            </a:r>
            <a:r>
              <a:rPr lang="en-US" sz="1800" b="0" i="0" u="none" strike="noStrike" baseline="0" dirty="0">
                <a:latin typeface="Lora-Regular"/>
              </a:rPr>
              <a:t>, </a:t>
            </a:r>
            <a:r>
              <a:rPr lang="en-US" sz="1800" b="0" i="1" u="none" strike="noStrike" baseline="0" dirty="0">
                <a:latin typeface="Lora-Italic"/>
              </a:rPr>
              <a:t>Structure and Layout</a:t>
            </a:r>
            <a:r>
              <a:rPr lang="en-US" sz="1800" b="0" i="0" u="none" strike="noStrike" baseline="0" dirty="0">
                <a:latin typeface="Lora-Regular"/>
              </a:rPr>
              <a:t>. We will also remove the default bullets shown to the left of the list items:</a:t>
            </a:r>
            <a:endParaRPr lang="en-US" sz="1800" dirty="0"/>
          </a:p>
        </p:txBody>
      </p:sp>
      <p:pic>
        <p:nvPicPr>
          <p:cNvPr id="5" name="Picture 4">
            <a:extLst>
              <a:ext uri="{FF2B5EF4-FFF2-40B4-BE49-F238E27FC236}">
                <a16:creationId xmlns:a16="http://schemas.microsoft.com/office/drawing/2014/main" id="{4E7C7C5A-57BE-4607-9CC3-4D616E91C896}"/>
              </a:ext>
            </a:extLst>
          </p:cNvPr>
          <p:cNvPicPr>
            <a:picLocks noChangeAspect="1"/>
          </p:cNvPicPr>
          <p:nvPr/>
        </p:nvPicPr>
        <p:blipFill>
          <a:blip r:embed="rId2"/>
          <a:stretch>
            <a:fillRect/>
          </a:stretch>
        </p:blipFill>
        <p:spPr>
          <a:xfrm>
            <a:off x="1687325" y="4517544"/>
            <a:ext cx="2828925" cy="1638300"/>
          </a:xfrm>
          <a:prstGeom prst="rect">
            <a:avLst/>
          </a:prstGeom>
        </p:spPr>
      </p:pic>
      <p:pic>
        <p:nvPicPr>
          <p:cNvPr id="9" name="Picture 8">
            <a:extLst>
              <a:ext uri="{FF2B5EF4-FFF2-40B4-BE49-F238E27FC236}">
                <a16:creationId xmlns:a16="http://schemas.microsoft.com/office/drawing/2014/main" id="{58B3B2ED-97D6-4C3F-870D-A1883F5962BE}"/>
              </a:ext>
            </a:extLst>
          </p:cNvPr>
          <p:cNvPicPr>
            <a:picLocks noChangeAspect="1"/>
          </p:cNvPicPr>
          <p:nvPr/>
        </p:nvPicPr>
        <p:blipFill rotWithShape="1">
          <a:blip r:embed="rId3"/>
          <a:srcRect r="61694"/>
          <a:stretch/>
        </p:blipFill>
        <p:spPr>
          <a:xfrm>
            <a:off x="7479927" y="3674969"/>
            <a:ext cx="3024748" cy="2609850"/>
          </a:xfrm>
          <a:prstGeom prst="rect">
            <a:avLst/>
          </a:prstGeom>
        </p:spPr>
      </p:pic>
    </p:spTree>
    <p:extLst>
      <p:ext uri="{BB962C8B-B14F-4D97-AF65-F5344CB8AC3E}">
        <p14:creationId xmlns:p14="http://schemas.microsoft.com/office/powerpoint/2010/main" val="32499361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Exercise 2: Navigation</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80494"/>
            <a:ext cx="11029615" cy="4446547"/>
          </a:xfrm>
        </p:spPr>
        <p:txBody>
          <a:bodyPr anchor="t">
            <a:normAutofit/>
          </a:bodyPr>
          <a:lstStyle/>
          <a:p>
            <a:pPr marL="324000" lvl="1" indent="0">
              <a:buNone/>
            </a:pPr>
            <a:r>
              <a:rPr lang="en-US" sz="1800" b="0" i="0" u="none" strike="noStrike" baseline="0" dirty="0">
                <a:latin typeface="Lora-Regular"/>
              </a:rPr>
              <a:t>8. We will now add some styling to the links so that they are no longer blue and more closely resemble the links shown in the wireframe. We will make the text bold, remove the default underline that gets applied to the links, and give the link some </a:t>
            </a:r>
            <a:r>
              <a:rPr lang="en-US" sz="1800" b="1" i="0" u="none" strike="noStrike" baseline="0" dirty="0">
                <a:latin typeface="Inconsolata-Bold"/>
              </a:rPr>
              <a:t>padding</a:t>
            </a:r>
            <a:r>
              <a:rPr lang="en-US" sz="1800" b="0" i="0" u="none" strike="noStrike" baseline="0" dirty="0">
                <a:latin typeface="Lora-Regular"/>
              </a:rPr>
              <a:t>:</a:t>
            </a: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r>
              <a:rPr lang="en-US" sz="1800" b="0" i="0" u="none" strike="noStrike" baseline="0" dirty="0">
                <a:latin typeface="Lora-Regular"/>
              </a:rPr>
              <a:t>The following figure shows the output of the web page so far:</a:t>
            </a:r>
            <a:endParaRPr lang="en-US" sz="1800" dirty="0"/>
          </a:p>
        </p:txBody>
      </p:sp>
      <p:pic>
        <p:nvPicPr>
          <p:cNvPr id="5" name="Picture 4">
            <a:extLst>
              <a:ext uri="{FF2B5EF4-FFF2-40B4-BE49-F238E27FC236}">
                <a16:creationId xmlns:a16="http://schemas.microsoft.com/office/drawing/2014/main" id="{D4A3754C-7AA7-4784-A2FC-6C6C254F62F2}"/>
              </a:ext>
            </a:extLst>
          </p:cNvPr>
          <p:cNvPicPr>
            <a:picLocks noChangeAspect="1"/>
          </p:cNvPicPr>
          <p:nvPr/>
        </p:nvPicPr>
        <p:blipFill>
          <a:blip r:embed="rId2"/>
          <a:stretch>
            <a:fillRect/>
          </a:stretch>
        </p:blipFill>
        <p:spPr>
          <a:xfrm>
            <a:off x="2152649" y="3121254"/>
            <a:ext cx="7886700" cy="1847850"/>
          </a:xfrm>
          <a:prstGeom prst="rect">
            <a:avLst/>
          </a:prstGeom>
        </p:spPr>
      </p:pic>
      <p:pic>
        <p:nvPicPr>
          <p:cNvPr id="9" name="Picture 8">
            <a:extLst>
              <a:ext uri="{FF2B5EF4-FFF2-40B4-BE49-F238E27FC236}">
                <a16:creationId xmlns:a16="http://schemas.microsoft.com/office/drawing/2014/main" id="{3F93A2D8-337B-4165-B20A-C62EFB7EC8AB}"/>
              </a:ext>
            </a:extLst>
          </p:cNvPr>
          <p:cNvPicPr>
            <a:picLocks noChangeAspect="1"/>
          </p:cNvPicPr>
          <p:nvPr/>
        </p:nvPicPr>
        <p:blipFill>
          <a:blip r:embed="rId3"/>
          <a:stretch>
            <a:fillRect/>
          </a:stretch>
        </p:blipFill>
        <p:spPr>
          <a:xfrm>
            <a:off x="3433761" y="5681264"/>
            <a:ext cx="5324475" cy="457200"/>
          </a:xfrm>
          <a:prstGeom prst="rect">
            <a:avLst/>
          </a:prstGeom>
        </p:spPr>
      </p:pic>
      <p:sp>
        <p:nvSpPr>
          <p:cNvPr id="11" name="TextBox 10">
            <a:extLst>
              <a:ext uri="{FF2B5EF4-FFF2-40B4-BE49-F238E27FC236}">
                <a16:creationId xmlns:a16="http://schemas.microsoft.com/office/drawing/2014/main" id="{C652691B-3BA5-4F3A-8AA1-1E3C6F7F4E9C}"/>
              </a:ext>
            </a:extLst>
          </p:cNvPr>
          <p:cNvSpPr txBox="1"/>
          <p:nvPr/>
        </p:nvSpPr>
        <p:spPr>
          <a:xfrm>
            <a:off x="4554071" y="6228864"/>
            <a:ext cx="2805953" cy="307777"/>
          </a:xfrm>
          <a:prstGeom prst="rect">
            <a:avLst/>
          </a:prstGeom>
          <a:noFill/>
        </p:spPr>
        <p:txBody>
          <a:bodyPr wrap="square">
            <a:spAutoFit/>
          </a:bodyPr>
          <a:lstStyle/>
          <a:p>
            <a:r>
              <a:rPr lang="en-US" sz="1400" b="1" i="0" u="none" strike="noStrike" baseline="0" dirty="0">
                <a:latin typeface="OpenSans-Semibold"/>
              </a:rPr>
              <a:t>Figure 3.25: Output without hover</a:t>
            </a:r>
            <a:endParaRPr lang="en-US" sz="1400" b="1" dirty="0"/>
          </a:p>
        </p:txBody>
      </p:sp>
    </p:spTree>
    <p:extLst>
      <p:ext uri="{BB962C8B-B14F-4D97-AF65-F5344CB8AC3E}">
        <p14:creationId xmlns:p14="http://schemas.microsoft.com/office/powerpoint/2010/main" val="17516083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Exercise 2: Navigation</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80494"/>
            <a:ext cx="11029615" cy="4446547"/>
          </a:xfrm>
        </p:spPr>
        <p:txBody>
          <a:bodyPr anchor="t">
            <a:normAutofit/>
          </a:bodyPr>
          <a:lstStyle/>
          <a:p>
            <a:pPr marL="324000" lvl="1" indent="0">
              <a:buNone/>
            </a:pPr>
            <a:endParaRPr lang="en-US" b="0" i="0" u="none" strike="noStrike" baseline="0" dirty="0">
              <a:latin typeface="Lora-Regular"/>
            </a:endParaRPr>
          </a:p>
          <a:p>
            <a:pPr marL="324000" lvl="1" indent="0">
              <a:buNone/>
            </a:pPr>
            <a:r>
              <a:rPr lang="en-US" b="0" i="0" u="none" strike="noStrike" baseline="0" dirty="0">
                <a:latin typeface="Lora-Regular"/>
              </a:rPr>
              <a:t>9. Finally, to apply the hover selector on the anchor elements and to set the link text to underline when the user hovers over the text, we will add the following code:</a:t>
            </a:r>
          </a:p>
          <a:p>
            <a:pPr marL="324000" lvl="1" indent="0">
              <a:buNone/>
            </a:pPr>
            <a:endParaRPr lang="en-US" dirty="0">
              <a:latin typeface="Lora-Regular"/>
            </a:endParaRPr>
          </a:p>
          <a:p>
            <a:pPr marL="324000" lvl="1" indent="0">
              <a:buNone/>
            </a:pPr>
            <a:endParaRPr lang="en-US" dirty="0">
              <a:latin typeface="Lora-Regular"/>
            </a:endParaRPr>
          </a:p>
          <a:p>
            <a:pPr marL="324000" lvl="1" indent="0">
              <a:buNone/>
            </a:pPr>
            <a:endParaRPr lang="en-US" dirty="0">
              <a:latin typeface="Lora-Regular"/>
            </a:endParaRPr>
          </a:p>
          <a:p>
            <a:pPr marL="324000" lvl="1" indent="0">
              <a:buNone/>
            </a:pPr>
            <a:r>
              <a:rPr lang="en-US" b="0" i="0" u="none" strike="noStrike" baseline="0" dirty="0">
                <a:latin typeface="Lora-Regular"/>
              </a:rPr>
              <a:t>If you now right-click on the filename in </a:t>
            </a:r>
            <a:r>
              <a:rPr lang="en-US" b="1" i="0" u="none" strike="noStrike" baseline="0" dirty="0" err="1">
                <a:latin typeface="Inconsolata-Bold"/>
              </a:rPr>
              <a:t>VSCode</a:t>
            </a:r>
            <a:r>
              <a:rPr lang="en-US" b="1" i="0" u="none" strike="noStrike" baseline="0" dirty="0">
                <a:latin typeface="Inconsolata-Bold"/>
              </a:rPr>
              <a:t> </a:t>
            </a:r>
            <a:r>
              <a:rPr lang="en-US" b="0" i="0" u="none" strike="noStrike" baseline="0" dirty="0">
                <a:latin typeface="Lora-Regular"/>
              </a:rPr>
              <a:t>on the left-hand side of the screen and select </a:t>
            </a:r>
            <a:r>
              <a:rPr lang="en-US" b="1" i="0" u="none" strike="noStrike" baseline="0" dirty="0">
                <a:latin typeface="Inconsolata-Bold"/>
              </a:rPr>
              <a:t>open in default browser</a:t>
            </a:r>
            <a:r>
              <a:rPr lang="en-US" b="0" i="0" u="none" strike="noStrike" baseline="0" dirty="0">
                <a:latin typeface="Lora-Regular"/>
              </a:rPr>
              <a:t>, you will see the navigation component in your browser. </a:t>
            </a:r>
          </a:p>
          <a:p>
            <a:pPr marL="324000" lvl="1" indent="0">
              <a:buNone/>
            </a:pPr>
            <a:r>
              <a:rPr lang="en-US" b="0" i="0" u="none" strike="noStrike" baseline="0" dirty="0">
                <a:latin typeface="Lora-Regular"/>
              </a:rPr>
              <a:t>You should now see something that looks like the following screenshot:</a:t>
            </a:r>
            <a:endParaRPr lang="en-US" dirty="0"/>
          </a:p>
        </p:txBody>
      </p:sp>
      <p:pic>
        <p:nvPicPr>
          <p:cNvPr id="18" name="Picture 17">
            <a:extLst>
              <a:ext uri="{FF2B5EF4-FFF2-40B4-BE49-F238E27FC236}">
                <a16:creationId xmlns:a16="http://schemas.microsoft.com/office/drawing/2014/main" id="{63E3C56F-806C-46EA-A12C-0A1DA88E8654}"/>
              </a:ext>
            </a:extLst>
          </p:cNvPr>
          <p:cNvPicPr>
            <a:picLocks noChangeAspect="1"/>
          </p:cNvPicPr>
          <p:nvPr/>
        </p:nvPicPr>
        <p:blipFill>
          <a:blip r:embed="rId2"/>
          <a:stretch>
            <a:fillRect/>
          </a:stretch>
        </p:blipFill>
        <p:spPr>
          <a:xfrm>
            <a:off x="2185986" y="3204883"/>
            <a:ext cx="7820025" cy="885825"/>
          </a:xfrm>
          <a:prstGeom prst="rect">
            <a:avLst/>
          </a:prstGeom>
        </p:spPr>
      </p:pic>
      <p:pic>
        <p:nvPicPr>
          <p:cNvPr id="20" name="Picture 19">
            <a:extLst>
              <a:ext uri="{FF2B5EF4-FFF2-40B4-BE49-F238E27FC236}">
                <a16:creationId xmlns:a16="http://schemas.microsoft.com/office/drawing/2014/main" id="{6949417F-3DDF-4387-ACFA-2B8756704135}"/>
              </a:ext>
            </a:extLst>
          </p:cNvPr>
          <p:cNvPicPr>
            <a:picLocks noChangeAspect="1"/>
          </p:cNvPicPr>
          <p:nvPr/>
        </p:nvPicPr>
        <p:blipFill>
          <a:blip r:embed="rId3"/>
          <a:stretch>
            <a:fillRect/>
          </a:stretch>
        </p:blipFill>
        <p:spPr>
          <a:xfrm>
            <a:off x="3673848" y="5351369"/>
            <a:ext cx="4629150" cy="476250"/>
          </a:xfrm>
          <a:prstGeom prst="rect">
            <a:avLst/>
          </a:prstGeom>
        </p:spPr>
      </p:pic>
      <p:sp>
        <p:nvSpPr>
          <p:cNvPr id="22" name="TextBox 21">
            <a:extLst>
              <a:ext uri="{FF2B5EF4-FFF2-40B4-BE49-F238E27FC236}">
                <a16:creationId xmlns:a16="http://schemas.microsoft.com/office/drawing/2014/main" id="{20C8E33B-B2B9-4F85-97FA-2E8B45F97E7C}"/>
              </a:ext>
            </a:extLst>
          </p:cNvPr>
          <p:cNvSpPr txBox="1"/>
          <p:nvPr/>
        </p:nvSpPr>
        <p:spPr>
          <a:xfrm>
            <a:off x="4908174" y="5848067"/>
            <a:ext cx="2375647" cy="307777"/>
          </a:xfrm>
          <a:prstGeom prst="rect">
            <a:avLst/>
          </a:prstGeom>
          <a:noFill/>
        </p:spPr>
        <p:txBody>
          <a:bodyPr wrap="square">
            <a:spAutoFit/>
          </a:bodyPr>
          <a:lstStyle/>
          <a:p>
            <a:r>
              <a:rPr lang="en-US" sz="1400" b="1" i="0" u="none" strike="noStrike" baseline="0" dirty="0">
                <a:latin typeface="OpenSans-Semibold"/>
              </a:rPr>
              <a:t>Figure 3.26: Styled navigation</a:t>
            </a:r>
            <a:endParaRPr lang="en-US" sz="1400" b="1" dirty="0"/>
          </a:p>
        </p:txBody>
      </p:sp>
    </p:spTree>
    <p:extLst>
      <p:ext uri="{BB962C8B-B14F-4D97-AF65-F5344CB8AC3E}">
        <p14:creationId xmlns:p14="http://schemas.microsoft.com/office/powerpoint/2010/main" val="30084967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Exercise 3: Breadcrumb</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80494"/>
            <a:ext cx="11029615" cy="4363741"/>
          </a:xfrm>
        </p:spPr>
        <p:txBody>
          <a:bodyPr anchor="ctr">
            <a:normAutofit/>
          </a:bodyPr>
          <a:lstStyle/>
          <a:p>
            <a:pPr marL="0" indent="0" algn="l">
              <a:buNone/>
            </a:pPr>
            <a:r>
              <a:rPr lang="en-US" sz="1800" b="0" i="0" u="none" strike="noStrike" baseline="0" dirty="0">
                <a:latin typeface="Lora-Regular"/>
              </a:rPr>
              <a:t>In this exercise, we will step through the process of writing the HTML and CSS for the breadcrumb component shown in </a:t>
            </a:r>
            <a:r>
              <a:rPr lang="en-US" sz="1800" b="0" i="1" u="none" strike="noStrike" baseline="0" dirty="0">
                <a:latin typeface="Lora-Italic"/>
              </a:rPr>
              <a:t>Figure 3.22</a:t>
            </a:r>
            <a:r>
              <a:rPr lang="en-US" sz="1800" b="0" i="0" u="none" strike="noStrike" baseline="0" dirty="0">
                <a:latin typeface="Lora-Regular"/>
              </a:rPr>
              <a:t>. The following figure shows it in more detail:</a:t>
            </a:r>
          </a:p>
          <a:p>
            <a:pPr marL="0" indent="0" algn="l">
              <a:buNone/>
            </a:pPr>
            <a:endParaRPr lang="en-US" dirty="0">
              <a:latin typeface="Lora-Regular"/>
            </a:endParaRPr>
          </a:p>
          <a:p>
            <a:pPr marL="0" indent="0" algn="l">
              <a:buNone/>
            </a:pPr>
            <a:endParaRPr lang="en-US" dirty="0">
              <a:latin typeface="Lora-Regular"/>
            </a:endParaRPr>
          </a:p>
          <a:p>
            <a:pPr marL="0" indent="0" algn="l">
              <a:buNone/>
            </a:pPr>
            <a:endParaRPr lang="en-US" dirty="0">
              <a:latin typeface="Lora-Regular"/>
            </a:endParaRPr>
          </a:p>
        </p:txBody>
      </p:sp>
      <p:pic>
        <p:nvPicPr>
          <p:cNvPr id="5" name="Picture 4">
            <a:extLst>
              <a:ext uri="{FF2B5EF4-FFF2-40B4-BE49-F238E27FC236}">
                <a16:creationId xmlns:a16="http://schemas.microsoft.com/office/drawing/2014/main" id="{6ED1753E-486E-4FFA-B64D-FE4C151E38FA}"/>
              </a:ext>
            </a:extLst>
          </p:cNvPr>
          <p:cNvPicPr>
            <a:picLocks noChangeAspect="1"/>
          </p:cNvPicPr>
          <p:nvPr/>
        </p:nvPicPr>
        <p:blipFill>
          <a:blip r:embed="rId2"/>
          <a:stretch>
            <a:fillRect/>
          </a:stretch>
        </p:blipFill>
        <p:spPr>
          <a:xfrm>
            <a:off x="4276723" y="4201315"/>
            <a:ext cx="3638550" cy="409575"/>
          </a:xfrm>
          <a:prstGeom prst="rect">
            <a:avLst/>
          </a:prstGeom>
        </p:spPr>
      </p:pic>
      <p:sp>
        <p:nvSpPr>
          <p:cNvPr id="9" name="TextBox 8">
            <a:extLst>
              <a:ext uri="{FF2B5EF4-FFF2-40B4-BE49-F238E27FC236}">
                <a16:creationId xmlns:a16="http://schemas.microsoft.com/office/drawing/2014/main" id="{D4074F64-7B6E-4748-9C62-EFE90E69F916}"/>
              </a:ext>
            </a:extLst>
          </p:cNvPr>
          <p:cNvSpPr txBox="1"/>
          <p:nvPr/>
        </p:nvSpPr>
        <p:spPr>
          <a:xfrm>
            <a:off x="5038162" y="4767651"/>
            <a:ext cx="2115671" cy="307777"/>
          </a:xfrm>
          <a:prstGeom prst="rect">
            <a:avLst/>
          </a:prstGeom>
          <a:noFill/>
        </p:spPr>
        <p:txBody>
          <a:bodyPr wrap="square">
            <a:spAutoFit/>
          </a:bodyPr>
          <a:lstStyle/>
          <a:p>
            <a:r>
              <a:rPr lang="en-US" sz="1400" b="1" i="0" u="none" strike="noStrike" baseline="0" dirty="0">
                <a:latin typeface="OpenSans-Semibold"/>
              </a:rPr>
              <a:t>Figure 3.28: Breadcrumb</a:t>
            </a:r>
            <a:endParaRPr lang="en-US" sz="1400" b="1" dirty="0"/>
          </a:p>
        </p:txBody>
      </p:sp>
    </p:spTree>
    <p:extLst>
      <p:ext uri="{BB962C8B-B14F-4D97-AF65-F5344CB8AC3E}">
        <p14:creationId xmlns:p14="http://schemas.microsoft.com/office/powerpoint/2010/main" val="27182243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Exercise 3: Breadcrumb</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80494"/>
            <a:ext cx="11029615" cy="4363741"/>
          </a:xfrm>
        </p:spPr>
        <p:txBody>
          <a:bodyPr anchor="t">
            <a:normAutofit/>
          </a:bodyPr>
          <a:lstStyle/>
          <a:p>
            <a:pPr marL="0" indent="0" algn="l">
              <a:buNone/>
            </a:pPr>
            <a:r>
              <a:rPr lang="en-US" sz="1800" b="0" i="0" u="none" strike="noStrike" baseline="0" dirty="0">
                <a:latin typeface="Lora-Regular"/>
              </a:rPr>
              <a:t>The following are the steps to complete this exercise:</a:t>
            </a:r>
          </a:p>
          <a:p>
            <a:pPr marL="324000" lvl="1" indent="0">
              <a:buNone/>
            </a:pPr>
            <a:r>
              <a:rPr lang="en-US" sz="1800" b="0" i="0" u="none" strike="noStrike" baseline="0" dirty="0">
                <a:latin typeface="Lora-Regular"/>
              </a:rPr>
              <a:t>1. First, let's create a file called </a:t>
            </a:r>
            <a:r>
              <a:rPr lang="en-US" sz="1800" b="1" i="0" u="none" strike="noStrike" baseline="0" dirty="0">
                <a:latin typeface="Inconsolata-Bold"/>
              </a:rPr>
              <a:t>breadcrumb.html </a:t>
            </a:r>
            <a:r>
              <a:rPr lang="en-US" sz="1800" b="0" i="0" u="none" strike="noStrike" baseline="0" dirty="0">
                <a:latin typeface="Lora-Regular"/>
              </a:rPr>
              <a:t>in </a:t>
            </a:r>
            <a:r>
              <a:rPr lang="en-US" sz="1800" b="1" i="0" u="none" strike="noStrike" baseline="0" dirty="0" err="1">
                <a:latin typeface="Inconsolata-Bold"/>
              </a:rPr>
              <a:t>VSCode</a:t>
            </a:r>
            <a:r>
              <a:rPr lang="en-US" sz="1800" b="1" i="0" u="none" strike="noStrike" baseline="0" dirty="0">
                <a:latin typeface="Inconsolata-Bold"/>
              </a:rPr>
              <a:t> </a:t>
            </a:r>
            <a:r>
              <a:rPr lang="en-US" sz="1800" b="0" i="0" u="none" strike="noStrike" baseline="0" dirty="0">
                <a:latin typeface="Lora-Regular"/>
              </a:rPr>
              <a:t>using the following HTML</a:t>
            </a:r>
          </a:p>
          <a:p>
            <a:pPr marL="324000" lvl="1" indent="0">
              <a:buNone/>
            </a:pPr>
            <a:r>
              <a:rPr lang="en-US" sz="1800" b="0" i="0" u="none" strike="noStrike" baseline="0" dirty="0">
                <a:latin typeface="Lora-Regular"/>
              </a:rPr>
              <a:t>code as a starter file:</a:t>
            </a:r>
          </a:p>
          <a:p>
            <a:pPr marL="324000" lvl="1" indent="0">
              <a:buNone/>
            </a:pPr>
            <a:endParaRPr lang="en-US" sz="1800" dirty="0">
              <a:latin typeface="Lora-Regular"/>
            </a:endParaRPr>
          </a:p>
        </p:txBody>
      </p:sp>
      <p:pic>
        <p:nvPicPr>
          <p:cNvPr id="6" name="Picture 5">
            <a:extLst>
              <a:ext uri="{FF2B5EF4-FFF2-40B4-BE49-F238E27FC236}">
                <a16:creationId xmlns:a16="http://schemas.microsoft.com/office/drawing/2014/main" id="{9605CF50-1154-42A0-91A2-A58FFE76D4B5}"/>
              </a:ext>
            </a:extLst>
          </p:cNvPr>
          <p:cNvPicPr>
            <a:picLocks noChangeAspect="1"/>
          </p:cNvPicPr>
          <p:nvPr/>
        </p:nvPicPr>
        <p:blipFill>
          <a:blip r:embed="rId2"/>
          <a:stretch>
            <a:fillRect/>
          </a:stretch>
        </p:blipFill>
        <p:spPr>
          <a:xfrm>
            <a:off x="2152649" y="3486710"/>
            <a:ext cx="7886700" cy="3057525"/>
          </a:xfrm>
          <a:prstGeom prst="rect">
            <a:avLst/>
          </a:prstGeom>
        </p:spPr>
      </p:pic>
    </p:spTree>
    <p:extLst>
      <p:ext uri="{BB962C8B-B14F-4D97-AF65-F5344CB8AC3E}">
        <p14:creationId xmlns:p14="http://schemas.microsoft.com/office/powerpoint/2010/main" val="11356793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Exercise 3: Breadcrumb</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80494"/>
            <a:ext cx="11029615" cy="4363741"/>
          </a:xfrm>
        </p:spPr>
        <p:txBody>
          <a:bodyPr anchor="t">
            <a:normAutofit/>
          </a:bodyPr>
          <a:lstStyle/>
          <a:p>
            <a:pPr marL="324000" lvl="1" indent="0">
              <a:buNone/>
            </a:pPr>
            <a:endParaRPr lang="en-US" sz="1800" b="0" i="0" u="none" strike="noStrike" baseline="0" dirty="0">
              <a:latin typeface="Lora-Regular"/>
            </a:endParaRPr>
          </a:p>
          <a:p>
            <a:pPr marL="324000" lvl="1" indent="0">
              <a:buNone/>
            </a:pPr>
            <a:r>
              <a:rPr lang="en-US" sz="1800" b="0" i="0" u="none" strike="noStrike" baseline="0" dirty="0">
                <a:latin typeface="Lora-Regular"/>
              </a:rPr>
              <a:t>2. First, we need to decide what the best HTML tag will be for the breadcrumb. Since this is a list of links and the ordering is important, we will use </a:t>
            </a:r>
            <a:r>
              <a:rPr lang="en-US" sz="1800" b="1" i="0" u="none" strike="noStrike" baseline="0" dirty="0" err="1">
                <a:latin typeface="Inconsolata-Bold"/>
              </a:rPr>
              <a:t>ol</a:t>
            </a:r>
            <a:r>
              <a:rPr lang="en-US" sz="1800" b="0" i="0" u="none" strike="noStrike" baseline="0" dirty="0">
                <a:latin typeface="Lora-Regular"/>
              </a:rPr>
              <a:t>. We will place this in between the </a:t>
            </a:r>
            <a:r>
              <a:rPr lang="en-US" sz="1800" b="1" i="0" u="none" strike="noStrike" baseline="0" dirty="0">
                <a:latin typeface="Inconsolata-Bold"/>
              </a:rPr>
              <a:t>body </a:t>
            </a:r>
            <a:r>
              <a:rPr lang="en-US" sz="1800" b="0" i="0" u="none" strike="noStrike" baseline="0" dirty="0">
                <a:latin typeface="Lora-Regular"/>
              </a:rPr>
              <a:t>tags as follows:</a:t>
            </a:r>
            <a:endParaRPr lang="en-US" sz="1800" dirty="0">
              <a:latin typeface="Lora-Regular"/>
            </a:endParaRPr>
          </a:p>
        </p:txBody>
      </p:sp>
      <p:pic>
        <p:nvPicPr>
          <p:cNvPr id="5" name="Picture 4">
            <a:extLst>
              <a:ext uri="{FF2B5EF4-FFF2-40B4-BE49-F238E27FC236}">
                <a16:creationId xmlns:a16="http://schemas.microsoft.com/office/drawing/2014/main" id="{964CEA47-8447-4A2E-AAB8-1AE42C302EB6}"/>
              </a:ext>
            </a:extLst>
          </p:cNvPr>
          <p:cNvPicPr>
            <a:picLocks noChangeAspect="1"/>
          </p:cNvPicPr>
          <p:nvPr/>
        </p:nvPicPr>
        <p:blipFill>
          <a:blip r:embed="rId2"/>
          <a:stretch>
            <a:fillRect/>
          </a:stretch>
        </p:blipFill>
        <p:spPr>
          <a:xfrm>
            <a:off x="2152649" y="3751729"/>
            <a:ext cx="7886700" cy="1885950"/>
          </a:xfrm>
          <a:prstGeom prst="rect">
            <a:avLst/>
          </a:prstGeom>
        </p:spPr>
      </p:pic>
    </p:spTree>
    <p:extLst>
      <p:ext uri="{BB962C8B-B14F-4D97-AF65-F5344CB8AC3E}">
        <p14:creationId xmlns:p14="http://schemas.microsoft.com/office/powerpoint/2010/main" val="34321384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Exercise 3: Breadcrumb</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80494"/>
            <a:ext cx="11029615" cy="4363741"/>
          </a:xfrm>
        </p:spPr>
        <p:txBody>
          <a:bodyPr anchor="t">
            <a:normAutofit/>
          </a:bodyPr>
          <a:lstStyle/>
          <a:p>
            <a:pPr marL="324000" lvl="1" indent="0">
              <a:buNone/>
            </a:pPr>
            <a:r>
              <a:rPr lang="en-US" sz="1800" b="0" i="0" u="none" strike="noStrike" baseline="0" dirty="0">
                <a:latin typeface="Lora-Regular"/>
              </a:rPr>
              <a:t>3. We will then add anchors to all but the last item because the last item represents the current page the user is viewing so doesn't need to be clickable:</a:t>
            </a: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r>
              <a:rPr lang="en-US" sz="1800" b="0" i="0" u="none" strike="noStrike" baseline="0" dirty="0">
                <a:latin typeface="Lora-Regular"/>
              </a:rPr>
              <a:t>4. Let's now take a look at what this will look like in the browser:</a:t>
            </a:r>
            <a:endParaRPr lang="en-US" sz="1800" dirty="0">
              <a:latin typeface="Lora-Regular"/>
            </a:endParaRPr>
          </a:p>
        </p:txBody>
      </p:sp>
      <p:pic>
        <p:nvPicPr>
          <p:cNvPr id="6" name="Picture 5">
            <a:extLst>
              <a:ext uri="{FF2B5EF4-FFF2-40B4-BE49-F238E27FC236}">
                <a16:creationId xmlns:a16="http://schemas.microsoft.com/office/drawing/2014/main" id="{2555F2D0-4034-45E4-ACE9-B5593C2702DA}"/>
              </a:ext>
            </a:extLst>
          </p:cNvPr>
          <p:cNvPicPr>
            <a:picLocks noChangeAspect="1"/>
          </p:cNvPicPr>
          <p:nvPr/>
        </p:nvPicPr>
        <p:blipFill>
          <a:blip r:embed="rId2"/>
          <a:stretch>
            <a:fillRect/>
          </a:stretch>
        </p:blipFill>
        <p:spPr>
          <a:xfrm>
            <a:off x="2147886" y="2926977"/>
            <a:ext cx="7896225" cy="1828800"/>
          </a:xfrm>
          <a:prstGeom prst="rect">
            <a:avLst/>
          </a:prstGeom>
        </p:spPr>
      </p:pic>
      <p:pic>
        <p:nvPicPr>
          <p:cNvPr id="8" name="Picture 7">
            <a:extLst>
              <a:ext uri="{FF2B5EF4-FFF2-40B4-BE49-F238E27FC236}">
                <a16:creationId xmlns:a16="http://schemas.microsoft.com/office/drawing/2014/main" id="{CD6E2CB7-9AE4-4532-8582-013F3E16F5D7}"/>
              </a:ext>
            </a:extLst>
          </p:cNvPr>
          <p:cNvPicPr>
            <a:picLocks noChangeAspect="1"/>
          </p:cNvPicPr>
          <p:nvPr/>
        </p:nvPicPr>
        <p:blipFill>
          <a:blip r:embed="rId3"/>
          <a:stretch>
            <a:fillRect/>
          </a:stretch>
        </p:blipFill>
        <p:spPr>
          <a:xfrm>
            <a:off x="4600573" y="5308119"/>
            <a:ext cx="2990850" cy="847725"/>
          </a:xfrm>
          <a:prstGeom prst="rect">
            <a:avLst/>
          </a:prstGeom>
        </p:spPr>
      </p:pic>
      <p:sp>
        <p:nvSpPr>
          <p:cNvPr id="10" name="TextBox 9">
            <a:extLst>
              <a:ext uri="{FF2B5EF4-FFF2-40B4-BE49-F238E27FC236}">
                <a16:creationId xmlns:a16="http://schemas.microsoft.com/office/drawing/2014/main" id="{059675B2-EA2A-45C1-9EBB-8F8DD440CF5D}"/>
              </a:ext>
            </a:extLst>
          </p:cNvPr>
          <p:cNvSpPr txBox="1"/>
          <p:nvPr/>
        </p:nvSpPr>
        <p:spPr>
          <a:xfrm>
            <a:off x="4724398" y="6224801"/>
            <a:ext cx="2743200" cy="307777"/>
          </a:xfrm>
          <a:prstGeom prst="rect">
            <a:avLst/>
          </a:prstGeom>
          <a:noFill/>
        </p:spPr>
        <p:txBody>
          <a:bodyPr wrap="square">
            <a:spAutoFit/>
          </a:bodyPr>
          <a:lstStyle/>
          <a:p>
            <a:r>
              <a:rPr lang="en-US" sz="1400" b="1" i="0" u="none" strike="noStrike" baseline="0" dirty="0">
                <a:latin typeface="OpenSans-Semibold"/>
              </a:rPr>
              <a:t>Figure 3.29: Default breadcrumb</a:t>
            </a:r>
            <a:endParaRPr lang="en-US" sz="1400" b="1" dirty="0"/>
          </a:p>
        </p:txBody>
      </p:sp>
    </p:spTree>
    <p:extLst>
      <p:ext uri="{BB962C8B-B14F-4D97-AF65-F5344CB8AC3E}">
        <p14:creationId xmlns:p14="http://schemas.microsoft.com/office/powerpoint/2010/main" val="8439623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Exercise 3: Breadcrumb</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68837"/>
            <a:ext cx="11029615" cy="4363741"/>
          </a:xfrm>
        </p:spPr>
        <p:txBody>
          <a:bodyPr anchor="t">
            <a:normAutofit/>
          </a:bodyPr>
          <a:lstStyle/>
          <a:p>
            <a:pPr marL="324000" lvl="1" indent="0">
              <a:buNone/>
            </a:pPr>
            <a:r>
              <a:rPr lang="en-US" sz="1800" b="0" i="0" u="none" strike="noStrike" baseline="0" dirty="0">
                <a:latin typeface="Lora-Regular"/>
              </a:rPr>
              <a:t>5. We will now start adding our styling. Again, we will start with a basic CSS reset and we will add the styles in between the opening and closing </a:t>
            </a:r>
            <a:r>
              <a:rPr lang="en-US" sz="1800" b="1" i="0" u="none" strike="noStrike" baseline="0" dirty="0">
                <a:latin typeface="Inconsolata-Bold"/>
              </a:rPr>
              <a:t>style </a:t>
            </a:r>
            <a:r>
              <a:rPr lang="en-US" sz="1800" b="0" i="0" u="none" strike="noStrike" baseline="0" dirty="0">
                <a:latin typeface="Lora-Regular"/>
              </a:rPr>
              <a:t>tags as follows:</a:t>
            </a: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r>
              <a:rPr lang="en-US" b="0" i="0" u="none" strike="noStrike" baseline="0" dirty="0">
                <a:latin typeface="Lora-Regular"/>
              </a:rPr>
              <a:t>6. We will use the </a:t>
            </a:r>
            <a:r>
              <a:rPr lang="en-US" b="1" i="0" u="none" strike="noStrike" baseline="0" dirty="0">
                <a:latin typeface="Inconsolata-Bold"/>
              </a:rPr>
              <a:t>flex </a:t>
            </a:r>
            <a:r>
              <a:rPr lang="en-US" b="0" i="0" u="none" strike="noStrike" baseline="0" dirty="0">
                <a:latin typeface="Lora-Regular"/>
              </a:rPr>
              <a:t>layout technique again, which we learned about in the previous chapter, and remove the default numbers from the ordered list:</a:t>
            </a:r>
            <a:endParaRPr lang="en-US" dirty="0">
              <a:latin typeface="Lora-Regular"/>
            </a:endParaRPr>
          </a:p>
        </p:txBody>
      </p:sp>
      <p:pic>
        <p:nvPicPr>
          <p:cNvPr id="5" name="Picture 4">
            <a:extLst>
              <a:ext uri="{FF2B5EF4-FFF2-40B4-BE49-F238E27FC236}">
                <a16:creationId xmlns:a16="http://schemas.microsoft.com/office/drawing/2014/main" id="{93E3FB51-8C0D-4B11-AE56-59B4798BE237}"/>
              </a:ext>
            </a:extLst>
          </p:cNvPr>
          <p:cNvPicPr>
            <a:picLocks noChangeAspect="1"/>
          </p:cNvPicPr>
          <p:nvPr/>
        </p:nvPicPr>
        <p:blipFill>
          <a:blip r:embed="rId2"/>
          <a:stretch>
            <a:fillRect/>
          </a:stretch>
        </p:blipFill>
        <p:spPr>
          <a:xfrm>
            <a:off x="3546382" y="2803392"/>
            <a:ext cx="5995707" cy="1251216"/>
          </a:xfrm>
          <a:prstGeom prst="rect">
            <a:avLst/>
          </a:prstGeom>
        </p:spPr>
      </p:pic>
      <p:pic>
        <p:nvPicPr>
          <p:cNvPr id="9" name="Picture 8">
            <a:extLst>
              <a:ext uri="{FF2B5EF4-FFF2-40B4-BE49-F238E27FC236}">
                <a16:creationId xmlns:a16="http://schemas.microsoft.com/office/drawing/2014/main" id="{50D87B3C-6F1F-48B3-AE9B-9BF15306A737}"/>
              </a:ext>
            </a:extLst>
          </p:cNvPr>
          <p:cNvPicPr>
            <a:picLocks noChangeAspect="1"/>
          </p:cNvPicPr>
          <p:nvPr/>
        </p:nvPicPr>
        <p:blipFill>
          <a:blip r:embed="rId3"/>
          <a:stretch>
            <a:fillRect/>
          </a:stretch>
        </p:blipFill>
        <p:spPr>
          <a:xfrm>
            <a:off x="3546382" y="4675413"/>
            <a:ext cx="5995707" cy="1974373"/>
          </a:xfrm>
          <a:prstGeom prst="rect">
            <a:avLst/>
          </a:prstGeom>
        </p:spPr>
      </p:pic>
    </p:spTree>
    <p:extLst>
      <p:ext uri="{BB962C8B-B14F-4D97-AF65-F5344CB8AC3E}">
        <p14:creationId xmlns:p14="http://schemas.microsoft.com/office/powerpoint/2010/main" val="4040812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Paragraphs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180496"/>
            <a:ext cx="4811469" cy="4211339"/>
          </a:xfrm>
        </p:spPr>
        <p:txBody>
          <a:bodyPr anchor="ctr"/>
          <a:lstStyle/>
          <a:p>
            <a:pPr marL="0" indent="0" algn="l">
              <a:buNone/>
            </a:pPr>
            <a:r>
              <a:rPr lang="en-US" sz="1800" b="0" i="0" u="none" strike="noStrike" baseline="0" dirty="0">
                <a:latin typeface="Lora-Regular"/>
              </a:rPr>
              <a:t>Paragraphs in HTML can be represented using the </a:t>
            </a:r>
            <a:r>
              <a:rPr lang="en-US" sz="1800" b="1" i="0" u="none" strike="noStrike" baseline="0" dirty="0">
                <a:latin typeface="Inconsolata-Bold"/>
              </a:rPr>
              <a:t>p </a:t>
            </a:r>
            <a:r>
              <a:rPr lang="en-US" sz="1800" b="0" i="0" u="none" strike="noStrike" baseline="0" dirty="0">
                <a:latin typeface="Lora-Regular"/>
              </a:rPr>
              <a:t>tag. On a web page, you might have chunks of the core content of a topic presented to the reader. Such content is included under a </a:t>
            </a:r>
            <a:r>
              <a:rPr lang="en-US" sz="1800" b="1" i="0" u="none" strike="noStrike" baseline="0" dirty="0">
                <a:latin typeface="Inconsolata-Bold"/>
              </a:rPr>
              <a:t>p </a:t>
            </a:r>
            <a:r>
              <a:rPr lang="en-US" sz="1800" b="0" i="0" u="none" strike="noStrike" baseline="0" dirty="0">
                <a:latin typeface="Lora-Regular"/>
              </a:rPr>
              <a:t>tag in HTML. The following code snippet shows how you would include paragraphs in a document and what they look like by default in the browser:</a:t>
            </a:r>
            <a:endParaRPr lang="en-US" sz="1800" dirty="0"/>
          </a:p>
        </p:txBody>
      </p:sp>
      <p:pic>
        <p:nvPicPr>
          <p:cNvPr id="5" name="Picture 4">
            <a:extLst>
              <a:ext uri="{FF2B5EF4-FFF2-40B4-BE49-F238E27FC236}">
                <a16:creationId xmlns:a16="http://schemas.microsoft.com/office/drawing/2014/main" id="{8F583611-54DB-4D53-BBC9-7A1F75A804A8}"/>
              </a:ext>
            </a:extLst>
          </p:cNvPr>
          <p:cNvPicPr>
            <a:picLocks noChangeAspect="1"/>
          </p:cNvPicPr>
          <p:nvPr/>
        </p:nvPicPr>
        <p:blipFill rotWithShape="1">
          <a:blip r:embed="rId2"/>
          <a:srcRect r="4249" b="4955"/>
          <a:stretch/>
        </p:blipFill>
        <p:spPr>
          <a:xfrm>
            <a:off x="5392662" y="2606274"/>
            <a:ext cx="6218145" cy="1645452"/>
          </a:xfrm>
          <a:prstGeom prst="rect">
            <a:avLst/>
          </a:prstGeom>
        </p:spPr>
      </p:pic>
      <p:pic>
        <p:nvPicPr>
          <p:cNvPr id="8" name="Picture 7">
            <a:extLst>
              <a:ext uri="{FF2B5EF4-FFF2-40B4-BE49-F238E27FC236}">
                <a16:creationId xmlns:a16="http://schemas.microsoft.com/office/drawing/2014/main" id="{AD75EDD5-1AB8-4A82-975F-DC650F28050A}"/>
              </a:ext>
            </a:extLst>
          </p:cNvPr>
          <p:cNvPicPr>
            <a:picLocks noChangeAspect="1"/>
          </p:cNvPicPr>
          <p:nvPr/>
        </p:nvPicPr>
        <p:blipFill rotWithShape="1">
          <a:blip r:embed="rId3"/>
          <a:srcRect t="4817"/>
          <a:stretch/>
        </p:blipFill>
        <p:spPr>
          <a:xfrm>
            <a:off x="5392661" y="4251726"/>
            <a:ext cx="6218145" cy="1847764"/>
          </a:xfrm>
          <a:prstGeom prst="rect">
            <a:avLst/>
          </a:prstGeom>
        </p:spPr>
      </p:pic>
    </p:spTree>
    <p:extLst>
      <p:ext uri="{BB962C8B-B14F-4D97-AF65-F5344CB8AC3E}">
        <p14:creationId xmlns:p14="http://schemas.microsoft.com/office/powerpoint/2010/main" val="35706357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Exercise 3: Breadcrumb</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68837"/>
            <a:ext cx="11029615" cy="4363741"/>
          </a:xfrm>
        </p:spPr>
        <p:txBody>
          <a:bodyPr anchor="t">
            <a:normAutofit/>
          </a:bodyPr>
          <a:lstStyle/>
          <a:p>
            <a:pPr marL="324000" lvl="1" indent="0">
              <a:buNone/>
            </a:pPr>
            <a:r>
              <a:rPr lang="en-US" sz="1800" b="0" i="0" u="none" strike="noStrike" baseline="0" dirty="0">
                <a:latin typeface="Lora-Regular"/>
              </a:rPr>
              <a:t>7. Let's style the list items in the ordered list. We will first add some padding to the list items. Then, we will add a forward slash at the end of all the list items except the last one. We will add some margin to the left to ensure our list items are nicely separated:</a:t>
            </a:r>
            <a:endParaRPr lang="en-US" sz="1800" dirty="0">
              <a:latin typeface="Lora-Regular"/>
            </a:endParaRPr>
          </a:p>
        </p:txBody>
      </p:sp>
      <p:pic>
        <p:nvPicPr>
          <p:cNvPr id="6" name="Picture 5">
            <a:extLst>
              <a:ext uri="{FF2B5EF4-FFF2-40B4-BE49-F238E27FC236}">
                <a16:creationId xmlns:a16="http://schemas.microsoft.com/office/drawing/2014/main" id="{ADA328D7-8604-4099-83C4-8C6C93C30DFE}"/>
              </a:ext>
            </a:extLst>
          </p:cNvPr>
          <p:cNvPicPr>
            <a:picLocks noChangeAspect="1"/>
          </p:cNvPicPr>
          <p:nvPr/>
        </p:nvPicPr>
        <p:blipFill>
          <a:blip r:embed="rId2"/>
          <a:stretch>
            <a:fillRect/>
          </a:stretch>
        </p:blipFill>
        <p:spPr>
          <a:xfrm>
            <a:off x="2162174" y="3429000"/>
            <a:ext cx="7867650" cy="2562225"/>
          </a:xfrm>
          <a:prstGeom prst="rect">
            <a:avLst/>
          </a:prstGeom>
        </p:spPr>
      </p:pic>
    </p:spTree>
    <p:extLst>
      <p:ext uri="{BB962C8B-B14F-4D97-AF65-F5344CB8AC3E}">
        <p14:creationId xmlns:p14="http://schemas.microsoft.com/office/powerpoint/2010/main" val="5532595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Exercise 3: Breadcrumb</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68837"/>
            <a:ext cx="11029615" cy="4363741"/>
          </a:xfrm>
        </p:spPr>
        <p:txBody>
          <a:bodyPr anchor="t">
            <a:normAutofit/>
          </a:bodyPr>
          <a:lstStyle/>
          <a:p>
            <a:pPr marL="324000" lvl="1" indent="0">
              <a:buNone/>
            </a:pPr>
            <a:endParaRPr lang="en-US" sz="1800" b="0" i="0" u="none" strike="noStrike" baseline="0" dirty="0">
              <a:latin typeface="Lora-Regular"/>
            </a:endParaRPr>
          </a:p>
          <a:p>
            <a:pPr marL="324000" lvl="1" indent="0">
              <a:buNone/>
            </a:pPr>
            <a:r>
              <a:rPr lang="en-US" sz="1800" b="0" i="0" u="none" strike="noStrike" baseline="0" dirty="0">
                <a:latin typeface="Lora-Regular"/>
              </a:rPr>
              <a:t>8. Finally, we will style the anchors, making sure the color of the text is black and only showing an underline when the user hovers over the link:</a:t>
            </a:r>
            <a:endParaRPr lang="en-US" sz="1800" dirty="0">
              <a:latin typeface="Lora-Regular"/>
            </a:endParaRPr>
          </a:p>
        </p:txBody>
      </p:sp>
      <p:pic>
        <p:nvPicPr>
          <p:cNvPr id="5" name="Picture 4">
            <a:extLst>
              <a:ext uri="{FF2B5EF4-FFF2-40B4-BE49-F238E27FC236}">
                <a16:creationId xmlns:a16="http://schemas.microsoft.com/office/drawing/2014/main" id="{DF2DB299-9BFE-4193-9335-8CA58E7E654E}"/>
              </a:ext>
            </a:extLst>
          </p:cNvPr>
          <p:cNvPicPr>
            <a:picLocks noChangeAspect="1"/>
          </p:cNvPicPr>
          <p:nvPr/>
        </p:nvPicPr>
        <p:blipFill>
          <a:blip r:embed="rId2"/>
          <a:stretch>
            <a:fillRect/>
          </a:stretch>
        </p:blipFill>
        <p:spPr>
          <a:xfrm>
            <a:off x="2162174" y="3674688"/>
            <a:ext cx="7867650" cy="1857375"/>
          </a:xfrm>
          <a:prstGeom prst="rect">
            <a:avLst/>
          </a:prstGeom>
        </p:spPr>
      </p:pic>
    </p:spTree>
    <p:extLst>
      <p:ext uri="{BB962C8B-B14F-4D97-AF65-F5344CB8AC3E}">
        <p14:creationId xmlns:p14="http://schemas.microsoft.com/office/powerpoint/2010/main" val="10502702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Exercise 3: Breadcrumb</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68837"/>
            <a:ext cx="11029615" cy="4363741"/>
          </a:xfrm>
        </p:spPr>
        <p:txBody>
          <a:bodyPr anchor="t">
            <a:normAutofit/>
          </a:bodyPr>
          <a:lstStyle/>
          <a:p>
            <a:pPr marL="324000" lvl="1" indent="0">
              <a:buNone/>
            </a:pPr>
            <a:endParaRPr lang="en-US" sz="1800" b="0" i="0" u="none" strike="noStrike" baseline="0" dirty="0">
              <a:latin typeface="Lora-Regular"/>
            </a:endParaRPr>
          </a:p>
          <a:p>
            <a:pPr marL="324000" lvl="1" indent="0">
              <a:buNone/>
            </a:pPr>
            <a:endParaRPr lang="en-US" sz="1800" dirty="0">
              <a:latin typeface="Lora-Regular"/>
            </a:endParaRPr>
          </a:p>
          <a:p>
            <a:pPr marL="324000" lvl="1" indent="0">
              <a:buNone/>
            </a:pPr>
            <a:r>
              <a:rPr lang="en-US" sz="1800" b="0" i="0" u="none" strike="noStrike" baseline="0" dirty="0">
                <a:latin typeface="Lora-Regular"/>
              </a:rPr>
              <a:t>If you now right-click on the filename in </a:t>
            </a:r>
            <a:r>
              <a:rPr lang="en-US" sz="1800" b="1" i="0" u="none" strike="noStrike" baseline="0" dirty="0" err="1">
                <a:latin typeface="Inconsolata-Bold"/>
              </a:rPr>
              <a:t>VSCode</a:t>
            </a:r>
            <a:r>
              <a:rPr lang="en-US" sz="1800" b="1" i="0" u="none" strike="noStrike" baseline="0" dirty="0">
                <a:latin typeface="Inconsolata-Bold"/>
              </a:rPr>
              <a:t> </a:t>
            </a:r>
            <a:r>
              <a:rPr lang="en-US" sz="1800" b="0" i="0" u="none" strike="noStrike" baseline="0" dirty="0">
                <a:latin typeface="Lora-Regular"/>
              </a:rPr>
              <a:t>on the left-hand side of the screen and select </a:t>
            </a:r>
            <a:r>
              <a:rPr lang="en-US" sz="1800" b="1" i="0" u="none" strike="noStrike" baseline="0" dirty="0">
                <a:latin typeface="Inconsolata-Bold"/>
              </a:rPr>
              <a:t>open in default browser</a:t>
            </a:r>
            <a:r>
              <a:rPr lang="en-US" sz="1800" b="0" i="0" u="none" strike="noStrike" baseline="0" dirty="0">
                <a:latin typeface="Lora-Regular"/>
              </a:rPr>
              <a:t>, you will see the breadcrumb component in your browser.</a:t>
            </a:r>
          </a:p>
          <a:p>
            <a:pPr marL="324000" lvl="1" indent="0">
              <a:buNone/>
            </a:pPr>
            <a:r>
              <a:rPr lang="en-US" sz="1800" b="0" i="0" u="none" strike="noStrike" baseline="0" dirty="0">
                <a:latin typeface="Lora-Regular"/>
              </a:rPr>
              <a:t>You should now see something similar to the following figure in your browser:</a:t>
            </a:r>
            <a:endParaRPr lang="en-US" sz="1800" dirty="0">
              <a:latin typeface="Lora-Regular"/>
            </a:endParaRPr>
          </a:p>
        </p:txBody>
      </p:sp>
      <p:pic>
        <p:nvPicPr>
          <p:cNvPr id="6" name="Picture 5">
            <a:extLst>
              <a:ext uri="{FF2B5EF4-FFF2-40B4-BE49-F238E27FC236}">
                <a16:creationId xmlns:a16="http://schemas.microsoft.com/office/drawing/2014/main" id="{A67435B0-3362-4991-A2F3-D677A87DEE7E}"/>
              </a:ext>
            </a:extLst>
          </p:cNvPr>
          <p:cNvPicPr>
            <a:picLocks noChangeAspect="1"/>
          </p:cNvPicPr>
          <p:nvPr/>
        </p:nvPicPr>
        <p:blipFill>
          <a:blip r:embed="rId2"/>
          <a:stretch>
            <a:fillRect/>
          </a:stretch>
        </p:blipFill>
        <p:spPr>
          <a:xfrm>
            <a:off x="3900484" y="4634075"/>
            <a:ext cx="4391025" cy="485775"/>
          </a:xfrm>
          <a:prstGeom prst="rect">
            <a:avLst/>
          </a:prstGeom>
        </p:spPr>
      </p:pic>
      <p:sp>
        <p:nvSpPr>
          <p:cNvPr id="8" name="TextBox 7">
            <a:extLst>
              <a:ext uri="{FF2B5EF4-FFF2-40B4-BE49-F238E27FC236}">
                <a16:creationId xmlns:a16="http://schemas.microsoft.com/office/drawing/2014/main" id="{F9B10069-0E72-4189-A2CB-534A44AB554E}"/>
              </a:ext>
            </a:extLst>
          </p:cNvPr>
          <p:cNvSpPr txBox="1"/>
          <p:nvPr/>
        </p:nvSpPr>
        <p:spPr>
          <a:xfrm>
            <a:off x="4782668" y="5248027"/>
            <a:ext cx="2626659" cy="307777"/>
          </a:xfrm>
          <a:prstGeom prst="rect">
            <a:avLst/>
          </a:prstGeom>
          <a:noFill/>
        </p:spPr>
        <p:txBody>
          <a:bodyPr wrap="square">
            <a:spAutoFit/>
          </a:bodyPr>
          <a:lstStyle/>
          <a:p>
            <a:r>
              <a:rPr lang="en-US" sz="1400" b="1" i="0" u="none" strike="noStrike" baseline="0" dirty="0">
                <a:latin typeface="OpenSans-Semibold"/>
              </a:rPr>
              <a:t>Figure 3.30: Styled breadcrumb</a:t>
            </a:r>
            <a:endParaRPr lang="en-US" sz="1400" b="1" dirty="0"/>
          </a:p>
        </p:txBody>
      </p:sp>
    </p:spTree>
    <p:extLst>
      <p:ext uri="{BB962C8B-B14F-4D97-AF65-F5344CB8AC3E}">
        <p14:creationId xmlns:p14="http://schemas.microsoft.com/office/powerpoint/2010/main" val="39299362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2B1CD-0C0A-4571-8BE5-4BB8B94F84AE}"/>
              </a:ext>
            </a:extLst>
          </p:cNvPr>
          <p:cNvSpPr>
            <a:spLocks noGrp="1"/>
          </p:cNvSpPr>
          <p:nvPr>
            <p:ph type="title"/>
          </p:nvPr>
        </p:nvSpPr>
        <p:spPr/>
        <p:txBody>
          <a:bodyPr/>
          <a:lstStyle/>
          <a:p>
            <a:r>
              <a:rPr lang="en-US" dirty="0"/>
              <a:t>Exercise 4: Page Heading and Introduction</a:t>
            </a:r>
          </a:p>
        </p:txBody>
      </p:sp>
      <p:sp>
        <p:nvSpPr>
          <p:cNvPr id="3" name="Content Placeholder 2">
            <a:extLst>
              <a:ext uri="{FF2B5EF4-FFF2-40B4-BE49-F238E27FC236}">
                <a16:creationId xmlns:a16="http://schemas.microsoft.com/office/drawing/2014/main" id="{1906DDB9-65F8-4384-A038-E1CF26CD40D9}"/>
              </a:ext>
            </a:extLst>
          </p:cNvPr>
          <p:cNvSpPr>
            <a:spLocks noGrp="1"/>
          </p:cNvSpPr>
          <p:nvPr>
            <p:ph idx="1"/>
          </p:nvPr>
        </p:nvSpPr>
        <p:spPr>
          <a:xfrm>
            <a:off x="581190" y="2180496"/>
            <a:ext cx="11029615" cy="3678303"/>
          </a:xfrm>
        </p:spPr>
        <p:txBody>
          <a:bodyPr/>
          <a:lstStyle/>
          <a:p>
            <a:pPr marL="0" indent="0" algn="l">
              <a:buNone/>
            </a:pPr>
            <a:r>
              <a:rPr lang="en-US" sz="1800" b="0" i="0" u="none" strike="noStrike" baseline="0" dirty="0">
                <a:latin typeface="Lora-Regular"/>
              </a:rPr>
              <a:t>We will now write the HTML and CSS for the heading and introduction section of the wireframe. The following figure shows it in more detail:</a:t>
            </a:r>
          </a:p>
          <a:p>
            <a:pPr marL="0" indent="0" algn="l">
              <a:buNone/>
            </a:pPr>
            <a:endParaRPr lang="en-US" dirty="0">
              <a:latin typeface="Lora-Regular"/>
            </a:endParaRPr>
          </a:p>
          <a:p>
            <a:pPr marL="0" indent="0" algn="l">
              <a:buNone/>
            </a:pPr>
            <a:endParaRPr lang="en-US" sz="1800" b="0" i="0" u="none" strike="noStrike" baseline="0" dirty="0">
              <a:latin typeface="Lora-Regular"/>
            </a:endParaRPr>
          </a:p>
          <a:p>
            <a:pPr marL="0" indent="0" algn="l">
              <a:buNone/>
            </a:pPr>
            <a:endParaRPr lang="en-US" sz="1800" b="0" i="0" u="none" strike="noStrike" baseline="0" dirty="0">
              <a:latin typeface="Lora-Regular"/>
            </a:endParaRPr>
          </a:p>
          <a:p>
            <a:pPr marL="0" indent="0" algn="l">
              <a:buNone/>
            </a:pPr>
            <a:endParaRPr lang="en-US" dirty="0">
              <a:latin typeface="Lora-Regular"/>
            </a:endParaRPr>
          </a:p>
          <a:p>
            <a:pPr marL="0" indent="0" algn="l">
              <a:buNone/>
            </a:pPr>
            <a:endParaRPr lang="en-US" dirty="0"/>
          </a:p>
        </p:txBody>
      </p:sp>
      <p:pic>
        <p:nvPicPr>
          <p:cNvPr id="5" name="Picture 4">
            <a:extLst>
              <a:ext uri="{FF2B5EF4-FFF2-40B4-BE49-F238E27FC236}">
                <a16:creationId xmlns:a16="http://schemas.microsoft.com/office/drawing/2014/main" id="{FC80CABE-8DF4-43B3-B197-3E4B8DC2D5A9}"/>
              </a:ext>
            </a:extLst>
          </p:cNvPr>
          <p:cNvPicPr>
            <a:picLocks noChangeAspect="1"/>
          </p:cNvPicPr>
          <p:nvPr/>
        </p:nvPicPr>
        <p:blipFill>
          <a:blip r:embed="rId2"/>
          <a:stretch>
            <a:fillRect/>
          </a:stretch>
        </p:blipFill>
        <p:spPr>
          <a:xfrm>
            <a:off x="2176461" y="3429000"/>
            <a:ext cx="7839075" cy="1981200"/>
          </a:xfrm>
          <a:prstGeom prst="rect">
            <a:avLst/>
          </a:prstGeom>
        </p:spPr>
      </p:pic>
      <p:sp>
        <p:nvSpPr>
          <p:cNvPr id="7" name="TextBox 6">
            <a:extLst>
              <a:ext uri="{FF2B5EF4-FFF2-40B4-BE49-F238E27FC236}">
                <a16:creationId xmlns:a16="http://schemas.microsoft.com/office/drawing/2014/main" id="{EF938074-A5EE-4383-8847-4704E74A5999}"/>
              </a:ext>
            </a:extLst>
          </p:cNvPr>
          <p:cNvSpPr txBox="1"/>
          <p:nvPr/>
        </p:nvSpPr>
        <p:spPr>
          <a:xfrm>
            <a:off x="4912658" y="5551022"/>
            <a:ext cx="3361765" cy="307777"/>
          </a:xfrm>
          <a:prstGeom prst="rect">
            <a:avLst/>
          </a:prstGeom>
          <a:noFill/>
        </p:spPr>
        <p:txBody>
          <a:bodyPr wrap="square">
            <a:spAutoFit/>
          </a:bodyPr>
          <a:lstStyle/>
          <a:p>
            <a:r>
              <a:rPr lang="en-US" sz="1400" b="1" i="0" u="none" strike="noStrike" baseline="0" dirty="0">
                <a:latin typeface="OpenSans-Semibold"/>
              </a:rPr>
              <a:t>Figure 3.31: Introduction section</a:t>
            </a:r>
            <a:endParaRPr lang="en-US" sz="1400" b="1" dirty="0"/>
          </a:p>
        </p:txBody>
      </p:sp>
    </p:spTree>
    <p:extLst>
      <p:ext uri="{BB962C8B-B14F-4D97-AF65-F5344CB8AC3E}">
        <p14:creationId xmlns:p14="http://schemas.microsoft.com/office/powerpoint/2010/main" val="21288642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2B1CD-0C0A-4571-8BE5-4BB8B94F84AE}"/>
              </a:ext>
            </a:extLst>
          </p:cNvPr>
          <p:cNvSpPr>
            <a:spLocks noGrp="1"/>
          </p:cNvSpPr>
          <p:nvPr>
            <p:ph type="title"/>
          </p:nvPr>
        </p:nvSpPr>
        <p:spPr/>
        <p:txBody>
          <a:bodyPr/>
          <a:lstStyle/>
          <a:p>
            <a:r>
              <a:rPr lang="en-US" dirty="0"/>
              <a:t>Exercise 4: Page Heading and Introduction</a:t>
            </a:r>
          </a:p>
        </p:txBody>
      </p:sp>
      <p:sp>
        <p:nvSpPr>
          <p:cNvPr id="3" name="Content Placeholder 2">
            <a:extLst>
              <a:ext uri="{FF2B5EF4-FFF2-40B4-BE49-F238E27FC236}">
                <a16:creationId xmlns:a16="http://schemas.microsoft.com/office/drawing/2014/main" id="{1906DDB9-65F8-4384-A038-E1CF26CD40D9}"/>
              </a:ext>
            </a:extLst>
          </p:cNvPr>
          <p:cNvSpPr>
            <a:spLocks noGrp="1"/>
          </p:cNvSpPr>
          <p:nvPr>
            <p:ph idx="1"/>
          </p:nvPr>
        </p:nvSpPr>
        <p:spPr>
          <a:xfrm>
            <a:off x="581190" y="2180496"/>
            <a:ext cx="11029615" cy="3678303"/>
          </a:xfrm>
        </p:spPr>
        <p:txBody>
          <a:bodyPr anchor="t"/>
          <a:lstStyle/>
          <a:p>
            <a:pPr marL="0" indent="0" algn="l">
              <a:buNone/>
            </a:pPr>
            <a:r>
              <a:rPr lang="en-US" sz="1800" b="0" i="0" u="none" strike="noStrike" baseline="0" dirty="0">
                <a:latin typeface="Lora-Regular"/>
              </a:rPr>
              <a:t>The steps to complete the exercise are as follows:</a:t>
            </a:r>
          </a:p>
          <a:p>
            <a:pPr marL="324000" lvl="1" indent="0">
              <a:buNone/>
            </a:pPr>
            <a:r>
              <a:rPr lang="en-US" sz="1800" b="0" i="0" u="none" strike="noStrike" baseline="0" dirty="0">
                <a:latin typeface="Lora-Regular"/>
              </a:rPr>
              <a:t>1. First, let's create a file called </a:t>
            </a:r>
            <a:r>
              <a:rPr lang="en-US" sz="1800" b="1" i="0" u="none" strike="noStrike" baseline="0" dirty="0">
                <a:latin typeface="Inconsolata-Bold"/>
              </a:rPr>
              <a:t>text.html </a:t>
            </a:r>
            <a:r>
              <a:rPr lang="en-US" sz="1800" b="0" i="0" u="none" strike="noStrike" baseline="0" dirty="0">
                <a:latin typeface="Lora-Regular"/>
              </a:rPr>
              <a:t>in </a:t>
            </a:r>
            <a:r>
              <a:rPr lang="en-US" sz="1800" b="1" i="0" u="none" strike="noStrike" baseline="0" dirty="0" err="1">
                <a:latin typeface="Inconsolata-Bold"/>
              </a:rPr>
              <a:t>VSCode</a:t>
            </a:r>
            <a:r>
              <a:rPr lang="en-US" sz="1800" b="1" i="0" u="none" strike="noStrike" baseline="0" dirty="0">
                <a:latin typeface="Inconsolata-Bold"/>
              </a:rPr>
              <a:t> </a:t>
            </a:r>
            <a:r>
              <a:rPr lang="en-US" sz="1800" b="0" i="0" u="none" strike="noStrike" baseline="0" dirty="0">
                <a:latin typeface="Lora-Regular"/>
              </a:rPr>
              <a:t>using the following HTML code as a starter file:</a:t>
            </a:r>
            <a:endParaRPr lang="en-US" sz="1800" dirty="0"/>
          </a:p>
        </p:txBody>
      </p:sp>
      <p:pic>
        <p:nvPicPr>
          <p:cNvPr id="6" name="Picture 5">
            <a:extLst>
              <a:ext uri="{FF2B5EF4-FFF2-40B4-BE49-F238E27FC236}">
                <a16:creationId xmlns:a16="http://schemas.microsoft.com/office/drawing/2014/main" id="{8E427296-8903-4689-818A-75298A1A4787}"/>
              </a:ext>
            </a:extLst>
          </p:cNvPr>
          <p:cNvPicPr>
            <a:picLocks noChangeAspect="1"/>
          </p:cNvPicPr>
          <p:nvPr/>
        </p:nvPicPr>
        <p:blipFill>
          <a:blip r:embed="rId2"/>
          <a:stretch>
            <a:fillRect/>
          </a:stretch>
        </p:blipFill>
        <p:spPr>
          <a:xfrm>
            <a:off x="2166934" y="3159499"/>
            <a:ext cx="7858125" cy="3067050"/>
          </a:xfrm>
          <a:prstGeom prst="rect">
            <a:avLst/>
          </a:prstGeom>
        </p:spPr>
      </p:pic>
    </p:spTree>
    <p:extLst>
      <p:ext uri="{BB962C8B-B14F-4D97-AF65-F5344CB8AC3E}">
        <p14:creationId xmlns:p14="http://schemas.microsoft.com/office/powerpoint/2010/main" val="849142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2B1CD-0C0A-4571-8BE5-4BB8B94F84AE}"/>
              </a:ext>
            </a:extLst>
          </p:cNvPr>
          <p:cNvSpPr>
            <a:spLocks noGrp="1"/>
          </p:cNvSpPr>
          <p:nvPr>
            <p:ph type="title"/>
          </p:nvPr>
        </p:nvSpPr>
        <p:spPr/>
        <p:txBody>
          <a:bodyPr/>
          <a:lstStyle/>
          <a:p>
            <a:r>
              <a:rPr lang="en-US" dirty="0"/>
              <a:t>Exercise 4: Page Heading and Introduction</a:t>
            </a:r>
          </a:p>
        </p:txBody>
      </p:sp>
      <p:sp>
        <p:nvSpPr>
          <p:cNvPr id="3" name="Content Placeholder 2">
            <a:extLst>
              <a:ext uri="{FF2B5EF4-FFF2-40B4-BE49-F238E27FC236}">
                <a16:creationId xmlns:a16="http://schemas.microsoft.com/office/drawing/2014/main" id="{1906DDB9-65F8-4384-A038-E1CF26CD40D9}"/>
              </a:ext>
            </a:extLst>
          </p:cNvPr>
          <p:cNvSpPr>
            <a:spLocks noGrp="1"/>
          </p:cNvSpPr>
          <p:nvPr>
            <p:ph idx="1"/>
          </p:nvPr>
        </p:nvSpPr>
        <p:spPr>
          <a:xfrm>
            <a:off x="581190" y="2180496"/>
            <a:ext cx="11029615" cy="3678303"/>
          </a:xfrm>
        </p:spPr>
        <p:txBody>
          <a:bodyPr anchor="t">
            <a:normAutofit/>
          </a:bodyPr>
          <a:lstStyle/>
          <a:p>
            <a:pPr marL="324000" lvl="1" indent="0">
              <a:buNone/>
            </a:pPr>
            <a:endParaRPr lang="en-US" sz="1800" b="0" i="0" u="none" strike="noStrike" baseline="0" dirty="0">
              <a:latin typeface="Lora-Regular"/>
            </a:endParaRPr>
          </a:p>
          <a:p>
            <a:pPr marL="324000" lvl="1" indent="0">
              <a:buNone/>
            </a:pPr>
            <a:r>
              <a:rPr lang="en-US" sz="1800" b="0" i="0" u="none" strike="noStrike" baseline="0" dirty="0">
                <a:latin typeface="Lora-Regular"/>
              </a:rPr>
              <a:t>2. First, let's decide on the correct markup to use. Since the heading represents the top-level heading for the page, we will use </a:t>
            </a:r>
            <a:r>
              <a:rPr lang="en-US" sz="1800" b="1" i="0" u="none" strike="noStrike" baseline="0" dirty="0">
                <a:latin typeface="Inconsolata-Bold"/>
              </a:rPr>
              <a:t>h1 </a:t>
            </a:r>
            <a:r>
              <a:rPr lang="en-US" sz="1800" b="0" i="0" u="none" strike="noStrike" baseline="0" dirty="0">
                <a:latin typeface="Lora-Regular"/>
              </a:rPr>
              <a:t>and we will use a plain </a:t>
            </a:r>
            <a:r>
              <a:rPr lang="en-US" sz="1800" b="1" i="0" u="none" strike="noStrike" baseline="0" dirty="0">
                <a:latin typeface="Inconsolata-Bold"/>
              </a:rPr>
              <a:t>p </a:t>
            </a:r>
            <a:r>
              <a:rPr lang="en-US" sz="1800" b="0" i="0" u="none" strike="noStrike" baseline="0" dirty="0">
                <a:latin typeface="Lora-Regular"/>
              </a:rPr>
              <a:t>for the introduction. We will place the HTML in between the opening and closing </a:t>
            </a:r>
            <a:r>
              <a:rPr lang="en-US" sz="1800" b="1" i="0" u="none" strike="noStrike" baseline="0" dirty="0">
                <a:latin typeface="Inconsolata-Bold"/>
              </a:rPr>
              <a:t>body </a:t>
            </a:r>
            <a:r>
              <a:rPr lang="en-US" sz="1800" b="0" i="0" u="none" strike="noStrike" baseline="0" dirty="0">
                <a:latin typeface="Lora-Regular"/>
              </a:rPr>
              <a:t>tags:</a:t>
            </a:r>
            <a:endParaRPr lang="en-US" sz="1800" dirty="0"/>
          </a:p>
        </p:txBody>
      </p:sp>
      <p:pic>
        <p:nvPicPr>
          <p:cNvPr id="5" name="Picture 4">
            <a:extLst>
              <a:ext uri="{FF2B5EF4-FFF2-40B4-BE49-F238E27FC236}">
                <a16:creationId xmlns:a16="http://schemas.microsoft.com/office/drawing/2014/main" id="{C580DE3C-F13C-4C8E-A119-26455D24B63D}"/>
              </a:ext>
            </a:extLst>
          </p:cNvPr>
          <p:cNvPicPr>
            <a:picLocks noChangeAspect="1"/>
          </p:cNvPicPr>
          <p:nvPr/>
        </p:nvPicPr>
        <p:blipFill>
          <a:blip r:embed="rId2"/>
          <a:stretch>
            <a:fillRect/>
          </a:stretch>
        </p:blipFill>
        <p:spPr>
          <a:xfrm>
            <a:off x="2171697" y="3829974"/>
            <a:ext cx="7848600" cy="2028825"/>
          </a:xfrm>
          <a:prstGeom prst="rect">
            <a:avLst/>
          </a:prstGeom>
        </p:spPr>
      </p:pic>
    </p:spTree>
    <p:extLst>
      <p:ext uri="{BB962C8B-B14F-4D97-AF65-F5344CB8AC3E}">
        <p14:creationId xmlns:p14="http://schemas.microsoft.com/office/powerpoint/2010/main" val="31140736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2B1CD-0C0A-4571-8BE5-4BB8B94F84AE}"/>
              </a:ext>
            </a:extLst>
          </p:cNvPr>
          <p:cNvSpPr>
            <a:spLocks noGrp="1"/>
          </p:cNvSpPr>
          <p:nvPr>
            <p:ph type="title"/>
          </p:nvPr>
        </p:nvSpPr>
        <p:spPr/>
        <p:txBody>
          <a:bodyPr/>
          <a:lstStyle/>
          <a:p>
            <a:r>
              <a:rPr lang="en-US" dirty="0"/>
              <a:t>Exercise 4: Page Heading and Introduction</a:t>
            </a:r>
          </a:p>
        </p:txBody>
      </p:sp>
      <p:sp>
        <p:nvSpPr>
          <p:cNvPr id="3" name="Content Placeholder 2">
            <a:extLst>
              <a:ext uri="{FF2B5EF4-FFF2-40B4-BE49-F238E27FC236}">
                <a16:creationId xmlns:a16="http://schemas.microsoft.com/office/drawing/2014/main" id="{1906DDB9-65F8-4384-A038-E1CF26CD40D9}"/>
              </a:ext>
            </a:extLst>
          </p:cNvPr>
          <p:cNvSpPr>
            <a:spLocks noGrp="1"/>
          </p:cNvSpPr>
          <p:nvPr>
            <p:ph idx="1"/>
          </p:nvPr>
        </p:nvSpPr>
        <p:spPr>
          <a:xfrm>
            <a:off x="581190" y="2180496"/>
            <a:ext cx="11029615" cy="3678303"/>
          </a:xfrm>
        </p:spPr>
        <p:txBody>
          <a:bodyPr anchor="t">
            <a:normAutofit/>
          </a:bodyPr>
          <a:lstStyle/>
          <a:p>
            <a:pPr marL="324000" lvl="1" indent="0">
              <a:buNone/>
            </a:pPr>
            <a:endParaRPr lang="en-US" sz="1800" b="0" i="0" u="none" strike="noStrike" baseline="0" dirty="0">
              <a:latin typeface="Lora-Regular"/>
            </a:endParaRPr>
          </a:p>
          <a:p>
            <a:pPr marL="324000" lvl="1" indent="0">
              <a:buNone/>
            </a:pPr>
            <a:r>
              <a:rPr lang="en-US" sz="1800" b="0" i="0" u="none" strike="noStrike" baseline="0" dirty="0">
                <a:latin typeface="Lora-Regular"/>
              </a:rPr>
              <a:t>3. Let's now take a look at what this looks like in the browser:</a:t>
            </a:r>
            <a:endParaRPr lang="en-US" sz="1800" dirty="0"/>
          </a:p>
        </p:txBody>
      </p:sp>
      <p:pic>
        <p:nvPicPr>
          <p:cNvPr id="6" name="Picture 5">
            <a:extLst>
              <a:ext uri="{FF2B5EF4-FFF2-40B4-BE49-F238E27FC236}">
                <a16:creationId xmlns:a16="http://schemas.microsoft.com/office/drawing/2014/main" id="{07D3FB77-D18A-4A8C-8350-D68F06E383D0}"/>
              </a:ext>
            </a:extLst>
          </p:cNvPr>
          <p:cNvPicPr>
            <a:picLocks noChangeAspect="1"/>
          </p:cNvPicPr>
          <p:nvPr/>
        </p:nvPicPr>
        <p:blipFill>
          <a:blip r:embed="rId2"/>
          <a:stretch>
            <a:fillRect/>
          </a:stretch>
        </p:blipFill>
        <p:spPr>
          <a:xfrm>
            <a:off x="3214684" y="3329084"/>
            <a:ext cx="5762625" cy="1381125"/>
          </a:xfrm>
          <a:prstGeom prst="rect">
            <a:avLst/>
          </a:prstGeom>
        </p:spPr>
      </p:pic>
      <p:sp>
        <p:nvSpPr>
          <p:cNvPr id="8" name="TextBox 7">
            <a:extLst>
              <a:ext uri="{FF2B5EF4-FFF2-40B4-BE49-F238E27FC236}">
                <a16:creationId xmlns:a16="http://schemas.microsoft.com/office/drawing/2014/main" id="{C6D65F0A-BB6A-42C1-91F2-822BD50A3543}"/>
              </a:ext>
            </a:extLst>
          </p:cNvPr>
          <p:cNvSpPr txBox="1"/>
          <p:nvPr/>
        </p:nvSpPr>
        <p:spPr>
          <a:xfrm>
            <a:off x="4446490" y="5130615"/>
            <a:ext cx="3299012" cy="307777"/>
          </a:xfrm>
          <a:prstGeom prst="rect">
            <a:avLst/>
          </a:prstGeom>
          <a:noFill/>
        </p:spPr>
        <p:txBody>
          <a:bodyPr wrap="square">
            <a:spAutoFit/>
          </a:bodyPr>
          <a:lstStyle/>
          <a:p>
            <a:r>
              <a:rPr lang="en-US" sz="1400" b="1" i="0" u="none" strike="noStrike" baseline="0" dirty="0">
                <a:latin typeface="OpenSans-Semibold"/>
              </a:rPr>
              <a:t>Figure 3.32: Default introduction section</a:t>
            </a:r>
            <a:endParaRPr lang="en-US" sz="1400" b="1" dirty="0"/>
          </a:p>
        </p:txBody>
      </p:sp>
    </p:spTree>
    <p:extLst>
      <p:ext uri="{BB962C8B-B14F-4D97-AF65-F5344CB8AC3E}">
        <p14:creationId xmlns:p14="http://schemas.microsoft.com/office/powerpoint/2010/main" val="7956160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2B1CD-0C0A-4571-8BE5-4BB8B94F84AE}"/>
              </a:ext>
            </a:extLst>
          </p:cNvPr>
          <p:cNvSpPr>
            <a:spLocks noGrp="1"/>
          </p:cNvSpPr>
          <p:nvPr>
            <p:ph type="title"/>
          </p:nvPr>
        </p:nvSpPr>
        <p:spPr/>
        <p:txBody>
          <a:bodyPr/>
          <a:lstStyle/>
          <a:p>
            <a:r>
              <a:rPr lang="en-US" dirty="0"/>
              <a:t>Exercise 4: Page Heading and Introduction</a:t>
            </a:r>
          </a:p>
        </p:txBody>
      </p:sp>
      <p:sp>
        <p:nvSpPr>
          <p:cNvPr id="3" name="Content Placeholder 2">
            <a:extLst>
              <a:ext uri="{FF2B5EF4-FFF2-40B4-BE49-F238E27FC236}">
                <a16:creationId xmlns:a16="http://schemas.microsoft.com/office/drawing/2014/main" id="{1906DDB9-65F8-4384-A038-E1CF26CD40D9}"/>
              </a:ext>
            </a:extLst>
          </p:cNvPr>
          <p:cNvSpPr>
            <a:spLocks noGrp="1"/>
          </p:cNvSpPr>
          <p:nvPr>
            <p:ph idx="1"/>
          </p:nvPr>
        </p:nvSpPr>
        <p:spPr>
          <a:xfrm>
            <a:off x="581190" y="2180496"/>
            <a:ext cx="11029615" cy="3678303"/>
          </a:xfrm>
        </p:spPr>
        <p:txBody>
          <a:bodyPr anchor="t">
            <a:normAutofit/>
          </a:bodyPr>
          <a:lstStyle/>
          <a:p>
            <a:pPr marL="324000" lvl="1" indent="0">
              <a:buNone/>
            </a:pPr>
            <a:r>
              <a:rPr lang="en-US" sz="1800" b="0" i="0" u="none" strike="noStrike" baseline="0" dirty="0">
                <a:latin typeface="Lora-Regular"/>
              </a:rPr>
              <a:t>4. This is actually pretty close to how we want these elements to look. We will just adjust the heading margin and the line height for the paragraph to make the text more readable. We will place the CSS in between the opening and closing </a:t>
            </a:r>
            <a:r>
              <a:rPr lang="en-US" sz="1800" b="1" i="0" u="none" strike="noStrike" baseline="0" dirty="0">
                <a:latin typeface="Inconsolata-Bold"/>
              </a:rPr>
              <a:t>style </a:t>
            </a:r>
            <a:r>
              <a:rPr lang="en-US" sz="1800" b="0" i="0" u="none" strike="noStrike" baseline="0" dirty="0">
                <a:latin typeface="Lora-Regular"/>
              </a:rPr>
              <a:t>tags as follows:</a:t>
            </a:r>
            <a:endParaRPr lang="en-US" sz="1800" dirty="0"/>
          </a:p>
        </p:txBody>
      </p:sp>
      <p:pic>
        <p:nvPicPr>
          <p:cNvPr id="6" name="Picture 5">
            <a:extLst>
              <a:ext uri="{FF2B5EF4-FFF2-40B4-BE49-F238E27FC236}">
                <a16:creationId xmlns:a16="http://schemas.microsoft.com/office/drawing/2014/main" id="{7BD065B8-2C72-4A7B-8BE3-96EADB465E7C}"/>
              </a:ext>
            </a:extLst>
          </p:cNvPr>
          <p:cNvPicPr>
            <a:picLocks noChangeAspect="1"/>
          </p:cNvPicPr>
          <p:nvPr/>
        </p:nvPicPr>
        <p:blipFill>
          <a:blip r:embed="rId2"/>
          <a:stretch>
            <a:fillRect/>
          </a:stretch>
        </p:blipFill>
        <p:spPr>
          <a:xfrm>
            <a:off x="2138359" y="3223933"/>
            <a:ext cx="7915275" cy="3314700"/>
          </a:xfrm>
          <a:prstGeom prst="rect">
            <a:avLst/>
          </a:prstGeom>
        </p:spPr>
      </p:pic>
    </p:spTree>
    <p:extLst>
      <p:ext uri="{BB962C8B-B14F-4D97-AF65-F5344CB8AC3E}">
        <p14:creationId xmlns:p14="http://schemas.microsoft.com/office/powerpoint/2010/main" val="24926062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2B1CD-0C0A-4571-8BE5-4BB8B94F84AE}"/>
              </a:ext>
            </a:extLst>
          </p:cNvPr>
          <p:cNvSpPr>
            <a:spLocks noGrp="1"/>
          </p:cNvSpPr>
          <p:nvPr>
            <p:ph type="title"/>
          </p:nvPr>
        </p:nvSpPr>
        <p:spPr/>
        <p:txBody>
          <a:bodyPr/>
          <a:lstStyle/>
          <a:p>
            <a:r>
              <a:rPr lang="en-US" dirty="0"/>
              <a:t>Exercise 4: Page Heading and Introduction</a:t>
            </a:r>
          </a:p>
        </p:txBody>
      </p:sp>
      <p:sp>
        <p:nvSpPr>
          <p:cNvPr id="3" name="Content Placeholder 2">
            <a:extLst>
              <a:ext uri="{FF2B5EF4-FFF2-40B4-BE49-F238E27FC236}">
                <a16:creationId xmlns:a16="http://schemas.microsoft.com/office/drawing/2014/main" id="{1906DDB9-65F8-4384-A038-E1CF26CD40D9}"/>
              </a:ext>
            </a:extLst>
          </p:cNvPr>
          <p:cNvSpPr>
            <a:spLocks noGrp="1"/>
          </p:cNvSpPr>
          <p:nvPr>
            <p:ph idx="1"/>
          </p:nvPr>
        </p:nvSpPr>
        <p:spPr>
          <a:xfrm>
            <a:off x="581190" y="2180496"/>
            <a:ext cx="11029615" cy="3678303"/>
          </a:xfrm>
        </p:spPr>
        <p:txBody>
          <a:bodyPr anchor="t">
            <a:normAutofit/>
          </a:bodyPr>
          <a:lstStyle/>
          <a:p>
            <a:pPr marL="0" indent="0" algn="l">
              <a:buNone/>
            </a:pPr>
            <a:r>
              <a:rPr lang="en-US" sz="1800" b="0" i="0" u="none" strike="noStrike" baseline="0" dirty="0">
                <a:latin typeface="Lora-Regular"/>
              </a:rPr>
              <a:t>If you now right-click on the filename in </a:t>
            </a:r>
            <a:r>
              <a:rPr lang="en-US" sz="1800" b="1" i="0" u="none" strike="noStrike" baseline="0" dirty="0" err="1">
                <a:latin typeface="Inconsolata-Bold"/>
              </a:rPr>
              <a:t>VSCode</a:t>
            </a:r>
            <a:r>
              <a:rPr lang="en-US" sz="1800" b="1" i="0" u="none" strike="noStrike" baseline="0" dirty="0">
                <a:latin typeface="Inconsolata-Bold"/>
              </a:rPr>
              <a:t> </a:t>
            </a:r>
            <a:r>
              <a:rPr lang="en-US" sz="1800" b="0" i="0" u="none" strike="noStrike" baseline="0" dirty="0">
                <a:latin typeface="Lora-Regular"/>
              </a:rPr>
              <a:t>on the left-hand side of the screen and select </a:t>
            </a:r>
            <a:r>
              <a:rPr lang="en-US" sz="1800" b="1" i="0" u="none" strike="noStrike" baseline="0" dirty="0">
                <a:latin typeface="Inconsolata-Bold"/>
              </a:rPr>
              <a:t>open in default browser</a:t>
            </a:r>
            <a:r>
              <a:rPr lang="en-US" sz="1800" b="0" i="0" u="none" strike="noStrike" baseline="0" dirty="0">
                <a:latin typeface="Lora-Regular"/>
              </a:rPr>
              <a:t>, you will see the heading and paragraph. </a:t>
            </a:r>
          </a:p>
          <a:p>
            <a:pPr marL="0" indent="0" algn="l">
              <a:buNone/>
            </a:pPr>
            <a:r>
              <a:rPr lang="en-US" sz="1800" b="0" i="0" u="none" strike="noStrike" baseline="0" dirty="0">
                <a:latin typeface="Lora-Regular"/>
              </a:rPr>
              <a:t>You should now see something similar to the following figure in your browser:</a:t>
            </a:r>
            <a:endParaRPr lang="en-US" sz="1800" dirty="0"/>
          </a:p>
        </p:txBody>
      </p:sp>
      <p:pic>
        <p:nvPicPr>
          <p:cNvPr id="5" name="Picture 4">
            <a:extLst>
              <a:ext uri="{FF2B5EF4-FFF2-40B4-BE49-F238E27FC236}">
                <a16:creationId xmlns:a16="http://schemas.microsoft.com/office/drawing/2014/main" id="{D615F939-574D-4607-AB55-734B2A2D76B8}"/>
              </a:ext>
            </a:extLst>
          </p:cNvPr>
          <p:cNvPicPr>
            <a:picLocks noChangeAspect="1"/>
          </p:cNvPicPr>
          <p:nvPr/>
        </p:nvPicPr>
        <p:blipFill>
          <a:blip r:embed="rId2"/>
          <a:stretch>
            <a:fillRect/>
          </a:stretch>
        </p:blipFill>
        <p:spPr>
          <a:xfrm>
            <a:off x="3171822" y="3783945"/>
            <a:ext cx="5848350" cy="1495425"/>
          </a:xfrm>
          <a:prstGeom prst="rect">
            <a:avLst/>
          </a:prstGeom>
        </p:spPr>
      </p:pic>
      <p:sp>
        <p:nvSpPr>
          <p:cNvPr id="8" name="TextBox 7">
            <a:extLst>
              <a:ext uri="{FF2B5EF4-FFF2-40B4-BE49-F238E27FC236}">
                <a16:creationId xmlns:a16="http://schemas.microsoft.com/office/drawing/2014/main" id="{A1F62DDE-5122-4CFC-A926-857F7686FF28}"/>
              </a:ext>
            </a:extLst>
          </p:cNvPr>
          <p:cNvSpPr txBox="1"/>
          <p:nvPr/>
        </p:nvSpPr>
        <p:spPr>
          <a:xfrm>
            <a:off x="4285128" y="5551022"/>
            <a:ext cx="3299013" cy="307777"/>
          </a:xfrm>
          <a:prstGeom prst="rect">
            <a:avLst/>
          </a:prstGeom>
          <a:noFill/>
        </p:spPr>
        <p:txBody>
          <a:bodyPr wrap="square">
            <a:spAutoFit/>
          </a:bodyPr>
          <a:lstStyle/>
          <a:p>
            <a:r>
              <a:rPr lang="en-US" sz="1400" b="1" i="0" u="none" strike="noStrike" baseline="0" dirty="0">
                <a:latin typeface="OpenSans-Semibold"/>
              </a:rPr>
              <a:t>Figure 3.33: Styled introduction section</a:t>
            </a:r>
            <a:endParaRPr lang="en-US" sz="1400" b="1" dirty="0"/>
          </a:p>
        </p:txBody>
      </p:sp>
    </p:spTree>
    <p:extLst>
      <p:ext uri="{BB962C8B-B14F-4D97-AF65-F5344CB8AC3E}">
        <p14:creationId xmlns:p14="http://schemas.microsoft.com/office/powerpoint/2010/main" val="813117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860F8-AB3A-4BDD-AAFF-E8F21C9B7219}"/>
              </a:ext>
            </a:extLst>
          </p:cNvPr>
          <p:cNvSpPr>
            <a:spLocks noGrp="1"/>
          </p:cNvSpPr>
          <p:nvPr>
            <p:ph type="title"/>
          </p:nvPr>
        </p:nvSpPr>
        <p:spPr/>
        <p:txBody>
          <a:bodyPr/>
          <a:lstStyle/>
          <a:p>
            <a:r>
              <a:rPr lang="en-US" dirty="0"/>
              <a:t>Exercise 5: Product Cards</a:t>
            </a:r>
          </a:p>
        </p:txBody>
      </p:sp>
      <p:sp>
        <p:nvSpPr>
          <p:cNvPr id="3" name="Content Placeholder 2">
            <a:extLst>
              <a:ext uri="{FF2B5EF4-FFF2-40B4-BE49-F238E27FC236}">
                <a16:creationId xmlns:a16="http://schemas.microsoft.com/office/drawing/2014/main" id="{E5680B9E-E983-4AE6-A3C8-DE62DDD03CB5}"/>
              </a:ext>
            </a:extLst>
          </p:cNvPr>
          <p:cNvSpPr>
            <a:spLocks noGrp="1"/>
          </p:cNvSpPr>
          <p:nvPr>
            <p:ph idx="1"/>
          </p:nvPr>
        </p:nvSpPr>
        <p:spPr>
          <a:xfrm>
            <a:off x="581192" y="2180496"/>
            <a:ext cx="7935279" cy="3678303"/>
          </a:xfrm>
        </p:spPr>
        <p:txBody>
          <a:bodyPr/>
          <a:lstStyle/>
          <a:p>
            <a:pPr marL="0" indent="0" algn="l">
              <a:buNone/>
            </a:pPr>
            <a:r>
              <a:rPr lang="en-US" sz="1800" b="0" i="0" u="none" strike="noStrike" baseline="0" dirty="0">
                <a:latin typeface="Lora-Regular"/>
              </a:rPr>
              <a:t>In this exercise, we will step through the process of writing the HTML and CSS for the product card component shown in the wireframe. The following figure shows the product card in more detail:</a:t>
            </a:r>
            <a:endParaRPr lang="en-US" dirty="0"/>
          </a:p>
        </p:txBody>
      </p:sp>
      <p:pic>
        <p:nvPicPr>
          <p:cNvPr id="5" name="Picture 4">
            <a:extLst>
              <a:ext uri="{FF2B5EF4-FFF2-40B4-BE49-F238E27FC236}">
                <a16:creationId xmlns:a16="http://schemas.microsoft.com/office/drawing/2014/main" id="{F424988E-3D34-4CD0-BEF0-D5A2C5A0887A}"/>
              </a:ext>
            </a:extLst>
          </p:cNvPr>
          <p:cNvPicPr>
            <a:picLocks noChangeAspect="1"/>
          </p:cNvPicPr>
          <p:nvPr/>
        </p:nvPicPr>
        <p:blipFill>
          <a:blip r:embed="rId2"/>
          <a:stretch>
            <a:fillRect/>
          </a:stretch>
        </p:blipFill>
        <p:spPr>
          <a:xfrm>
            <a:off x="8733137" y="1989861"/>
            <a:ext cx="2877670" cy="4608161"/>
          </a:xfrm>
          <a:prstGeom prst="rect">
            <a:avLst/>
          </a:prstGeom>
        </p:spPr>
      </p:pic>
      <p:sp>
        <p:nvSpPr>
          <p:cNvPr id="7" name="TextBox 6">
            <a:extLst>
              <a:ext uri="{FF2B5EF4-FFF2-40B4-BE49-F238E27FC236}">
                <a16:creationId xmlns:a16="http://schemas.microsoft.com/office/drawing/2014/main" id="{6FEEB167-73C3-43C3-8E17-317C456DE4E7}"/>
              </a:ext>
            </a:extLst>
          </p:cNvPr>
          <p:cNvSpPr txBox="1"/>
          <p:nvPr/>
        </p:nvSpPr>
        <p:spPr>
          <a:xfrm>
            <a:off x="6572643" y="6290245"/>
            <a:ext cx="2160494" cy="307777"/>
          </a:xfrm>
          <a:prstGeom prst="rect">
            <a:avLst/>
          </a:prstGeom>
          <a:noFill/>
        </p:spPr>
        <p:txBody>
          <a:bodyPr wrap="square">
            <a:spAutoFit/>
          </a:bodyPr>
          <a:lstStyle/>
          <a:p>
            <a:r>
              <a:rPr lang="en-US" sz="1400" b="1" i="0" u="none" strike="noStrike" baseline="0" dirty="0">
                <a:latin typeface="OpenSans-Semibold"/>
              </a:rPr>
              <a:t>Figure 3.34: Product card</a:t>
            </a:r>
            <a:endParaRPr lang="en-US" sz="1400" b="1" dirty="0"/>
          </a:p>
        </p:txBody>
      </p:sp>
    </p:spTree>
    <p:extLst>
      <p:ext uri="{BB962C8B-B14F-4D97-AF65-F5344CB8AC3E}">
        <p14:creationId xmlns:p14="http://schemas.microsoft.com/office/powerpoint/2010/main" val="820507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Paragraphs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180496"/>
            <a:ext cx="11029616" cy="4211339"/>
          </a:xfrm>
        </p:spPr>
        <p:txBody>
          <a:bodyPr anchor="ctr"/>
          <a:lstStyle/>
          <a:p>
            <a:pPr marL="0" indent="0" algn="l">
              <a:buNone/>
            </a:pPr>
            <a:r>
              <a:rPr lang="en-US" sz="1800" b="0" i="0" u="none" strike="noStrike" baseline="0" dirty="0">
                <a:latin typeface="Lora-Regular"/>
              </a:rPr>
              <a:t>A web page for the preceding code will appear as follows:</a:t>
            </a:r>
          </a:p>
          <a:p>
            <a:pPr marL="0" indent="0" algn="l">
              <a:buNone/>
            </a:pPr>
            <a:endParaRPr lang="en-US" sz="1800" b="0" i="0" u="none" strike="noStrike" baseline="0" dirty="0">
              <a:latin typeface="Lora-Regular"/>
            </a:endParaRPr>
          </a:p>
          <a:p>
            <a:pPr marL="0" indent="0" algn="l">
              <a:buNone/>
            </a:pPr>
            <a:endParaRPr lang="en-US" dirty="0">
              <a:latin typeface="Lora-Regular"/>
            </a:endParaRPr>
          </a:p>
          <a:p>
            <a:pPr marL="0" indent="0" algn="l">
              <a:buNone/>
            </a:pPr>
            <a:endParaRPr lang="en-US" sz="1800" dirty="0">
              <a:latin typeface="Lora-Regular"/>
            </a:endParaRPr>
          </a:p>
          <a:p>
            <a:pPr marL="0" indent="0" algn="l">
              <a:buNone/>
            </a:pPr>
            <a:endParaRPr lang="en-US" dirty="0">
              <a:latin typeface="Lora-Regular"/>
            </a:endParaRPr>
          </a:p>
          <a:p>
            <a:pPr marL="0" indent="0" algn="l">
              <a:buNone/>
            </a:pPr>
            <a:endParaRPr lang="en-US" sz="1800" dirty="0">
              <a:latin typeface="Lora-Regular"/>
            </a:endParaRPr>
          </a:p>
          <a:p>
            <a:pPr marL="0" indent="0" algn="l">
              <a:buNone/>
            </a:pPr>
            <a:endParaRPr lang="en-US" dirty="0">
              <a:latin typeface="Lora-Regular"/>
            </a:endParaRPr>
          </a:p>
          <a:p>
            <a:pPr marL="0" indent="0" algn="l">
              <a:buNone/>
            </a:pPr>
            <a:endParaRPr lang="en-US" sz="1800" dirty="0">
              <a:latin typeface="Lora-Regular"/>
            </a:endParaRPr>
          </a:p>
          <a:p>
            <a:pPr marL="0" indent="0" algn="l">
              <a:buNone/>
            </a:pPr>
            <a:endParaRPr lang="en-US" sz="1800" dirty="0"/>
          </a:p>
        </p:txBody>
      </p:sp>
      <p:pic>
        <p:nvPicPr>
          <p:cNvPr id="6" name="Picture 5">
            <a:extLst>
              <a:ext uri="{FF2B5EF4-FFF2-40B4-BE49-F238E27FC236}">
                <a16:creationId xmlns:a16="http://schemas.microsoft.com/office/drawing/2014/main" id="{0B109EC2-42A2-419E-86C0-4D3F1EB74A70}"/>
              </a:ext>
            </a:extLst>
          </p:cNvPr>
          <p:cNvPicPr>
            <a:picLocks noChangeAspect="1"/>
          </p:cNvPicPr>
          <p:nvPr/>
        </p:nvPicPr>
        <p:blipFill>
          <a:blip r:embed="rId2"/>
          <a:stretch>
            <a:fillRect/>
          </a:stretch>
        </p:blipFill>
        <p:spPr>
          <a:xfrm>
            <a:off x="2148168" y="2890449"/>
            <a:ext cx="7124700" cy="3086100"/>
          </a:xfrm>
          <a:prstGeom prst="rect">
            <a:avLst/>
          </a:prstGeom>
        </p:spPr>
      </p:pic>
      <p:sp>
        <p:nvSpPr>
          <p:cNvPr id="9" name="TextBox 8">
            <a:extLst>
              <a:ext uri="{FF2B5EF4-FFF2-40B4-BE49-F238E27FC236}">
                <a16:creationId xmlns:a16="http://schemas.microsoft.com/office/drawing/2014/main" id="{D2CA571A-27C5-4339-A6DC-326C2CADEA4F}"/>
              </a:ext>
            </a:extLst>
          </p:cNvPr>
          <p:cNvSpPr txBox="1"/>
          <p:nvPr/>
        </p:nvSpPr>
        <p:spPr>
          <a:xfrm>
            <a:off x="4240306" y="6030303"/>
            <a:ext cx="3334871" cy="307777"/>
          </a:xfrm>
          <a:prstGeom prst="rect">
            <a:avLst/>
          </a:prstGeom>
          <a:noFill/>
        </p:spPr>
        <p:txBody>
          <a:bodyPr wrap="square">
            <a:spAutoFit/>
          </a:bodyPr>
          <a:lstStyle/>
          <a:p>
            <a:r>
              <a:rPr lang="en-US" sz="1400" b="1" i="0" u="none" strike="noStrike" baseline="0" dirty="0">
                <a:latin typeface="OpenSans-Semibold"/>
              </a:rPr>
              <a:t>Figure 3.2: Paragraphs shown in a browser</a:t>
            </a:r>
            <a:endParaRPr lang="en-US" sz="1400" b="1" dirty="0"/>
          </a:p>
        </p:txBody>
      </p:sp>
    </p:spTree>
    <p:extLst>
      <p:ext uri="{BB962C8B-B14F-4D97-AF65-F5344CB8AC3E}">
        <p14:creationId xmlns:p14="http://schemas.microsoft.com/office/powerpoint/2010/main" val="30676154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860F8-AB3A-4BDD-AAFF-E8F21C9B7219}"/>
              </a:ext>
            </a:extLst>
          </p:cNvPr>
          <p:cNvSpPr>
            <a:spLocks noGrp="1"/>
          </p:cNvSpPr>
          <p:nvPr>
            <p:ph type="title"/>
          </p:nvPr>
        </p:nvSpPr>
        <p:spPr/>
        <p:txBody>
          <a:bodyPr/>
          <a:lstStyle/>
          <a:p>
            <a:r>
              <a:rPr lang="en-US" dirty="0"/>
              <a:t>Exercise 5: Product Cards</a:t>
            </a:r>
          </a:p>
        </p:txBody>
      </p:sp>
      <p:sp>
        <p:nvSpPr>
          <p:cNvPr id="3" name="Content Placeholder 2">
            <a:extLst>
              <a:ext uri="{FF2B5EF4-FFF2-40B4-BE49-F238E27FC236}">
                <a16:creationId xmlns:a16="http://schemas.microsoft.com/office/drawing/2014/main" id="{E5680B9E-E983-4AE6-A3C8-DE62DDD03CB5}"/>
              </a:ext>
            </a:extLst>
          </p:cNvPr>
          <p:cNvSpPr>
            <a:spLocks noGrp="1"/>
          </p:cNvSpPr>
          <p:nvPr>
            <p:ph idx="1"/>
          </p:nvPr>
        </p:nvSpPr>
        <p:spPr>
          <a:xfrm>
            <a:off x="581192" y="2180496"/>
            <a:ext cx="11029616" cy="4408563"/>
          </a:xfrm>
        </p:spPr>
        <p:txBody>
          <a:bodyPr anchor="t"/>
          <a:lstStyle/>
          <a:p>
            <a:pPr marL="0" indent="0" algn="l">
              <a:buNone/>
            </a:pPr>
            <a:r>
              <a:rPr lang="en-US" sz="1800" b="0" i="0" u="none" strike="noStrike" baseline="0" dirty="0">
                <a:latin typeface="Lora-Regular"/>
              </a:rPr>
              <a:t>The steps to complete the exercise are as follows:</a:t>
            </a:r>
          </a:p>
          <a:p>
            <a:pPr marL="324000" lvl="1" indent="0">
              <a:buNone/>
            </a:pPr>
            <a:r>
              <a:rPr lang="en-US" sz="1800" b="0" i="0" u="none" strike="noStrike" baseline="0" dirty="0">
                <a:latin typeface="Lora-Regular"/>
              </a:rPr>
              <a:t>1. First, let's create a file called </a:t>
            </a:r>
            <a:r>
              <a:rPr lang="en-US" sz="1800" b="1" i="0" u="none" strike="noStrike" baseline="0" dirty="0">
                <a:latin typeface="Inconsolata-Bold"/>
              </a:rPr>
              <a:t>product.html </a:t>
            </a:r>
            <a:r>
              <a:rPr lang="en-US" sz="1800" b="0" i="0" u="none" strike="noStrike" baseline="0" dirty="0">
                <a:latin typeface="Lora-Regular"/>
              </a:rPr>
              <a:t>in </a:t>
            </a:r>
            <a:r>
              <a:rPr lang="en-US" sz="1800" b="1" i="0" u="none" strike="noStrike" baseline="0" dirty="0" err="1">
                <a:latin typeface="Inconsolata-Bold"/>
              </a:rPr>
              <a:t>VSCode</a:t>
            </a:r>
            <a:r>
              <a:rPr lang="en-US" sz="1800" b="1" i="0" u="none" strike="noStrike" baseline="0" dirty="0">
                <a:latin typeface="Inconsolata-Bold"/>
              </a:rPr>
              <a:t> </a:t>
            </a:r>
            <a:r>
              <a:rPr lang="en-US" sz="1800" b="0" i="0" u="none" strike="noStrike" baseline="0" dirty="0">
                <a:latin typeface="Lora-Regular"/>
              </a:rPr>
              <a:t>using the following starter file:</a:t>
            </a:r>
            <a:endParaRPr lang="en-US" sz="1800" dirty="0"/>
          </a:p>
        </p:txBody>
      </p:sp>
      <p:pic>
        <p:nvPicPr>
          <p:cNvPr id="6" name="Picture 5">
            <a:extLst>
              <a:ext uri="{FF2B5EF4-FFF2-40B4-BE49-F238E27FC236}">
                <a16:creationId xmlns:a16="http://schemas.microsoft.com/office/drawing/2014/main" id="{A93F0CF7-A6C3-44A4-88ED-2ADEDBAE031E}"/>
              </a:ext>
            </a:extLst>
          </p:cNvPr>
          <p:cNvPicPr>
            <a:picLocks noChangeAspect="1"/>
          </p:cNvPicPr>
          <p:nvPr/>
        </p:nvPicPr>
        <p:blipFill>
          <a:blip r:embed="rId2"/>
          <a:stretch>
            <a:fillRect/>
          </a:stretch>
        </p:blipFill>
        <p:spPr>
          <a:xfrm>
            <a:off x="2185987" y="3306296"/>
            <a:ext cx="7820025" cy="3076575"/>
          </a:xfrm>
          <a:prstGeom prst="rect">
            <a:avLst/>
          </a:prstGeom>
        </p:spPr>
      </p:pic>
    </p:spTree>
    <p:extLst>
      <p:ext uri="{BB962C8B-B14F-4D97-AF65-F5344CB8AC3E}">
        <p14:creationId xmlns:p14="http://schemas.microsoft.com/office/powerpoint/2010/main" val="13896444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860F8-AB3A-4BDD-AAFF-E8F21C9B7219}"/>
              </a:ext>
            </a:extLst>
          </p:cNvPr>
          <p:cNvSpPr>
            <a:spLocks noGrp="1"/>
          </p:cNvSpPr>
          <p:nvPr>
            <p:ph type="title"/>
          </p:nvPr>
        </p:nvSpPr>
        <p:spPr/>
        <p:txBody>
          <a:bodyPr/>
          <a:lstStyle/>
          <a:p>
            <a:r>
              <a:rPr lang="en-US" dirty="0"/>
              <a:t>Exercise 5: Product Cards</a:t>
            </a:r>
          </a:p>
        </p:txBody>
      </p:sp>
      <p:sp>
        <p:nvSpPr>
          <p:cNvPr id="3" name="Content Placeholder 2">
            <a:extLst>
              <a:ext uri="{FF2B5EF4-FFF2-40B4-BE49-F238E27FC236}">
                <a16:creationId xmlns:a16="http://schemas.microsoft.com/office/drawing/2014/main" id="{E5680B9E-E983-4AE6-A3C8-DE62DDD03CB5}"/>
              </a:ext>
            </a:extLst>
          </p:cNvPr>
          <p:cNvSpPr>
            <a:spLocks noGrp="1"/>
          </p:cNvSpPr>
          <p:nvPr>
            <p:ph idx="1"/>
          </p:nvPr>
        </p:nvSpPr>
        <p:spPr>
          <a:xfrm>
            <a:off x="581192" y="2180496"/>
            <a:ext cx="11029616" cy="4408563"/>
          </a:xfrm>
        </p:spPr>
        <p:txBody>
          <a:bodyPr anchor="t">
            <a:normAutofit/>
          </a:bodyPr>
          <a:lstStyle/>
          <a:p>
            <a:pPr marL="324000" lvl="1" indent="0">
              <a:buNone/>
            </a:pPr>
            <a:r>
              <a:rPr lang="en-US" sz="1800" b="0" i="0" u="none" strike="noStrike" baseline="0" dirty="0">
                <a:latin typeface="Lora-Regular"/>
              </a:rPr>
              <a:t>2. Next, let's use a </a:t>
            </a:r>
            <a:r>
              <a:rPr lang="en-US" sz="1800" b="1" i="0" u="none" strike="noStrike" baseline="0" dirty="0">
                <a:latin typeface="Inconsolata-Bold"/>
              </a:rPr>
              <a:t>div </a:t>
            </a:r>
            <a:r>
              <a:rPr lang="en-US" sz="1800" b="0" i="0" u="none" strike="noStrike" baseline="0" dirty="0">
                <a:latin typeface="Lora-Regular"/>
              </a:rPr>
              <a:t>tag with a class name for the outer wrapper of the component. We will place this in between the opening and closing </a:t>
            </a:r>
            <a:r>
              <a:rPr lang="en-US" sz="1800" b="1" i="0" u="none" strike="noStrike" baseline="0" dirty="0">
                <a:latin typeface="Inconsolata-Bold"/>
              </a:rPr>
              <a:t>body </a:t>
            </a:r>
            <a:r>
              <a:rPr lang="en-US" sz="1800" b="0" i="0" u="none" strike="noStrike" baseline="0" dirty="0">
                <a:latin typeface="Lora-Regular"/>
              </a:rPr>
              <a:t>tags as follows:</a:t>
            </a: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r>
              <a:rPr lang="en-US" sz="1800" b="0" i="0" u="none" strike="noStrike" baseline="0" dirty="0">
                <a:latin typeface="Lora-Regular"/>
              </a:rPr>
              <a:t>3. Now, let's add an image tag; we will add the image URL and some </a:t>
            </a:r>
            <a:r>
              <a:rPr lang="en-US" sz="1800" b="1" i="0" u="none" strike="noStrike" baseline="0" dirty="0">
                <a:latin typeface="Inconsolata-Bold"/>
              </a:rPr>
              <a:t>alt </a:t>
            </a:r>
            <a:r>
              <a:rPr lang="en-US" sz="1800" b="0" i="0" u="none" strike="noStrike" baseline="0" dirty="0">
                <a:latin typeface="Lora-Regular"/>
              </a:rPr>
              <a:t>text:</a:t>
            </a:r>
            <a:endParaRPr lang="en-US" sz="1800" dirty="0"/>
          </a:p>
        </p:txBody>
      </p:sp>
      <p:pic>
        <p:nvPicPr>
          <p:cNvPr id="5" name="Picture 4">
            <a:extLst>
              <a:ext uri="{FF2B5EF4-FFF2-40B4-BE49-F238E27FC236}">
                <a16:creationId xmlns:a16="http://schemas.microsoft.com/office/drawing/2014/main" id="{5699FACB-DA5E-4CF6-A3B0-66CAA667488F}"/>
              </a:ext>
            </a:extLst>
          </p:cNvPr>
          <p:cNvPicPr>
            <a:picLocks noChangeAspect="1"/>
          </p:cNvPicPr>
          <p:nvPr/>
        </p:nvPicPr>
        <p:blipFill>
          <a:blip r:embed="rId2"/>
          <a:stretch>
            <a:fillRect/>
          </a:stretch>
        </p:blipFill>
        <p:spPr>
          <a:xfrm>
            <a:off x="2157412" y="2862262"/>
            <a:ext cx="7877175" cy="1133475"/>
          </a:xfrm>
          <a:prstGeom prst="rect">
            <a:avLst/>
          </a:prstGeom>
        </p:spPr>
      </p:pic>
      <p:pic>
        <p:nvPicPr>
          <p:cNvPr id="8" name="Picture 7">
            <a:extLst>
              <a:ext uri="{FF2B5EF4-FFF2-40B4-BE49-F238E27FC236}">
                <a16:creationId xmlns:a16="http://schemas.microsoft.com/office/drawing/2014/main" id="{A0DDE471-9B25-4297-B1A8-C9AB7B4F7077}"/>
              </a:ext>
            </a:extLst>
          </p:cNvPr>
          <p:cNvPicPr>
            <a:picLocks noChangeAspect="1"/>
          </p:cNvPicPr>
          <p:nvPr/>
        </p:nvPicPr>
        <p:blipFill>
          <a:blip r:embed="rId3"/>
          <a:stretch>
            <a:fillRect/>
          </a:stretch>
        </p:blipFill>
        <p:spPr>
          <a:xfrm>
            <a:off x="2157412" y="4756897"/>
            <a:ext cx="7877175" cy="1485900"/>
          </a:xfrm>
          <a:prstGeom prst="rect">
            <a:avLst/>
          </a:prstGeom>
        </p:spPr>
      </p:pic>
    </p:spTree>
    <p:extLst>
      <p:ext uri="{BB962C8B-B14F-4D97-AF65-F5344CB8AC3E}">
        <p14:creationId xmlns:p14="http://schemas.microsoft.com/office/powerpoint/2010/main" val="23590066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860F8-AB3A-4BDD-AAFF-E8F21C9B7219}"/>
              </a:ext>
            </a:extLst>
          </p:cNvPr>
          <p:cNvSpPr>
            <a:spLocks noGrp="1"/>
          </p:cNvSpPr>
          <p:nvPr>
            <p:ph type="title"/>
          </p:nvPr>
        </p:nvSpPr>
        <p:spPr/>
        <p:txBody>
          <a:bodyPr/>
          <a:lstStyle/>
          <a:p>
            <a:r>
              <a:rPr lang="en-US" dirty="0"/>
              <a:t>Exercise 5: Product Cards</a:t>
            </a:r>
          </a:p>
        </p:txBody>
      </p:sp>
      <p:sp>
        <p:nvSpPr>
          <p:cNvPr id="3" name="Content Placeholder 2">
            <a:extLst>
              <a:ext uri="{FF2B5EF4-FFF2-40B4-BE49-F238E27FC236}">
                <a16:creationId xmlns:a16="http://schemas.microsoft.com/office/drawing/2014/main" id="{E5680B9E-E983-4AE6-A3C8-DE62DDD03CB5}"/>
              </a:ext>
            </a:extLst>
          </p:cNvPr>
          <p:cNvSpPr>
            <a:spLocks noGrp="1"/>
          </p:cNvSpPr>
          <p:nvPr>
            <p:ph idx="1"/>
          </p:nvPr>
        </p:nvSpPr>
        <p:spPr>
          <a:xfrm>
            <a:off x="581192" y="2180496"/>
            <a:ext cx="11029616" cy="4408563"/>
          </a:xfrm>
        </p:spPr>
        <p:txBody>
          <a:bodyPr anchor="t">
            <a:normAutofit/>
          </a:bodyPr>
          <a:lstStyle/>
          <a:p>
            <a:pPr marL="324000" lvl="1" indent="0">
              <a:buNone/>
            </a:pPr>
            <a:endParaRPr lang="en-US" sz="1800" b="0" i="0" u="none" strike="noStrike" baseline="0" dirty="0">
              <a:latin typeface="Lora-Regular"/>
            </a:endParaRPr>
          </a:p>
          <a:p>
            <a:pPr marL="324000" lvl="1" indent="0">
              <a:buNone/>
            </a:pPr>
            <a:r>
              <a:rPr lang="en-US" sz="1800" b="0" i="0" u="none" strike="noStrike" baseline="0" dirty="0">
                <a:latin typeface="Lora-Regular"/>
              </a:rPr>
              <a:t>4. We will then use </a:t>
            </a:r>
            <a:r>
              <a:rPr lang="en-US" sz="1800" b="1" i="0" u="none" strike="noStrike" baseline="0" dirty="0">
                <a:latin typeface="Inconsolata-Bold"/>
              </a:rPr>
              <a:t>h2 </a:t>
            </a:r>
            <a:r>
              <a:rPr lang="en-US" sz="1800" b="0" i="0" u="none" strike="noStrike" baseline="0" dirty="0">
                <a:latin typeface="Lora-Regular"/>
              </a:rPr>
              <a:t>for the heading. Notice how we wrap the text in an anchor so that the user will be able to click on the card:</a:t>
            </a:r>
            <a:endParaRPr lang="en-US" sz="1800" dirty="0"/>
          </a:p>
        </p:txBody>
      </p:sp>
      <p:pic>
        <p:nvPicPr>
          <p:cNvPr id="6" name="Picture 5">
            <a:extLst>
              <a:ext uri="{FF2B5EF4-FFF2-40B4-BE49-F238E27FC236}">
                <a16:creationId xmlns:a16="http://schemas.microsoft.com/office/drawing/2014/main" id="{F42BEE6B-6692-4C9E-9567-7D60A9CF0DF4}"/>
              </a:ext>
            </a:extLst>
          </p:cNvPr>
          <p:cNvPicPr>
            <a:picLocks noChangeAspect="1"/>
          </p:cNvPicPr>
          <p:nvPr/>
        </p:nvPicPr>
        <p:blipFill>
          <a:blip r:embed="rId2"/>
          <a:stretch>
            <a:fillRect/>
          </a:stretch>
        </p:blipFill>
        <p:spPr>
          <a:xfrm>
            <a:off x="2171700" y="3664324"/>
            <a:ext cx="7848600" cy="1752600"/>
          </a:xfrm>
          <a:prstGeom prst="rect">
            <a:avLst/>
          </a:prstGeom>
        </p:spPr>
      </p:pic>
    </p:spTree>
    <p:extLst>
      <p:ext uri="{BB962C8B-B14F-4D97-AF65-F5344CB8AC3E}">
        <p14:creationId xmlns:p14="http://schemas.microsoft.com/office/powerpoint/2010/main" val="25389188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860F8-AB3A-4BDD-AAFF-E8F21C9B7219}"/>
              </a:ext>
            </a:extLst>
          </p:cNvPr>
          <p:cNvSpPr>
            <a:spLocks noGrp="1"/>
          </p:cNvSpPr>
          <p:nvPr>
            <p:ph type="title"/>
          </p:nvPr>
        </p:nvSpPr>
        <p:spPr/>
        <p:txBody>
          <a:bodyPr/>
          <a:lstStyle/>
          <a:p>
            <a:r>
              <a:rPr lang="en-US" dirty="0"/>
              <a:t>Exercise 5: Product Cards</a:t>
            </a:r>
          </a:p>
        </p:txBody>
      </p:sp>
      <p:sp>
        <p:nvSpPr>
          <p:cNvPr id="3" name="Content Placeholder 2">
            <a:extLst>
              <a:ext uri="{FF2B5EF4-FFF2-40B4-BE49-F238E27FC236}">
                <a16:creationId xmlns:a16="http://schemas.microsoft.com/office/drawing/2014/main" id="{E5680B9E-E983-4AE6-A3C8-DE62DDD03CB5}"/>
              </a:ext>
            </a:extLst>
          </p:cNvPr>
          <p:cNvSpPr>
            <a:spLocks noGrp="1"/>
          </p:cNvSpPr>
          <p:nvPr>
            <p:ph idx="1"/>
          </p:nvPr>
        </p:nvSpPr>
        <p:spPr>
          <a:xfrm>
            <a:off x="581192" y="2180496"/>
            <a:ext cx="11029616" cy="4408563"/>
          </a:xfrm>
        </p:spPr>
        <p:txBody>
          <a:bodyPr anchor="t">
            <a:normAutofit/>
          </a:bodyPr>
          <a:lstStyle/>
          <a:p>
            <a:pPr marL="324000" lvl="1" indent="0">
              <a:buNone/>
            </a:pPr>
            <a:endParaRPr lang="en-US" sz="1800" b="0" i="0" u="none" strike="noStrike" baseline="0" dirty="0">
              <a:latin typeface="Lora-Regular"/>
            </a:endParaRPr>
          </a:p>
          <a:p>
            <a:pPr marL="324000" lvl="1" indent="0">
              <a:buNone/>
            </a:pPr>
            <a:r>
              <a:rPr lang="en-US" sz="1800" b="0" i="0" u="none" strike="noStrike" baseline="0" dirty="0">
                <a:latin typeface="Lora-Regular"/>
              </a:rPr>
              <a:t>5. Now we will add the markup for the pricing information. Note that we will add a class name to allow us to style the information individually:</a:t>
            </a:r>
            <a:endParaRPr lang="en-US" sz="1800" dirty="0"/>
          </a:p>
        </p:txBody>
      </p:sp>
      <p:pic>
        <p:nvPicPr>
          <p:cNvPr id="5" name="Picture 4">
            <a:extLst>
              <a:ext uri="{FF2B5EF4-FFF2-40B4-BE49-F238E27FC236}">
                <a16:creationId xmlns:a16="http://schemas.microsoft.com/office/drawing/2014/main" id="{B8E1E91D-AF92-46D0-BBF0-F82B1BBB1704}"/>
              </a:ext>
            </a:extLst>
          </p:cNvPr>
          <p:cNvPicPr>
            <a:picLocks noChangeAspect="1"/>
          </p:cNvPicPr>
          <p:nvPr/>
        </p:nvPicPr>
        <p:blipFill>
          <a:blip r:embed="rId2"/>
          <a:stretch>
            <a:fillRect/>
          </a:stretch>
        </p:blipFill>
        <p:spPr>
          <a:xfrm>
            <a:off x="2157412" y="3589244"/>
            <a:ext cx="7877175" cy="2476500"/>
          </a:xfrm>
          <a:prstGeom prst="rect">
            <a:avLst/>
          </a:prstGeom>
        </p:spPr>
      </p:pic>
    </p:spTree>
    <p:extLst>
      <p:ext uri="{BB962C8B-B14F-4D97-AF65-F5344CB8AC3E}">
        <p14:creationId xmlns:p14="http://schemas.microsoft.com/office/powerpoint/2010/main" val="31074520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860F8-AB3A-4BDD-AAFF-E8F21C9B7219}"/>
              </a:ext>
            </a:extLst>
          </p:cNvPr>
          <p:cNvSpPr>
            <a:spLocks noGrp="1"/>
          </p:cNvSpPr>
          <p:nvPr>
            <p:ph type="title"/>
          </p:nvPr>
        </p:nvSpPr>
        <p:spPr/>
        <p:txBody>
          <a:bodyPr/>
          <a:lstStyle/>
          <a:p>
            <a:r>
              <a:rPr lang="en-US" dirty="0"/>
              <a:t>Exercise 5: Product Cards</a:t>
            </a:r>
          </a:p>
        </p:txBody>
      </p:sp>
      <p:sp>
        <p:nvSpPr>
          <p:cNvPr id="3" name="Content Placeholder 2">
            <a:extLst>
              <a:ext uri="{FF2B5EF4-FFF2-40B4-BE49-F238E27FC236}">
                <a16:creationId xmlns:a16="http://schemas.microsoft.com/office/drawing/2014/main" id="{E5680B9E-E983-4AE6-A3C8-DE62DDD03CB5}"/>
              </a:ext>
            </a:extLst>
          </p:cNvPr>
          <p:cNvSpPr>
            <a:spLocks noGrp="1"/>
          </p:cNvSpPr>
          <p:nvPr>
            <p:ph idx="1"/>
          </p:nvPr>
        </p:nvSpPr>
        <p:spPr>
          <a:xfrm>
            <a:off x="581192" y="2180496"/>
            <a:ext cx="7917349" cy="4408563"/>
          </a:xfrm>
        </p:spPr>
        <p:txBody>
          <a:bodyPr anchor="ctr">
            <a:normAutofit/>
          </a:bodyPr>
          <a:lstStyle/>
          <a:p>
            <a:pPr marL="324000" lvl="1" indent="0">
              <a:buNone/>
            </a:pPr>
            <a:r>
              <a:rPr lang="en-US" sz="1800" b="0" i="0" u="none" strike="noStrike" baseline="0" dirty="0">
                <a:latin typeface="Lora-Regular"/>
              </a:rPr>
              <a:t>6. Let's now take a look at what this looks like in the browser without any styling added:</a:t>
            </a:r>
            <a:endParaRPr lang="en-US" sz="1800" dirty="0"/>
          </a:p>
        </p:txBody>
      </p:sp>
      <p:pic>
        <p:nvPicPr>
          <p:cNvPr id="6" name="Picture 5">
            <a:extLst>
              <a:ext uri="{FF2B5EF4-FFF2-40B4-BE49-F238E27FC236}">
                <a16:creationId xmlns:a16="http://schemas.microsoft.com/office/drawing/2014/main" id="{DC1A1608-CB73-4FAE-BA18-7D4EFAB2FA54}"/>
              </a:ext>
            </a:extLst>
          </p:cNvPr>
          <p:cNvPicPr>
            <a:picLocks noChangeAspect="1"/>
          </p:cNvPicPr>
          <p:nvPr/>
        </p:nvPicPr>
        <p:blipFill>
          <a:blip r:embed="rId2"/>
          <a:stretch>
            <a:fillRect/>
          </a:stretch>
        </p:blipFill>
        <p:spPr>
          <a:xfrm>
            <a:off x="8698791" y="1981199"/>
            <a:ext cx="2867193" cy="4338918"/>
          </a:xfrm>
          <a:prstGeom prst="rect">
            <a:avLst/>
          </a:prstGeom>
        </p:spPr>
      </p:pic>
      <p:sp>
        <p:nvSpPr>
          <p:cNvPr id="8" name="TextBox 7">
            <a:extLst>
              <a:ext uri="{FF2B5EF4-FFF2-40B4-BE49-F238E27FC236}">
                <a16:creationId xmlns:a16="http://schemas.microsoft.com/office/drawing/2014/main" id="{DC73ED58-88EF-46F1-BD24-2A30D998DC0C}"/>
              </a:ext>
            </a:extLst>
          </p:cNvPr>
          <p:cNvSpPr txBox="1"/>
          <p:nvPr/>
        </p:nvSpPr>
        <p:spPr>
          <a:xfrm>
            <a:off x="8769751" y="6431471"/>
            <a:ext cx="2725271" cy="307777"/>
          </a:xfrm>
          <a:prstGeom prst="rect">
            <a:avLst/>
          </a:prstGeom>
          <a:noFill/>
        </p:spPr>
        <p:txBody>
          <a:bodyPr wrap="square">
            <a:spAutoFit/>
          </a:bodyPr>
          <a:lstStyle/>
          <a:p>
            <a:r>
              <a:rPr lang="en-US" sz="1400" b="1" i="0" u="none" strike="noStrike" baseline="0" dirty="0">
                <a:latin typeface="OpenSans-Semibold"/>
              </a:rPr>
              <a:t>Figure 3.35: Default product card</a:t>
            </a:r>
            <a:endParaRPr lang="en-US" sz="1400" b="1" dirty="0"/>
          </a:p>
        </p:txBody>
      </p:sp>
    </p:spTree>
    <p:extLst>
      <p:ext uri="{BB962C8B-B14F-4D97-AF65-F5344CB8AC3E}">
        <p14:creationId xmlns:p14="http://schemas.microsoft.com/office/powerpoint/2010/main" val="107929575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860F8-AB3A-4BDD-AAFF-E8F21C9B7219}"/>
              </a:ext>
            </a:extLst>
          </p:cNvPr>
          <p:cNvSpPr>
            <a:spLocks noGrp="1"/>
          </p:cNvSpPr>
          <p:nvPr>
            <p:ph type="title"/>
          </p:nvPr>
        </p:nvSpPr>
        <p:spPr/>
        <p:txBody>
          <a:bodyPr/>
          <a:lstStyle/>
          <a:p>
            <a:r>
              <a:rPr lang="en-US" dirty="0"/>
              <a:t>Exercise 5: Product Cards</a:t>
            </a:r>
          </a:p>
        </p:txBody>
      </p:sp>
      <p:sp>
        <p:nvSpPr>
          <p:cNvPr id="3" name="Content Placeholder 2">
            <a:extLst>
              <a:ext uri="{FF2B5EF4-FFF2-40B4-BE49-F238E27FC236}">
                <a16:creationId xmlns:a16="http://schemas.microsoft.com/office/drawing/2014/main" id="{E5680B9E-E983-4AE6-A3C8-DE62DDD03CB5}"/>
              </a:ext>
            </a:extLst>
          </p:cNvPr>
          <p:cNvSpPr>
            <a:spLocks noGrp="1"/>
          </p:cNvSpPr>
          <p:nvPr>
            <p:ph idx="1"/>
          </p:nvPr>
        </p:nvSpPr>
        <p:spPr>
          <a:xfrm>
            <a:off x="581192" y="2180496"/>
            <a:ext cx="11029616" cy="4408563"/>
          </a:xfrm>
        </p:spPr>
        <p:txBody>
          <a:bodyPr anchor="t">
            <a:normAutofit/>
          </a:bodyPr>
          <a:lstStyle/>
          <a:p>
            <a:pPr marL="324000" lvl="1" indent="0">
              <a:buNone/>
            </a:pPr>
            <a:endParaRPr lang="en-US" sz="1800" b="0" i="0" u="none" strike="noStrike" baseline="0" dirty="0">
              <a:latin typeface="Lora-Regular"/>
            </a:endParaRPr>
          </a:p>
          <a:p>
            <a:pPr marL="324000" lvl="1" indent="0">
              <a:buNone/>
            </a:pPr>
            <a:r>
              <a:rPr lang="en-US" sz="1800" b="0" i="0" u="none" strike="noStrike" baseline="0" dirty="0">
                <a:latin typeface="Lora-Regular"/>
              </a:rPr>
              <a:t>7. Now, let's add some styling for the product card container in between the </a:t>
            </a:r>
            <a:r>
              <a:rPr lang="en-US" sz="1800" b="1" i="0" u="none" strike="noStrike" baseline="0" dirty="0">
                <a:latin typeface="Inconsolata-Bold"/>
              </a:rPr>
              <a:t>style </a:t>
            </a:r>
            <a:r>
              <a:rPr lang="en-US" sz="1800" b="0" i="0" u="none" strike="noStrike" baseline="0" dirty="0">
                <a:latin typeface="Lora-Regular"/>
              </a:rPr>
              <a:t>tags as follows. Notice how we give the product card a black </a:t>
            </a:r>
            <a:r>
              <a:rPr lang="en-US" sz="1800" b="1" i="0" u="none" strike="noStrike" baseline="0" dirty="0">
                <a:latin typeface="Inconsolata-Bold"/>
              </a:rPr>
              <a:t>border </a:t>
            </a:r>
            <a:r>
              <a:rPr lang="en-US" sz="1800" b="0" i="0" u="none" strike="noStrike" baseline="0" dirty="0">
                <a:latin typeface="Lora-Regular"/>
              </a:rPr>
              <a:t>and some </a:t>
            </a:r>
            <a:r>
              <a:rPr lang="en-US" sz="1800" b="1" i="0" u="none" strike="noStrike" baseline="0" dirty="0">
                <a:latin typeface="Inconsolata-Bold"/>
              </a:rPr>
              <a:t>padding</a:t>
            </a:r>
            <a:r>
              <a:rPr lang="en-US" sz="1800" b="0" i="0" u="none" strike="noStrike" baseline="0" dirty="0">
                <a:latin typeface="Lora-Regular"/>
              </a:rPr>
              <a:t>:</a:t>
            </a: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p:txBody>
      </p:sp>
      <p:pic>
        <p:nvPicPr>
          <p:cNvPr id="6" name="Picture 5">
            <a:extLst>
              <a:ext uri="{FF2B5EF4-FFF2-40B4-BE49-F238E27FC236}">
                <a16:creationId xmlns:a16="http://schemas.microsoft.com/office/drawing/2014/main" id="{3CEC237D-059E-4082-AC06-FCF58FCC60B5}"/>
              </a:ext>
            </a:extLst>
          </p:cNvPr>
          <p:cNvPicPr>
            <a:picLocks noChangeAspect="1"/>
          </p:cNvPicPr>
          <p:nvPr/>
        </p:nvPicPr>
        <p:blipFill>
          <a:blip r:embed="rId2"/>
          <a:stretch>
            <a:fillRect/>
          </a:stretch>
        </p:blipFill>
        <p:spPr>
          <a:xfrm>
            <a:off x="2435038" y="3733886"/>
            <a:ext cx="7321923" cy="1777166"/>
          </a:xfrm>
          <a:prstGeom prst="rect">
            <a:avLst/>
          </a:prstGeom>
        </p:spPr>
      </p:pic>
    </p:spTree>
    <p:extLst>
      <p:ext uri="{BB962C8B-B14F-4D97-AF65-F5344CB8AC3E}">
        <p14:creationId xmlns:p14="http://schemas.microsoft.com/office/powerpoint/2010/main" val="20662512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860F8-AB3A-4BDD-AAFF-E8F21C9B7219}"/>
              </a:ext>
            </a:extLst>
          </p:cNvPr>
          <p:cNvSpPr>
            <a:spLocks noGrp="1"/>
          </p:cNvSpPr>
          <p:nvPr>
            <p:ph type="title"/>
          </p:nvPr>
        </p:nvSpPr>
        <p:spPr/>
        <p:txBody>
          <a:bodyPr/>
          <a:lstStyle/>
          <a:p>
            <a:r>
              <a:rPr lang="en-US" dirty="0"/>
              <a:t>Exercise 5: Product Cards</a:t>
            </a:r>
          </a:p>
        </p:txBody>
      </p:sp>
      <p:sp>
        <p:nvSpPr>
          <p:cNvPr id="3" name="Content Placeholder 2">
            <a:extLst>
              <a:ext uri="{FF2B5EF4-FFF2-40B4-BE49-F238E27FC236}">
                <a16:creationId xmlns:a16="http://schemas.microsoft.com/office/drawing/2014/main" id="{E5680B9E-E983-4AE6-A3C8-DE62DDD03CB5}"/>
              </a:ext>
            </a:extLst>
          </p:cNvPr>
          <p:cNvSpPr>
            <a:spLocks noGrp="1"/>
          </p:cNvSpPr>
          <p:nvPr>
            <p:ph idx="1"/>
          </p:nvPr>
        </p:nvSpPr>
        <p:spPr>
          <a:xfrm>
            <a:off x="581192" y="2034988"/>
            <a:ext cx="11029616" cy="4554071"/>
          </a:xfrm>
        </p:spPr>
        <p:txBody>
          <a:bodyPr anchor="t">
            <a:normAutofit/>
          </a:bodyPr>
          <a:lstStyle/>
          <a:p>
            <a:pPr marL="324000" lvl="1" indent="0">
              <a:buNone/>
            </a:pPr>
            <a:r>
              <a:rPr lang="en-US" sz="1800" b="0" i="0" u="none" strike="noStrike" baseline="0" dirty="0">
                <a:latin typeface="Lora-Regular"/>
              </a:rPr>
              <a:t>8. Then, we will add some styling for the individual elements of the product card. Starting with the image element, we will ensure the width of the image stretches to 100% by adding the following code:</a:t>
            </a:r>
          </a:p>
          <a:p>
            <a:pPr marL="324000" lvl="1" indent="0">
              <a:buNone/>
            </a:pPr>
            <a:endParaRPr lang="en-US" sz="1800" dirty="0">
              <a:latin typeface="Lora-Regular"/>
            </a:endParaRPr>
          </a:p>
          <a:p>
            <a:pPr marL="324000" lvl="1" indent="0">
              <a:buNone/>
            </a:pPr>
            <a:endParaRPr lang="en-US" sz="1800" dirty="0">
              <a:latin typeface="Lora-Regular"/>
            </a:endParaRPr>
          </a:p>
          <a:p>
            <a:pPr marL="594000" lvl="2" indent="0">
              <a:buNone/>
            </a:pPr>
            <a:r>
              <a:rPr lang="en-US" sz="1800" b="0" i="0" u="none" strike="noStrike" baseline="0" dirty="0">
                <a:latin typeface="Lora-Regular"/>
              </a:rPr>
              <a:t>We will add margin to the level 2 header using the following code:</a:t>
            </a:r>
          </a:p>
          <a:p>
            <a:pPr marL="594000" lvl="2" indent="0">
              <a:buNone/>
            </a:pPr>
            <a:endParaRPr lang="en-US" sz="1800" dirty="0">
              <a:latin typeface="Lora-Regular"/>
            </a:endParaRPr>
          </a:p>
          <a:p>
            <a:pPr marL="594000" lvl="2" indent="0">
              <a:buNone/>
            </a:pPr>
            <a:br>
              <a:rPr lang="en-US" sz="1800" dirty="0">
                <a:latin typeface="Lora-Regular"/>
              </a:rPr>
            </a:br>
            <a:endParaRPr lang="en-US" sz="1800" dirty="0">
              <a:latin typeface="Lora-Regular"/>
            </a:endParaRPr>
          </a:p>
          <a:p>
            <a:pPr marL="594000" lvl="2" indent="0">
              <a:buNone/>
            </a:pPr>
            <a:r>
              <a:rPr lang="en-US" sz="1800" b="0" i="0" u="none" strike="noStrike" baseline="0" dirty="0">
                <a:latin typeface="Lora-Regular"/>
              </a:rPr>
              <a:t>The following code styles the links:</a:t>
            </a:r>
            <a:endParaRPr lang="en-US" sz="1800" dirty="0">
              <a:latin typeface="Lora-Regular"/>
            </a:endParaRPr>
          </a:p>
        </p:txBody>
      </p:sp>
      <p:pic>
        <p:nvPicPr>
          <p:cNvPr id="5" name="Picture 4">
            <a:extLst>
              <a:ext uri="{FF2B5EF4-FFF2-40B4-BE49-F238E27FC236}">
                <a16:creationId xmlns:a16="http://schemas.microsoft.com/office/drawing/2014/main" id="{F8AFD8D3-52D3-476D-AC7B-96B3AB6EEE67}"/>
              </a:ext>
            </a:extLst>
          </p:cNvPr>
          <p:cNvPicPr>
            <a:picLocks noChangeAspect="1"/>
          </p:cNvPicPr>
          <p:nvPr/>
        </p:nvPicPr>
        <p:blipFill>
          <a:blip r:embed="rId2"/>
          <a:stretch>
            <a:fillRect/>
          </a:stretch>
        </p:blipFill>
        <p:spPr>
          <a:xfrm>
            <a:off x="2152650" y="2812424"/>
            <a:ext cx="7886700" cy="866775"/>
          </a:xfrm>
          <a:prstGeom prst="rect">
            <a:avLst/>
          </a:prstGeom>
        </p:spPr>
      </p:pic>
      <p:pic>
        <p:nvPicPr>
          <p:cNvPr id="8" name="Picture 7">
            <a:extLst>
              <a:ext uri="{FF2B5EF4-FFF2-40B4-BE49-F238E27FC236}">
                <a16:creationId xmlns:a16="http://schemas.microsoft.com/office/drawing/2014/main" id="{B8BA4F5F-69C8-4C1A-AFCA-AABF382D194E}"/>
              </a:ext>
            </a:extLst>
          </p:cNvPr>
          <p:cNvPicPr>
            <a:picLocks noChangeAspect="1"/>
          </p:cNvPicPr>
          <p:nvPr/>
        </p:nvPicPr>
        <p:blipFill>
          <a:blip r:embed="rId3"/>
          <a:stretch>
            <a:fillRect/>
          </a:stretch>
        </p:blipFill>
        <p:spPr>
          <a:xfrm>
            <a:off x="2152650" y="4246467"/>
            <a:ext cx="7762315" cy="887661"/>
          </a:xfrm>
          <a:prstGeom prst="rect">
            <a:avLst/>
          </a:prstGeom>
        </p:spPr>
      </p:pic>
      <p:pic>
        <p:nvPicPr>
          <p:cNvPr id="10" name="Picture 9">
            <a:extLst>
              <a:ext uri="{FF2B5EF4-FFF2-40B4-BE49-F238E27FC236}">
                <a16:creationId xmlns:a16="http://schemas.microsoft.com/office/drawing/2014/main" id="{B3BA33EC-492F-4890-863B-F126A47D9475}"/>
              </a:ext>
            </a:extLst>
          </p:cNvPr>
          <p:cNvPicPr>
            <a:picLocks noChangeAspect="1"/>
          </p:cNvPicPr>
          <p:nvPr/>
        </p:nvPicPr>
        <p:blipFill>
          <a:blip r:embed="rId4"/>
          <a:stretch>
            <a:fillRect/>
          </a:stretch>
        </p:blipFill>
        <p:spPr>
          <a:xfrm>
            <a:off x="2071407" y="5630599"/>
            <a:ext cx="7924800" cy="1123950"/>
          </a:xfrm>
          <a:prstGeom prst="rect">
            <a:avLst/>
          </a:prstGeom>
        </p:spPr>
      </p:pic>
    </p:spTree>
    <p:extLst>
      <p:ext uri="{BB962C8B-B14F-4D97-AF65-F5344CB8AC3E}">
        <p14:creationId xmlns:p14="http://schemas.microsoft.com/office/powerpoint/2010/main" val="375821395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860F8-AB3A-4BDD-AAFF-E8F21C9B7219}"/>
              </a:ext>
            </a:extLst>
          </p:cNvPr>
          <p:cNvSpPr>
            <a:spLocks noGrp="1"/>
          </p:cNvSpPr>
          <p:nvPr>
            <p:ph type="title"/>
          </p:nvPr>
        </p:nvSpPr>
        <p:spPr/>
        <p:txBody>
          <a:bodyPr/>
          <a:lstStyle/>
          <a:p>
            <a:r>
              <a:rPr lang="en-US" dirty="0"/>
              <a:t>Exercise 5: Product Cards</a:t>
            </a:r>
          </a:p>
        </p:txBody>
      </p:sp>
      <p:sp>
        <p:nvSpPr>
          <p:cNvPr id="3" name="Content Placeholder 2">
            <a:extLst>
              <a:ext uri="{FF2B5EF4-FFF2-40B4-BE49-F238E27FC236}">
                <a16:creationId xmlns:a16="http://schemas.microsoft.com/office/drawing/2014/main" id="{E5680B9E-E983-4AE6-A3C8-DE62DDD03CB5}"/>
              </a:ext>
            </a:extLst>
          </p:cNvPr>
          <p:cNvSpPr>
            <a:spLocks noGrp="1"/>
          </p:cNvSpPr>
          <p:nvPr>
            <p:ph idx="1"/>
          </p:nvPr>
        </p:nvSpPr>
        <p:spPr>
          <a:xfrm>
            <a:off x="581192" y="2034988"/>
            <a:ext cx="11029616" cy="4554071"/>
          </a:xfrm>
        </p:spPr>
        <p:txBody>
          <a:bodyPr anchor="t">
            <a:normAutofit/>
          </a:bodyPr>
          <a:lstStyle/>
          <a:p>
            <a:pPr marL="324000" lvl="1" indent="0">
              <a:buNone/>
            </a:pPr>
            <a:r>
              <a:rPr lang="en-US" sz="1800" b="0" i="0" u="none" strike="noStrike" baseline="0" dirty="0">
                <a:latin typeface="Lora-Regular"/>
              </a:rPr>
              <a:t>With the help of the following code we will style the paragraph element:</a:t>
            </a: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r>
              <a:rPr lang="en-US" sz="1800" b="0" i="0" u="none" strike="noStrike" baseline="0" dirty="0">
                <a:latin typeface="Lora-Regular"/>
              </a:rPr>
              <a:t>We will add the following code to style the original price, current price, and your savings as per our expected wireframe shown in </a:t>
            </a:r>
            <a:r>
              <a:rPr lang="en-US" sz="1800" b="0" i="1" u="none" strike="noStrike" baseline="0" dirty="0">
                <a:latin typeface="Lora-Italic"/>
              </a:rPr>
              <a:t>Figure 3.34</a:t>
            </a:r>
            <a:r>
              <a:rPr lang="en-US" sz="1800" b="0" i="0" u="none" strike="noStrike" baseline="0" dirty="0">
                <a:latin typeface="Lora-Regular"/>
              </a:rPr>
              <a:t>:</a:t>
            </a:r>
            <a:endParaRPr lang="en-US" sz="1800" dirty="0">
              <a:latin typeface="Lora-Regular"/>
            </a:endParaRPr>
          </a:p>
        </p:txBody>
      </p:sp>
      <p:pic>
        <p:nvPicPr>
          <p:cNvPr id="6" name="Picture 5">
            <a:extLst>
              <a:ext uri="{FF2B5EF4-FFF2-40B4-BE49-F238E27FC236}">
                <a16:creationId xmlns:a16="http://schemas.microsoft.com/office/drawing/2014/main" id="{066A37CD-5106-46EA-89AB-FFD4B388BA82}"/>
              </a:ext>
            </a:extLst>
          </p:cNvPr>
          <p:cNvPicPr>
            <a:picLocks noChangeAspect="1"/>
          </p:cNvPicPr>
          <p:nvPr/>
        </p:nvPicPr>
        <p:blipFill>
          <a:blip r:embed="rId2"/>
          <a:stretch>
            <a:fillRect/>
          </a:stretch>
        </p:blipFill>
        <p:spPr>
          <a:xfrm>
            <a:off x="2268070" y="2378370"/>
            <a:ext cx="7505979" cy="839064"/>
          </a:xfrm>
          <a:prstGeom prst="rect">
            <a:avLst/>
          </a:prstGeom>
        </p:spPr>
      </p:pic>
      <p:pic>
        <p:nvPicPr>
          <p:cNvPr id="9" name="Picture 8">
            <a:extLst>
              <a:ext uri="{FF2B5EF4-FFF2-40B4-BE49-F238E27FC236}">
                <a16:creationId xmlns:a16="http://schemas.microsoft.com/office/drawing/2014/main" id="{2C309874-093D-406F-9851-6D3793DFAA4A}"/>
              </a:ext>
            </a:extLst>
          </p:cNvPr>
          <p:cNvPicPr>
            <a:picLocks noChangeAspect="1"/>
          </p:cNvPicPr>
          <p:nvPr/>
        </p:nvPicPr>
        <p:blipFill>
          <a:blip r:embed="rId3"/>
          <a:stretch>
            <a:fillRect/>
          </a:stretch>
        </p:blipFill>
        <p:spPr>
          <a:xfrm>
            <a:off x="2268069" y="3890890"/>
            <a:ext cx="7505979" cy="2698169"/>
          </a:xfrm>
          <a:prstGeom prst="rect">
            <a:avLst/>
          </a:prstGeom>
        </p:spPr>
      </p:pic>
    </p:spTree>
    <p:extLst>
      <p:ext uri="{BB962C8B-B14F-4D97-AF65-F5344CB8AC3E}">
        <p14:creationId xmlns:p14="http://schemas.microsoft.com/office/powerpoint/2010/main" val="26805202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860F8-AB3A-4BDD-AAFF-E8F21C9B7219}"/>
              </a:ext>
            </a:extLst>
          </p:cNvPr>
          <p:cNvSpPr>
            <a:spLocks noGrp="1"/>
          </p:cNvSpPr>
          <p:nvPr>
            <p:ph type="title"/>
          </p:nvPr>
        </p:nvSpPr>
        <p:spPr/>
        <p:txBody>
          <a:bodyPr/>
          <a:lstStyle/>
          <a:p>
            <a:r>
              <a:rPr lang="en-US" dirty="0"/>
              <a:t>Exercise 5: Product Cards</a:t>
            </a:r>
          </a:p>
        </p:txBody>
      </p:sp>
      <p:sp>
        <p:nvSpPr>
          <p:cNvPr id="3" name="Content Placeholder 2">
            <a:extLst>
              <a:ext uri="{FF2B5EF4-FFF2-40B4-BE49-F238E27FC236}">
                <a16:creationId xmlns:a16="http://schemas.microsoft.com/office/drawing/2014/main" id="{E5680B9E-E983-4AE6-A3C8-DE62DDD03CB5}"/>
              </a:ext>
            </a:extLst>
          </p:cNvPr>
          <p:cNvSpPr>
            <a:spLocks noGrp="1"/>
          </p:cNvSpPr>
          <p:nvPr>
            <p:ph idx="1"/>
          </p:nvPr>
        </p:nvSpPr>
        <p:spPr>
          <a:xfrm>
            <a:off x="581192" y="2034988"/>
            <a:ext cx="7863561" cy="4410775"/>
          </a:xfrm>
        </p:spPr>
        <p:txBody>
          <a:bodyPr anchor="ctr">
            <a:normAutofit/>
          </a:bodyPr>
          <a:lstStyle/>
          <a:p>
            <a:pPr marL="0" indent="0" algn="l">
              <a:buNone/>
            </a:pPr>
            <a:r>
              <a:rPr lang="en-US" sz="1800" b="0" i="0" u="none" strike="noStrike" baseline="0" dirty="0">
                <a:latin typeface="Lora-Regular"/>
              </a:rPr>
              <a:t>If you now right-click on the filename in </a:t>
            </a:r>
            <a:r>
              <a:rPr lang="en-US" sz="1800" b="1" i="0" u="none" strike="noStrike" baseline="0" dirty="0" err="1">
                <a:latin typeface="Inconsolata-Bold"/>
              </a:rPr>
              <a:t>VSCode</a:t>
            </a:r>
            <a:r>
              <a:rPr lang="en-US" sz="1800" b="1" i="0" u="none" strike="noStrike" baseline="0" dirty="0">
                <a:latin typeface="Inconsolata-Bold"/>
              </a:rPr>
              <a:t> </a:t>
            </a:r>
            <a:r>
              <a:rPr lang="en-US" sz="1800" b="0" i="0" u="none" strike="noStrike" baseline="0" dirty="0">
                <a:latin typeface="Lora-Regular"/>
              </a:rPr>
              <a:t>on the left-hand side of the screen and select </a:t>
            </a:r>
            <a:r>
              <a:rPr lang="en-US" sz="1800" b="1" i="0" u="none" strike="noStrike" baseline="0" dirty="0">
                <a:latin typeface="Inconsolata-Bold"/>
              </a:rPr>
              <a:t>open in default browser</a:t>
            </a:r>
            <a:r>
              <a:rPr lang="en-US" sz="1800" b="0" i="0" u="none" strike="noStrike" baseline="0" dirty="0">
                <a:latin typeface="Lora-Regular"/>
              </a:rPr>
              <a:t>, you will see the product component in your browser.</a:t>
            </a:r>
          </a:p>
          <a:p>
            <a:pPr marL="0" indent="0" algn="l">
              <a:buNone/>
            </a:pPr>
            <a:endParaRPr lang="en-US" dirty="0">
              <a:latin typeface="Lora-Regular"/>
            </a:endParaRPr>
          </a:p>
          <a:p>
            <a:pPr marL="0" indent="0" algn="l">
              <a:buNone/>
            </a:pPr>
            <a:r>
              <a:rPr lang="en-US" sz="1800" b="0" i="0" u="none" strike="noStrike" baseline="0" dirty="0">
                <a:latin typeface="Lora-Regular"/>
              </a:rPr>
              <a:t>You should now see something similar to the following figure in your browser:</a:t>
            </a:r>
            <a:endParaRPr lang="en-US" sz="1800" dirty="0">
              <a:latin typeface="Lora-Regular"/>
            </a:endParaRPr>
          </a:p>
        </p:txBody>
      </p:sp>
      <p:pic>
        <p:nvPicPr>
          <p:cNvPr id="5" name="Picture 4">
            <a:extLst>
              <a:ext uri="{FF2B5EF4-FFF2-40B4-BE49-F238E27FC236}">
                <a16:creationId xmlns:a16="http://schemas.microsoft.com/office/drawing/2014/main" id="{8983EDE1-5A62-42A3-9A79-1B00762665B6}"/>
              </a:ext>
            </a:extLst>
          </p:cNvPr>
          <p:cNvPicPr>
            <a:picLocks noChangeAspect="1"/>
          </p:cNvPicPr>
          <p:nvPr/>
        </p:nvPicPr>
        <p:blipFill>
          <a:blip r:embed="rId2"/>
          <a:stretch>
            <a:fillRect/>
          </a:stretch>
        </p:blipFill>
        <p:spPr>
          <a:xfrm>
            <a:off x="8713694" y="2013365"/>
            <a:ext cx="2897114" cy="4410775"/>
          </a:xfrm>
          <a:prstGeom prst="rect">
            <a:avLst/>
          </a:prstGeom>
        </p:spPr>
      </p:pic>
      <p:sp>
        <p:nvSpPr>
          <p:cNvPr id="10" name="TextBox 9">
            <a:extLst>
              <a:ext uri="{FF2B5EF4-FFF2-40B4-BE49-F238E27FC236}">
                <a16:creationId xmlns:a16="http://schemas.microsoft.com/office/drawing/2014/main" id="{4460124E-758D-4CEC-9A70-425420091623}"/>
              </a:ext>
            </a:extLst>
          </p:cNvPr>
          <p:cNvSpPr txBox="1"/>
          <p:nvPr/>
        </p:nvSpPr>
        <p:spPr>
          <a:xfrm>
            <a:off x="8862368" y="6445763"/>
            <a:ext cx="2599765" cy="307777"/>
          </a:xfrm>
          <a:prstGeom prst="rect">
            <a:avLst/>
          </a:prstGeom>
          <a:noFill/>
        </p:spPr>
        <p:txBody>
          <a:bodyPr wrap="square">
            <a:spAutoFit/>
          </a:bodyPr>
          <a:lstStyle/>
          <a:p>
            <a:r>
              <a:rPr lang="en-US" sz="1400" b="1" i="0" u="none" strike="noStrike" baseline="0" dirty="0">
                <a:latin typeface="OpenSans-Semibold"/>
              </a:rPr>
              <a:t>Figure 3.36: Styled product card</a:t>
            </a:r>
            <a:endParaRPr lang="en-US" sz="1400" b="1" dirty="0"/>
          </a:p>
        </p:txBody>
      </p:sp>
    </p:spTree>
    <p:extLst>
      <p:ext uri="{BB962C8B-B14F-4D97-AF65-F5344CB8AC3E}">
        <p14:creationId xmlns:p14="http://schemas.microsoft.com/office/powerpoint/2010/main" val="23612624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6ACE0-2503-4A82-BA48-0B3E0F8F1E46}"/>
              </a:ext>
            </a:extLst>
          </p:cNvPr>
          <p:cNvSpPr>
            <a:spLocks noGrp="1"/>
          </p:cNvSpPr>
          <p:nvPr>
            <p:ph type="title"/>
          </p:nvPr>
        </p:nvSpPr>
        <p:spPr>
          <a:xfrm>
            <a:off x="581192" y="702156"/>
            <a:ext cx="11029616" cy="1013800"/>
          </a:xfrm>
        </p:spPr>
        <p:txBody>
          <a:bodyPr/>
          <a:lstStyle/>
          <a:p>
            <a:r>
              <a:rPr lang="en-US" dirty="0"/>
              <a:t>Exercise 6: Putting It All Together</a:t>
            </a:r>
          </a:p>
        </p:txBody>
      </p:sp>
      <p:sp>
        <p:nvSpPr>
          <p:cNvPr id="3" name="Content Placeholder 2">
            <a:extLst>
              <a:ext uri="{FF2B5EF4-FFF2-40B4-BE49-F238E27FC236}">
                <a16:creationId xmlns:a16="http://schemas.microsoft.com/office/drawing/2014/main" id="{147C73FD-D8C5-4749-9087-D6E50B74A1E0}"/>
              </a:ext>
            </a:extLst>
          </p:cNvPr>
          <p:cNvSpPr>
            <a:spLocks noGrp="1"/>
          </p:cNvSpPr>
          <p:nvPr>
            <p:ph idx="1"/>
          </p:nvPr>
        </p:nvSpPr>
        <p:spPr>
          <a:xfrm>
            <a:off x="581192" y="2180496"/>
            <a:ext cx="5604455" cy="3678303"/>
          </a:xfrm>
        </p:spPr>
        <p:txBody>
          <a:bodyPr/>
          <a:lstStyle/>
          <a:p>
            <a:pPr marL="0" indent="0" algn="l">
              <a:buNone/>
            </a:pPr>
            <a:r>
              <a:rPr lang="en-US" sz="1800" b="0" i="0" u="none" strike="noStrike" baseline="0" dirty="0">
                <a:latin typeface="Lora-Regular"/>
              </a:rPr>
              <a:t>Now that we have built the individual parts of the product page, we have the fun task of putting them all together to assemble a web page. We will be able to reuse the code we have written already and will just need to make minor tweaks to the CSS to get the </a:t>
            </a:r>
            <a:r>
              <a:rPr lang="en-US" sz="1800" b="0" i="0" u="none" strike="noStrike" baseline="0" dirty="0" err="1">
                <a:latin typeface="Lora-Regular"/>
              </a:rPr>
              <a:t>pagelooking</a:t>
            </a:r>
            <a:r>
              <a:rPr lang="en-US" sz="1800" b="0" i="0" u="none" strike="noStrike" baseline="0" dirty="0">
                <a:latin typeface="Lora-Regular"/>
              </a:rPr>
              <a:t> good. Our aim will be  to produce a web page that resembles the wireframe as shown in the following figure:</a:t>
            </a:r>
            <a:endParaRPr lang="en-US" dirty="0"/>
          </a:p>
        </p:txBody>
      </p:sp>
      <p:pic>
        <p:nvPicPr>
          <p:cNvPr id="5" name="Picture 4">
            <a:extLst>
              <a:ext uri="{FF2B5EF4-FFF2-40B4-BE49-F238E27FC236}">
                <a16:creationId xmlns:a16="http://schemas.microsoft.com/office/drawing/2014/main" id="{24810060-CE9F-4B5F-97C7-9761054E6E7A}"/>
              </a:ext>
            </a:extLst>
          </p:cNvPr>
          <p:cNvPicPr>
            <a:picLocks noChangeAspect="1"/>
          </p:cNvPicPr>
          <p:nvPr/>
        </p:nvPicPr>
        <p:blipFill>
          <a:blip r:embed="rId2"/>
          <a:stretch>
            <a:fillRect/>
          </a:stretch>
        </p:blipFill>
        <p:spPr>
          <a:xfrm>
            <a:off x="6417442" y="1990662"/>
            <a:ext cx="5193365" cy="4472891"/>
          </a:xfrm>
          <a:prstGeom prst="rect">
            <a:avLst/>
          </a:prstGeom>
        </p:spPr>
      </p:pic>
      <p:sp>
        <p:nvSpPr>
          <p:cNvPr id="7" name="TextBox 6">
            <a:extLst>
              <a:ext uri="{FF2B5EF4-FFF2-40B4-BE49-F238E27FC236}">
                <a16:creationId xmlns:a16="http://schemas.microsoft.com/office/drawing/2014/main" id="{82E26E64-CB05-460C-B6D1-540E35665223}"/>
              </a:ext>
            </a:extLst>
          </p:cNvPr>
          <p:cNvSpPr txBox="1"/>
          <p:nvPr/>
        </p:nvSpPr>
        <p:spPr>
          <a:xfrm>
            <a:off x="7118088" y="6463553"/>
            <a:ext cx="3792071" cy="307777"/>
          </a:xfrm>
          <a:prstGeom prst="rect">
            <a:avLst/>
          </a:prstGeom>
          <a:noFill/>
        </p:spPr>
        <p:txBody>
          <a:bodyPr wrap="square">
            <a:spAutoFit/>
          </a:bodyPr>
          <a:lstStyle/>
          <a:p>
            <a:r>
              <a:rPr lang="en-US" sz="1400" b="1" i="0" u="none" strike="noStrike" baseline="0" dirty="0">
                <a:latin typeface="OpenSans-Semibold"/>
              </a:rPr>
              <a:t>Figure 3.37: Wireframe of the expected output</a:t>
            </a:r>
            <a:endParaRPr lang="en-US" sz="1400" b="1" dirty="0"/>
          </a:p>
        </p:txBody>
      </p:sp>
    </p:spTree>
    <p:extLst>
      <p:ext uri="{BB962C8B-B14F-4D97-AF65-F5344CB8AC3E}">
        <p14:creationId xmlns:p14="http://schemas.microsoft.com/office/powerpoint/2010/main" val="213070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Inline Text Elements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08094"/>
            <a:ext cx="11029615" cy="4383741"/>
          </a:xfrm>
        </p:spPr>
        <p:txBody>
          <a:bodyPr anchor="ctr">
            <a:normAutofit/>
          </a:bodyPr>
          <a:lstStyle/>
          <a:p>
            <a:pPr marL="0" indent="0" algn="l">
              <a:buNone/>
            </a:pPr>
            <a:r>
              <a:rPr lang="en-US" sz="1800" b="0" i="0" u="none" strike="noStrike" baseline="0" dirty="0">
                <a:latin typeface="Lora-Regular"/>
              </a:rPr>
              <a:t>As a designer of web pages, you may often find yourself in a situation where you need to highlight special terms in a paragraph. Fortunately, HTML provides a solution to this.</a:t>
            </a:r>
          </a:p>
          <a:p>
            <a:pPr marL="0" indent="0" algn="l">
              <a:buNone/>
            </a:pPr>
            <a:r>
              <a:rPr lang="en-US" sz="1800" b="0" i="0" u="none" strike="noStrike" baseline="0" dirty="0">
                <a:latin typeface="Lora-Regular"/>
              </a:rPr>
              <a:t>It is possible to add what are called inline elements around text contained within paragraphs. Think of using a word processor: you are able to make words bold, underlined, italicized, and so on. HTML provides developers with this ability, and we will now look at some of the most common examples.</a:t>
            </a:r>
          </a:p>
          <a:p>
            <a:pPr marL="0" indent="0" algn="l">
              <a:buNone/>
            </a:pPr>
            <a:r>
              <a:rPr lang="en-US" sz="1800" b="0" i="0" u="none" strike="noStrike" baseline="0" dirty="0">
                <a:latin typeface="Lora-Regular"/>
              </a:rPr>
              <a:t>If you want to emphasize some text, you can use the </a:t>
            </a:r>
            <a:r>
              <a:rPr lang="en-US" sz="1800" b="1" i="0" u="none" strike="noStrike" baseline="0" dirty="0" err="1">
                <a:latin typeface="Inconsolata-Bold"/>
              </a:rPr>
              <a:t>em</a:t>
            </a:r>
            <a:r>
              <a:rPr lang="en-US" sz="1800" b="1" i="0" u="none" strike="noStrike" baseline="0" dirty="0">
                <a:latin typeface="Inconsolata-Bold"/>
              </a:rPr>
              <a:t> </a:t>
            </a:r>
            <a:r>
              <a:rPr lang="en-US" sz="1800" b="0" i="0" u="none" strike="noStrike" baseline="0" dirty="0">
                <a:latin typeface="Lora-Regular"/>
              </a:rPr>
              <a:t>tag. An example of how you would use this and what it would look like in a browser is shown here:</a:t>
            </a:r>
          </a:p>
          <a:p>
            <a:pPr marL="0" indent="0" algn="l">
              <a:buNone/>
            </a:pPr>
            <a:endParaRPr lang="en-US" dirty="0">
              <a:latin typeface="Lora-Regular"/>
            </a:endParaRPr>
          </a:p>
          <a:p>
            <a:pPr marL="0" indent="0" algn="l">
              <a:buNone/>
            </a:pPr>
            <a:endParaRPr lang="en-US" dirty="0">
              <a:latin typeface="Lora-Regular"/>
            </a:endParaRPr>
          </a:p>
          <a:p>
            <a:pPr marL="0" indent="0">
              <a:buNone/>
            </a:pPr>
            <a:r>
              <a:rPr lang="en-US" sz="1800" b="0" i="0" u="none" strike="noStrike" baseline="0" dirty="0">
                <a:latin typeface="Lora-Regular"/>
              </a:rPr>
              <a:t>A web page for the preceding code would appear as follows:</a:t>
            </a:r>
          </a:p>
          <a:p>
            <a:pPr marL="0" indent="0">
              <a:buNone/>
            </a:pPr>
            <a:endParaRPr lang="en-US" dirty="0">
              <a:latin typeface="Lora-Regular"/>
            </a:endParaRPr>
          </a:p>
          <a:p>
            <a:pPr marL="0" indent="0">
              <a:buNone/>
            </a:pPr>
            <a:endParaRPr lang="en-US" sz="1800" b="0" i="0" u="none" strike="noStrike" baseline="0" dirty="0">
              <a:latin typeface="Lora-Regular"/>
            </a:endParaRPr>
          </a:p>
          <a:p>
            <a:pPr marL="0" indent="0" algn="l">
              <a:buNone/>
            </a:pPr>
            <a:endParaRPr lang="en-US" sz="1800" dirty="0"/>
          </a:p>
        </p:txBody>
      </p:sp>
      <p:pic>
        <p:nvPicPr>
          <p:cNvPr id="6" name="Picture 5">
            <a:extLst>
              <a:ext uri="{FF2B5EF4-FFF2-40B4-BE49-F238E27FC236}">
                <a16:creationId xmlns:a16="http://schemas.microsoft.com/office/drawing/2014/main" id="{8CB69CBF-A2D7-4072-84FF-33A05B7EBCBE}"/>
              </a:ext>
            </a:extLst>
          </p:cNvPr>
          <p:cNvPicPr>
            <a:picLocks noChangeAspect="1"/>
          </p:cNvPicPr>
          <p:nvPr/>
        </p:nvPicPr>
        <p:blipFill>
          <a:blip r:embed="rId2"/>
          <a:stretch>
            <a:fillRect/>
          </a:stretch>
        </p:blipFill>
        <p:spPr>
          <a:xfrm>
            <a:off x="2607890" y="4359369"/>
            <a:ext cx="7360864" cy="475732"/>
          </a:xfrm>
          <a:prstGeom prst="rect">
            <a:avLst/>
          </a:prstGeom>
        </p:spPr>
      </p:pic>
      <p:pic>
        <p:nvPicPr>
          <p:cNvPr id="7" name="Picture 6">
            <a:extLst>
              <a:ext uri="{FF2B5EF4-FFF2-40B4-BE49-F238E27FC236}">
                <a16:creationId xmlns:a16="http://schemas.microsoft.com/office/drawing/2014/main" id="{F08A33FF-36E8-4F8B-9035-B17EECD29280}"/>
              </a:ext>
            </a:extLst>
          </p:cNvPr>
          <p:cNvPicPr>
            <a:picLocks noChangeAspect="1"/>
          </p:cNvPicPr>
          <p:nvPr/>
        </p:nvPicPr>
        <p:blipFill>
          <a:blip r:embed="rId3"/>
          <a:stretch>
            <a:fillRect/>
          </a:stretch>
        </p:blipFill>
        <p:spPr>
          <a:xfrm>
            <a:off x="4152338" y="5512733"/>
            <a:ext cx="2990850" cy="476250"/>
          </a:xfrm>
          <a:prstGeom prst="rect">
            <a:avLst/>
          </a:prstGeom>
        </p:spPr>
      </p:pic>
      <p:sp>
        <p:nvSpPr>
          <p:cNvPr id="8" name="TextBox 7">
            <a:extLst>
              <a:ext uri="{FF2B5EF4-FFF2-40B4-BE49-F238E27FC236}">
                <a16:creationId xmlns:a16="http://schemas.microsoft.com/office/drawing/2014/main" id="{55D3C111-140E-428A-9270-04168C0B921A}"/>
              </a:ext>
            </a:extLst>
          </p:cNvPr>
          <p:cNvSpPr txBox="1"/>
          <p:nvPr/>
        </p:nvSpPr>
        <p:spPr>
          <a:xfrm>
            <a:off x="3818964" y="6084058"/>
            <a:ext cx="4078941" cy="307777"/>
          </a:xfrm>
          <a:prstGeom prst="rect">
            <a:avLst/>
          </a:prstGeom>
          <a:noFill/>
        </p:spPr>
        <p:txBody>
          <a:bodyPr wrap="square">
            <a:spAutoFit/>
          </a:bodyPr>
          <a:lstStyle/>
          <a:p>
            <a:r>
              <a:rPr lang="en-US" sz="1400" b="1" i="0" u="none" strike="noStrike" baseline="0" dirty="0">
                <a:latin typeface="OpenSans-Semibold"/>
              </a:rPr>
              <a:t>Figure 3.3: The </a:t>
            </a:r>
            <a:r>
              <a:rPr lang="en-US" sz="1400" b="1" i="0" u="none" strike="noStrike" baseline="0" dirty="0" err="1">
                <a:latin typeface="OpenSans-Semibold"/>
              </a:rPr>
              <a:t>em</a:t>
            </a:r>
            <a:r>
              <a:rPr lang="en-US" sz="1400" b="1" i="0" u="none" strike="noStrike" baseline="0" dirty="0">
                <a:latin typeface="OpenSans-Semibold"/>
              </a:rPr>
              <a:t> tag as it appears on a web page</a:t>
            </a:r>
            <a:endParaRPr lang="en-US" sz="1400" b="1" dirty="0"/>
          </a:p>
        </p:txBody>
      </p:sp>
    </p:spTree>
    <p:extLst>
      <p:ext uri="{BB962C8B-B14F-4D97-AF65-F5344CB8AC3E}">
        <p14:creationId xmlns:p14="http://schemas.microsoft.com/office/powerpoint/2010/main" val="10113142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6ACE0-2503-4A82-BA48-0B3E0F8F1E46}"/>
              </a:ext>
            </a:extLst>
          </p:cNvPr>
          <p:cNvSpPr>
            <a:spLocks noGrp="1"/>
          </p:cNvSpPr>
          <p:nvPr>
            <p:ph type="title"/>
          </p:nvPr>
        </p:nvSpPr>
        <p:spPr/>
        <p:txBody>
          <a:bodyPr/>
          <a:lstStyle/>
          <a:p>
            <a:r>
              <a:rPr lang="en-US" dirty="0"/>
              <a:t>Exercise 6: Putting It All Together</a:t>
            </a:r>
          </a:p>
        </p:txBody>
      </p:sp>
      <p:sp>
        <p:nvSpPr>
          <p:cNvPr id="3" name="Content Placeholder 2">
            <a:extLst>
              <a:ext uri="{FF2B5EF4-FFF2-40B4-BE49-F238E27FC236}">
                <a16:creationId xmlns:a16="http://schemas.microsoft.com/office/drawing/2014/main" id="{147C73FD-D8C5-4749-9087-D6E50B74A1E0}"/>
              </a:ext>
            </a:extLst>
          </p:cNvPr>
          <p:cNvSpPr>
            <a:spLocks noGrp="1"/>
          </p:cNvSpPr>
          <p:nvPr>
            <p:ph idx="1"/>
          </p:nvPr>
        </p:nvSpPr>
        <p:spPr>
          <a:xfrm>
            <a:off x="581192" y="2180496"/>
            <a:ext cx="4645232" cy="4327880"/>
          </a:xfrm>
        </p:spPr>
        <p:txBody>
          <a:bodyPr anchor="ctr"/>
          <a:lstStyle/>
          <a:p>
            <a:pPr marL="0" indent="0" algn="l">
              <a:buNone/>
            </a:pPr>
            <a:r>
              <a:rPr lang="en-US" sz="1800" b="0" i="0" u="none" strike="noStrike" baseline="0" dirty="0">
                <a:latin typeface="Lora-Regular"/>
              </a:rPr>
              <a:t>The steps to complete the exercise are as follows:</a:t>
            </a:r>
          </a:p>
          <a:p>
            <a:pPr marL="324000" lvl="1" indent="0">
              <a:buNone/>
            </a:pPr>
            <a:r>
              <a:rPr lang="en-US" sz="1800" b="0" i="0" u="none" strike="noStrike" baseline="0" dirty="0">
                <a:latin typeface="Lora-Regular"/>
              </a:rPr>
              <a:t>1. First, let's create a file called </a:t>
            </a:r>
            <a:r>
              <a:rPr lang="en-US" sz="1800" b="1" i="0" u="none" strike="noStrike" baseline="0" dirty="0">
                <a:latin typeface="Inconsolata-Bold"/>
              </a:rPr>
              <a:t>product-page.html </a:t>
            </a:r>
            <a:r>
              <a:rPr lang="en-US" sz="1800" b="0" i="0" u="none" strike="noStrike" baseline="0" dirty="0">
                <a:latin typeface="Lora-Regular"/>
              </a:rPr>
              <a:t>in </a:t>
            </a:r>
            <a:r>
              <a:rPr lang="en-US" sz="1800" b="1" i="0" u="none" strike="noStrike" baseline="0" dirty="0" err="1">
                <a:latin typeface="Inconsolata-Bold"/>
              </a:rPr>
              <a:t>VSCode</a:t>
            </a:r>
            <a:r>
              <a:rPr lang="en-US" sz="1800" b="0" i="0" u="none" strike="noStrike" baseline="0" dirty="0">
                <a:latin typeface="Lora-Regular"/>
              </a:rPr>
              <a:t>. We will use the following</a:t>
            </a:r>
          </a:p>
          <a:p>
            <a:pPr marL="324000" lvl="1" indent="0">
              <a:buNone/>
            </a:pPr>
            <a:r>
              <a:rPr lang="en-US" sz="1800" b="0" i="0" u="none" strike="noStrike" baseline="0" dirty="0">
                <a:latin typeface="Lora-Regular"/>
              </a:rPr>
              <a:t>HTML page template, noting we will use an inline style sheet to make things easier:</a:t>
            </a:r>
            <a:endParaRPr lang="en-US" sz="1800" dirty="0"/>
          </a:p>
        </p:txBody>
      </p:sp>
      <p:pic>
        <p:nvPicPr>
          <p:cNvPr id="6" name="Picture 5">
            <a:extLst>
              <a:ext uri="{FF2B5EF4-FFF2-40B4-BE49-F238E27FC236}">
                <a16:creationId xmlns:a16="http://schemas.microsoft.com/office/drawing/2014/main" id="{48EE9F70-16AB-4B2D-BF80-9EA14085E025}"/>
              </a:ext>
            </a:extLst>
          </p:cNvPr>
          <p:cNvPicPr>
            <a:picLocks noChangeAspect="1"/>
          </p:cNvPicPr>
          <p:nvPr/>
        </p:nvPicPr>
        <p:blipFill>
          <a:blip r:embed="rId2"/>
          <a:stretch>
            <a:fillRect/>
          </a:stretch>
        </p:blipFill>
        <p:spPr>
          <a:xfrm>
            <a:off x="5387902" y="2449519"/>
            <a:ext cx="6222906" cy="3789833"/>
          </a:xfrm>
          <a:prstGeom prst="rect">
            <a:avLst/>
          </a:prstGeom>
        </p:spPr>
      </p:pic>
      <p:sp>
        <p:nvSpPr>
          <p:cNvPr id="8" name="TextBox 7">
            <a:extLst>
              <a:ext uri="{FF2B5EF4-FFF2-40B4-BE49-F238E27FC236}">
                <a16:creationId xmlns:a16="http://schemas.microsoft.com/office/drawing/2014/main" id="{FCEDB77A-68FC-4C41-9829-034C89B9E8D9}"/>
              </a:ext>
            </a:extLst>
          </p:cNvPr>
          <p:cNvSpPr txBox="1"/>
          <p:nvPr/>
        </p:nvSpPr>
        <p:spPr>
          <a:xfrm>
            <a:off x="7117976" y="6323710"/>
            <a:ext cx="3236142" cy="369332"/>
          </a:xfrm>
          <a:prstGeom prst="rect">
            <a:avLst/>
          </a:prstGeom>
          <a:noFill/>
        </p:spPr>
        <p:txBody>
          <a:bodyPr wrap="none" rtlCol="0">
            <a:spAutoFit/>
          </a:bodyPr>
          <a:lstStyle/>
          <a:p>
            <a:r>
              <a:rPr lang="en-US" dirty="0"/>
              <a:t>Continues on the other slide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42250059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6ACE0-2503-4A82-BA48-0B3E0F8F1E46}"/>
              </a:ext>
            </a:extLst>
          </p:cNvPr>
          <p:cNvSpPr>
            <a:spLocks noGrp="1"/>
          </p:cNvSpPr>
          <p:nvPr>
            <p:ph type="title"/>
          </p:nvPr>
        </p:nvSpPr>
        <p:spPr/>
        <p:txBody>
          <a:bodyPr/>
          <a:lstStyle/>
          <a:p>
            <a:r>
              <a:rPr lang="en-US" dirty="0"/>
              <a:t>Exercise 6: Putting It All Together</a:t>
            </a:r>
          </a:p>
        </p:txBody>
      </p:sp>
      <p:pic>
        <p:nvPicPr>
          <p:cNvPr id="9" name="Picture 8">
            <a:extLst>
              <a:ext uri="{FF2B5EF4-FFF2-40B4-BE49-F238E27FC236}">
                <a16:creationId xmlns:a16="http://schemas.microsoft.com/office/drawing/2014/main" id="{DF022EE8-7DE0-4DD5-BD85-29A13C437939}"/>
              </a:ext>
            </a:extLst>
          </p:cNvPr>
          <p:cNvPicPr>
            <a:picLocks noChangeAspect="1"/>
          </p:cNvPicPr>
          <p:nvPr/>
        </p:nvPicPr>
        <p:blipFill rotWithShape="1">
          <a:blip r:embed="rId2"/>
          <a:srcRect/>
          <a:stretch/>
        </p:blipFill>
        <p:spPr>
          <a:xfrm>
            <a:off x="3245223" y="2068528"/>
            <a:ext cx="5994968" cy="3019417"/>
          </a:xfrm>
          <a:prstGeom prst="rect">
            <a:avLst/>
          </a:prstGeom>
        </p:spPr>
      </p:pic>
      <p:pic>
        <p:nvPicPr>
          <p:cNvPr id="11" name="Picture 10">
            <a:extLst>
              <a:ext uri="{FF2B5EF4-FFF2-40B4-BE49-F238E27FC236}">
                <a16:creationId xmlns:a16="http://schemas.microsoft.com/office/drawing/2014/main" id="{96AFCBBD-6545-45CC-8FEB-8A3E12F7045C}"/>
              </a:ext>
            </a:extLst>
          </p:cNvPr>
          <p:cNvPicPr>
            <a:picLocks noChangeAspect="1"/>
          </p:cNvPicPr>
          <p:nvPr/>
        </p:nvPicPr>
        <p:blipFill>
          <a:blip r:embed="rId3"/>
          <a:stretch>
            <a:fillRect/>
          </a:stretch>
        </p:blipFill>
        <p:spPr>
          <a:xfrm>
            <a:off x="3245223" y="5087945"/>
            <a:ext cx="5994968" cy="1692011"/>
          </a:xfrm>
          <a:prstGeom prst="rect">
            <a:avLst/>
          </a:prstGeom>
        </p:spPr>
      </p:pic>
    </p:spTree>
    <p:extLst>
      <p:ext uri="{BB962C8B-B14F-4D97-AF65-F5344CB8AC3E}">
        <p14:creationId xmlns:p14="http://schemas.microsoft.com/office/powerpoint/2010/main" val="315734933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6ACE0-2503-4A82-BA48-0B3E0F8F1E46}"/>
              </a:ext>
            </a:extLst>
          </p:cNvPr>
          <p:cNvSpPr>
            <a:spLocks noGrp="1"/>
          </p:cNvSpPr>
          <p:nvPr>
            <p:ph type="title"/>
          </p:nvPr>
        </p:nvSpPr>
        <p:spPr/>
        <p:txBody>
          <a:bodyPr/>
          <a:lstStyle/>
          <a:p>
            <a:r>
              <a:rPr lang="en-US" dirty="0"/>
              <a:t>Exercise 6: Putting It All Together</a:t>
            </a:r>
          </a:p>
        </p:txBody>
      </p:sp>
      <p:sp>
        <p:nvSpPr>
          <p:cNvPr id="3" name="Content Placeholder 2">
            <a:extLst>
              <a:ext uri="{FF2B5EF4-FFF2-40B4-BE49-F238E27FC236}">
                <a16:creationId xmlns:a16="http://schemas.microsoft.com/office/drawing/2014/main" id="{147C73FD-D8C5-4749-9087-D6E50B74A1E0}"/>
              </a:ext>
            </a:extLst>
          </p:cNvPr>
          <p:cNvSpPr>
            <a:spLocks noGrp="1"/>
          </p:cNvSpPr>
          <p:nvPr>
            <p:ph idx="1"/>
          </p:nvPr>
        </p:nvSpPr>
        <p:spPr>
          <a:xfrm>
            <a:off x="581191" y="2180496"/>
            <a:ext cx="11029615" cy="4327880"/>
          </a:xfrm>
        </p:spPr>
        <p:txBody>
          <a:bodyPr anchor="t">
            <a:normAutofit/>
          </a:bodyPr>
          <a:lstStyle/>
          <a:p>
            <a:pPr marL="324000" lvl="1" indent="0">
              <a:buNone/>
            </a:pPr>
            <a:endParaRPr lang="en-US" sz="1800" b="0" i="0" u="none" strike="noStrike" baseline="0" dirty="0">
              <a:latin typeface="Lora-Regular"/>
            </a:endParaRPr>
          </a:p>
          <a:p>
            <a:pPr marL="324000" lvl="1" indent="0">
              <a:buNone/>
            </a:pPr>
            <a:r>
              <a:rPr lang="en-US" sz="1800" b="0" i="0" u="none" strike="noStrike" baseline="0" dirty="0">
                <a:latin typeface="Lora-Regular"/>
              </a:rPr>
              <a:t>2. Now, let's add the navigation CSS, same as the code used in </a:t>
            </a:r>
            <a:r>
              <a:rPr lang="en-US" sz="1800" b="0" i="1" u="none" strike="noStrike" baseline="0" dirty="0">
                <a:latin typeface="Lora-Italic"/>
              </a:rPr>
              <a:t>Exercise 2</a:t>
            </a:r>
            <a:r>
              <a:rPr lang="en-US" sz="1800" b="0" i="0" u="none" strike="noStrike" baseline="0" dirty="0">
                <a:latin typeface="Lora-Regular"/>
              </a:rPr>
              <a:t>, </a:t>
            </a:r>
            <a:r>
              <a:rPr lang="en-US" sz="1800" b="0" i="1" u="none" strike="noStrike" baseline="0" dirty="0">
                <a:latin typeface="Lora-Italic"/>
              </a:rPr>
              <a:t>Navigation</a:t>
            </a:r>
            <a:r>
              <a:rPr lang="en-US" sz="1800" b="0" i="0" u="none" strike="noStrike" baseline="0" dirty="0">
                <a:latin typeface="Lora-Regular"/>
              </a:rPr>
              <a:t>, for the following HTML from the same exercise:</a:t>
            </a:r>
            <a:endParaRPr lang="en-US" sz="1800" dirty="0"/>
          </a:p>
        </p:txBody>
      </p:sp>
      <p:pic>
        <p:nvPicPr>
          <p:cNvPr id="5" name="Picture 4">
            <a:extLst>
              <a:ext uri="{FF2B5EF4-FFF2-40B4-BE49-F238E27FC236}">
                <a16:creationId xmlns:a16="http://schemas.microsoft.com/office/drawing/2014/main" id="{AC108BA8-A57F-471E-807D-9E01097D77A6}"/>
              </a:ext>
            </a:extLst>
          </p:cNvPr>
          <p:cNvPicPr>
            <a:picLocks noChangeAspect="1"/>
          </p:cNvPicPr>
          <p:nvPr/>
        </p:nvPicPr>
        <p:blipFill>
          <a:blip r:embed="rId2"/>
          <a:stretch>
            <a:fillRect/>
          </a:stretch>
        </p:blipFill>
        <p:spPr>
          <a:xfrm>
            <a:off x="2171698" y="3671608"/>
            <a:ext cx="7848600" cy="2114550"/>
          </a:xfrm>
          <a:prstGeom prst="rect">
            <a:avLst/>
          </a:prstGeom>
        </p:spPr>
      </p:pic>
    </p:spTree>
    <p:extLst>
      <p:ext uri="{BB962C8B-B14F-4D97-AF65-F5344CB8AC3E}">
        <p14:creationId xmlns:p14="http://schemas.microsoft.com/office/powerpoint/2010/main" val="8546731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6ACE0-2503-4A82-BA48-0B3E0F8F1E46}"/>
              </a:ext>
            </a:extLst>
          </p:cNvPr>
          <p:cNvSpPr>
            <a:spLocks noGrp="1"/>
          </p:cNvSpPr>
          <p:nvPr>
            <p:ph type="title"/>
          </p:nvPr>
        </p:nvSpPr>
        <p:spPr/>
        <p:txBody>
          <a:bodyPr/>
          <a:lstStyle/>
          <a:p>
            <a:r>
              <a:rPr lang="en-US" dirty="0"/>
              <a:t>Exercise 6: Putting It All Together</a:t>
            </a:r>
          </a:p>
        </p:txBody>
      </p:sp>
      <p:sp>
        <p:nvSpPr>
          <p:cNvPr id="3" name="Content Placeholder 2">
            <a:extLst>
              <a:ext uri="{FF2B5EF4-FFF2-40B4-BE49-F238E27FC236}">
                <a16:creationId xmlns:a16="http://schemas.microsoft.com/office/drawing/2014/main" id="{147C73FD-D8C5-4749-9087-D6E50B74A1E0}"/>
              </a:ext>
            </a:extLst>
          </p:cNvPr>
          <p:cNvSpPr>
            <a:spLocks noGrp="1"/>
          </p:cNvSpPr>
          <p:nvPr>
            <p:ph idx="1"/>
          </p:nvPr>
        </p:nvSpPr>
        <p:spPr>
          <a:xfrm>
            <a:off x="581191" y="2180496"/>
            <a:ext cx="11029615" cy="4327880"/>
          </a:xfrm>
        </p:spPr>
        <p:txBody>
          <a:bodyPr anchor="t">
            <a:normAutofit/>
          </a:bodyPr>
          <a:lstStyle/>
          <a:p>
            <a:pPr marL="324000" lvl="1" indent="0">
              <a:buNone/>
            </a:pPr>
            <a:endParaRPr lang="en-US" sz="1800" b="0" i="0" u="none" strike="noStrike" baseline="0" dirty="0">
              <a:latin typeface="Lora-Regular"/>
            </a:endParaRPr>
          </a:p>
          <a:p>
            <a:pPr marL="324000" lvl="1" indent="0">
              <a:buNone/>
            </a:pPr>
            <a:r>
              <a:rPr lang="en-US" sz="1800" b="0" i="0" u="none" strike="noStrike" baseline="0" dirty="0">
                <a:latin typeface="Lora-Regular"/>
              </a:rPr>
              <a:t>4. We will then add the introduction section's CSS same as that of </a:t>
            </a:r>
            <a:r>
              <a:rPr lang="en-US" sz="1800" b="0" i="1" u="none" strike="noStrike" baseline="0" dirty="0">
                <a:latin typeface="Lora-Italic"/>
              </a:rPr>
              <a:t>Exercise 4</a:t>
            </a:r>
            <a:r>
              <a:rPr lang="en-US" sz="1800" b="0" i="0" u="none" strike="noStrike" baseline="0" dirty="0">
                <a:latin typeface="Lora-Regular"/>
              </a:rPr>
              <a:t>, </a:t>
            </a:r>
            <a:r>
              <a:rPr lang="en-US" sz="1800" b="0" i="1" u="none" strike="noStrike" baseline="0" dirty="0">
                <a:latin typeface="Lora-Italic"/>
              </a:rPr>
              <a:t>Page Heading and Introduction</a:t>
            </a:r>
            <a:r>
              <a:rPr lang="en-US" sz="1800" b="0" i="0" u="none" strike="noStrike" baseline="0" dirty="0">
                <a:latin typeface="Lora-Regular"/>
              </a:rPr>
              <a:t>, for the following HTML from the same exercise:</a:t>
            </a:r>
            <a:endParaRPr lang="en-US" sz="1800" dirty="0"/>
          </a:p>
        </p:txBody>
      </p:sp>
      <p:pic>
        <p:nvPicPr>
          <p:cNvPr id="8" name="Picture 7">
            <a:extLst>
              <a:ext uri="{FF2B5EF4-FFF2-40B4-BE49-F238E27FC236}">
                <a16:creationId xmlns:a16="http://schemas.microsoft.com/office/drawing/2014/main" id="{3F8B7817-7479-44DB-8F7F-3B982B04BED6}"/>
              </a:ext>
            </a:extLst>
          </p:cNvPr>
          <p:cNvPicPr>
            <a:picLocks noChangeAspect="1"/>
          </p:cNvPicPr>
          <p:nvPr/>
        </p:nvPicPr>
        <p:blipFill>
          <a:blip r:embed="rId2"/>
          <a:stretch>
            <a:fillRect/>
          </a:stretch>
        </p:blipFill>
        <p:spPr>
          <a:xfrm>
            <a:off x="2152648" y="3770219"/>
            <a:ext cx="7886700" cy="1504950"/>
          </a:xfrm>
          <a:prstGeom prst="rect">
            <a:avLst/>
          </a:prstGeom>
        </p:spPr>
      </p:pic>
    </p:spTree>
    <p:extLst>
      <p:ext uri="{BB962C8B-B14F-4D97-AF65-F5344CB8AC3E}">
        <p14:creationId xmlns:p14="http://schemas.microsoft.com/office/powerpoint/2010/main" val="14307122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6ACE0-2503-4A82-BA48-0B3E0F8F1E46}"/>
              </a:ext>
            </a:extLst>
          </p:cNvPr>
          <p:cNvSpPr>
            <a:spLocks noGrp="1"/>
          </p:cNvSpPr>
          <p:nvPr>
            <p:ph type="title"/>
          </p:nvPr>
        </p:nvSpPr>
        <p:spPr/>
        <p:txBody>
          <a:bodyPr/>
          <a:lstStyle/>
          <a:p>
            <a:r>
              <a:rPr lang="en-US" dirty="0"/>
              <a:t>Exercise 6: Putting It All Together</a:t>
            </a:r>
          </a:p>
        </p:txBody>
      </p:sp>
      <p:sp>
        <p:nvSpPr>
          <p:cNvPr id="3" name="Content Placeholder 2">
            <a:extLst>
              <a:ext uri="{FF2B5EF4-FFF2-40B4-BE49-F238E27FC236}">
                <a16:creationId xmlns:a16="http://schemas.microsoft.com/office/drawing/2014/main" id="{147C73FD-D8C5-4749-9087-D6E50B74A1E0}"/>
              </a:ext>
            </a:extLst>
          </p:cNvPr>
          <p:cNvSpPr>
            <a:spLocks noGrp="1"/>
          </p:cNvSpPr>
          <p:nvPr>
            <p:ph idx="1"/>
          </p:nvPr>
        </p:nvSpPr>
        <p:spPr>
          <a:xfrm>
            <a:off x="581191" y="2180496"/>
            <a:ext cx="11029615" cy="4327880"/>
          </a:xfrm>
        </p:spPr>
        <p:txBody>
          <a:bodyPr anchor="t">
            <a:normAutofit/>
          </a:bodyPr>
          <a:lstStyle/>
          <a:p>
            <a:pPr marL="324000" lvl="1" indent="0">
              <a:buNone/>
            </a:pPr>
            <a:r>
              <a:rPr lang="en-US" sz="1800" b="0" i="0" u="none" strike="noStrike" baseline="0" dirty="0">
                <a:latin typeface="Lora-Regular"/>
              </a:rPr>
              <a:t>5. Finally, we will add the product card's CSS same as that of </a:t>
            </a:r>
            <a:r>
              <a:rPr lang="en-US" sz="1800" b="0" i="1" u="none" strike="noStrike" baseline="0" dirty="0">
                <a:latin typeface="Lora-Italic"/>
              </a:rPr>
              <a:t>Exercise 3.05</a:t>
            </a:r>
            <a:r>
              <a:rPr lang="en-US" sz="1800" b="0" i="0" u="none" strike="noStrike" baseline="0" dirty="0">
                <a:latin typeface="Lora-Regular"/>
              </a:rPr>
              <a:t>, </a:t>
            </a:r>
            <a:r>
              <a:rPr lang="en-US" sz="1800" b="0" i="1" u="none" strike="noStrike" baseline="0" dirty="0">
                <a:latin typeface="Lora-Italic"/>
              </a:rPr>
              <a:t>Product Cards</a:t>
            </a:r>
            <a:r>
              <a:rPr lang="en-US" sz="1800" b="0" i="0" u="none" strike="noStrike" baseline="0" dirty="0">
                <a:latin typeface="Lora-Regular"/>
              </a:rPr>
              <a:t>, for the following HTML from the same exercise:</a:t>
            </a:r>
            <a:endParaRPr lang="en-US" sz="1800" dirty="0"/>
          </a:p>
        </p:txBody>
      </p:sp>
      <p:pic>
        <p:nvPicPr>
          <p:cNvPr id="5" name="Picture 4">
            <a:extLst>
              <a:ext uri="{FF2B5EF4-FFF2-40B4-BE49-F238E27FC236}">
                <a16:creationId xmlns:a16="http://schemas.microsoft.com/office/drawing/2014/main" id="{AAF57782-8083-4865-B1D8-26270404FAF0}"/>
              </a:ext>
            </a:extLst>
          </p:cNvPr>
          <p:cNvPicPr>
            <a:picLocks noChangeAspect="1"/>
          </p:cNvPicPr>
          <p:nvPr/>
        </p:nvPicPr>
        <p:blipFill>
          <a:blip r:embed="rId2"/>
          <a:stretch>
            <a:fillRect/>
          </a:stretch>
        </p:blipFill>
        <p:spPr>
          <a:xfrm>
            <a:off x="2152648" y="3211606"/>
            <a:ext cx="7886700" cy="2819400"/>
          </a:xfrm>
          <a:prstGeom prst="rect">
            <a:avLst/>
          </a:prstGeom>
        </p:spPr>
      </p:pic>
    </p:spTree>
    <p:extLst>
      <p:ext uri="{BB962C8B-B14F-4D97-AF65-F5344CB8AC3E}">
        <p14:creationId xmlns:p14="http://schemas.microsoft.com/office/powerpoint/2010/main" val="394670676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6ACE0-2503-4A82-BA48-0B3E0F8F1E46}"/>
              </a:ext>
            </a:extLst>
          </p:cNvPr>
          <p:cNvSpPr>
            <a:spLocks noGrp="1"/>
          </p:cNvSpPr>
          <p:nvPr>
            <p:ph type="title"/>
          </p:nvPr>
        </p:nvSpPr>
        <p:spPr/>
        <p:txBody>
          <a:bodyPr/>
          <a:lstStyle/>
          <a:p>
            <a:r>
              <a:rPr lang="en-US" dirty="0"/>
              <a:t>Exercise 6: Putting It All Together</a:t>
            </a:r>
          </a:p>
        </p:txBody>
      </p:sp>
      <p:sp>
        <p:nvSpPr>
          <p:cNvPr id="3" name="Content Placeholder 2">
            <a:extLst>
              <a:ext uri="{FF2B5EF4-FFF2-40B4-BE49-F238E27FC236}">
                <a16:creationId xmlns:a16="http://schemas.microsoft.com/office/drawing/2014/main" id="{147C73FD-D8C5-4749-9087-D6E50B74A1E0}"/>
              </a:ext>
            </a:extLst>
          </p:cNvPr>
          <p:cNvSpPr>
            <a:spLocks noGrp="1"/>
          </p:cNvSpPr>
          <p:nvPr>
            <p:ph idx="1"/>
          </p:nvPr>
        </p:nvSpPr>
        <p:spPr>
          <a:xfrm>
            <a:off x="581192" y="2180496"/>
            <a:ext cx="4277680" cy="4327880"/>
          </a:xfrm>
        </p:spPr>
        <p:txBody>
          <a:bodyPr anchor="ctr">
            <a:normAutofit/>
          </a:bodyPr>
          <a:lstStyle/>
          <a:p>
            <a:pPr marL="324000" lvl="1" indent="0">
              <a:buNone/>
            </a:pPr>
            <a:r>
              <a:rPr lang="en-US" sz="1800" b="0" i="0" u="none" strike="noStrike" baseline="0" dirty="0">
                <a:latin typeface="Lora-Regular"/>
              </a:rPr>
              <a:t>If you now right-click on the filename in </a:t>
            </a:r>
            <a:r>
              <a:rPr lang="en-US" sz="1800" b="1" i="0" u="none" strike="noStrike" baseline="0" dirty="0" err="1">
                <a:latin typeface="Inconsolata-Bold"/>
              </a:rPr>
              <a:t>VSCode</a:t>
            </a:r>
            <a:r>
              <a:rPr lang="en-US" sz="1800" b="1" i="0" u="none" strike="noStrike" baseline="0" dirty="0">
                <a:latin typeface="Inconsolata-Bold"/>
              </a:rPr>
              <a:t> </a:t>
            </a:r>
            <a:r>
              <a:rPr lang="en-US" sz="1800" b="0" i="0" u="none" strike="noStrike" baseline="0" dirty="0">
                <a:latin typeface="Lora-Regular"/>
              </a:rPr>
              <a:t>on the left-hand side of the screen and select </a:t>
            </a:r>
            <a:r>
              <a:rPr lang="en-US" sz="1800" b="1" i="0" u="none" strike="noStrike" baseline="0" dirty="0">
                <a:latin typeface="Inconsolata-Bold"/>
              </a:rPr>
              <a:t>open in default browser</a:t>
            </a:r>
            <a:r>
              <a:rPr lang="en-US" sz="1800" b="0" i="0" u="none" strike="noStrike" baseline="0" dirty="0">
                <a:latin typeface="Lora-Regular"/>
              </a:rPr>
              <a:t>, you will see the web page.</a:t>
            </a:r>
          </a:p>
          <a:p>
            <a:pPr marL="324000" lvl="1" indent="0">
              <a:buNone/>
            </a:pPr>
            <a:r>
              <a:rPr lang="en-US" sz="1800" b="0" i="0" u="none" strike="noStrike" baseline="0" dirty="0">
                <a:latin typeface="Lora-Regular"/>
              </a:rPr>
              <a:t>You should now see something similar to the following figure in your browser:</a:t>
            </a:r>
            <a:endParaRPr lang="en-US" sz="1800" dirty="0"/>
          </a:p>
        </p:txBody>
      </p:sp>
      <p:pic>
        <p:nvPicPr>
          <p:cNvPr id="6" name="Picture 5">
            <a:extLst>
              <a:ext uri="{FF2B5EF4-FFF2-40B4-BE49-F238E27FC236}">
                <a16:creationId xmlns:a16="http://schemas.microsoft.com/office/drawing/2014/main" id="{AD05ECF5-99A2-498B-8892-BC47EA163A8C}"/>
              </a:ext>
            </a:extLst>
          </p:cNvPr>
          <p:cNvPicPr>
            <a:picLocks noChangeAspect="1"/>
          </p:cNvPicPr>
          <p:nvPr/>
        </p:nvPicPr>
        <p:blipFill>
          <a:blip r:embed="rId2"/>
          <a:stretch>
            <a:fillRect/>
          </a:stretch>
        </p:blipFill>
        <p:spPr>
          <a:xfrm>
            <a:off x="5091953" y="2285661"/>
            <a:ext cx="6518853" cy="4117549"/>
          </a:xfrm>
          <a:prstGeom prst="rect">
            <a:avLst/>
          </a:prstGeom>
        </p:spPr>
      </p:pic>
      <p:sp>
        <p:nvSpPr>
          <p:cNvPr id="8" name="TextBox 7">
            <a:extLst>
              <a:ext uri="{FF2B5EF4-FFF2-40B4-BE49-F238E27FC236}">
                <a16:creationId xmlns:a16="http://schemas.microsoft.com/office/drawing/2014/main" id="{D6703D12-4BFD-4E8D-850B-FC7DC29CEC96}"/>
              </a:ext>
            </a:extLst>
          </p:cNvPr>
          <p:cNvSpPr txBox="1"/>
          <p:nvPr/>
        </p:nvSpPr>
        <p:spPr>
          <a:xfrm>
            <a:off x="7135905" y="6403210"/>
            <a:ext cx="2779059" cy="307777"/>
          </a:xfrm>
          <a:prstGeom prst="rect">
            <a:avLst/>
          </a:prstGeom>
          <a:noFill/>
        </p:spPr>
        <p:txBody>
          <a:bodyPr wrap="square">
            <a:spAutoFit/>
          </a:bodyPr>
          <a:lstStyle/>
          <a:p>
            <a:r>
              <a:rPr lang="en-US" sz="1400" b="1" i="0" u="none" strike="noStrike" baseline="0" dirty="0">
                <a:latin typeface="OpenSans-Semibold"/>
              </a:rPr>
              <a:t>Figure 3.38: Styled product page</a:t>
            </a:r>
            <a:endParaRPr lang="en-US" sz="1400" b="1" dirty="0"/>
          </a:p>
        </p:txBody>
      </p:sp>
    </p:spTree>
    <p:extLst>
      <p:ext uri="{BB962C8B-B14F-4D97-AF65-F5344CB8AC3E}">
        <p14:creationId xmlns:p14="http://schemas.microsoft.com/office/powerpoint/2010/main" val="55602837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C62AB-32A7-4DEE-8E23-9F82959E55CD}"/>
              </a:ext>
            </a:extLst>
          </p:cNvPr>
          <p:cNvSpPr>
            <a:spLocks noGrp="1"/>
          </p:cNvSpPr>
          <p:nvPr>
            <p:ph type="title"/>
          </p:nvPr>
        </p:nvSpPr>
        <p:spPr/>
        <p:txBody>
          <a:bodyPr/>
          <a:lstStyle/>
          <a:p>
            <a:r>
              <a:rPr lang="en-US" dirty="0"/>
              <a:t>Activity 1: Converting a Newspaper Article to a Web Page</a:t>
            </a:r>
          </a:p>
        </p:txBody>
      </p:sp>
      <p:sp>
        <p:nvSpPr>
          <p:cNvPr id="3" name="Content Placeholder 2">
            <a:extLst>
              <a:ext uri="{FF2B5EF4-FFF2-40B4-BE49-F238E27FC236}">
                <a16:creationId xmlns:a16="http://schemas.microsoft.com/office/drawing/2014/main" id="{8F0800F0-BE4D-4839-9B5D-CB17D0352D47}"/>
              </a:ext>
            </a:extLst>
          </p:cNvPr>
          <p:cNvSpPr>
            <a:spLocks noGrp="1"/>
          </p:cNvSpPr>
          <p:nvPr>
            <p:ph idx="1"/>
          </p:nvPr>
        </p:nvSpPr>
        <p:spPr/>
        <p:txBody>
          <a:bodyPr>
            <a:normAutofit lnSpcReduction="10000"/>
          </a:bodyPr>
          <a:lstStyle/>
          <a:p>
            <a:pPr marL="0" indent="0" algn="l">
              <a:buNone/>
            </a:pPr>
            <a:r>
              <a:rPr lang="en-US" sz="1800" b="0" i="0" u="none" strike="noStrike" baseline="0" dirty="0">
                <a:latin typeface="Lora-Regular"/>
              </a:rPr>
              <a:t>Using a copy of a recent newspaper, choose a particular article and note down what HTML elements would be used if the paper were a web page. Now create a web page version of the newspaper article using semantic markup and CSS to recreate the layout as closely as possible:</a:t>
            </a:r>
          </a:p>
          <a:p>
            <a:pPr marL="324000" lvl="1" indent="0">
              <a:buNone/>
            </a:pPr>
            <a:r>
              <a:rPr lang="en-US" sz="1800" b="0" i="0" u="none" strike="noStrike" baseline="0" dirty="0">
                <a:latin typeface="Lora-Regular"/>
              </a:rPr>
              <a:t>1. Get a copy of a newspaper article and annotate it with a pen to label the individual HTML elements.</a:t>
            </a:r>
          </a:p>
          <a:p>
            <a:pPr marL="324000" lvl="1" indent="0">
              <a:buNone/>
            </a:pPr>
            <a:r>
              <a:rPr lang="en-US" sz="1800" b="0" i="0" u="none" strike="noStrike" baseline="0" dirty="0">
                <a:latin typeface="Lora-Regular"/>
              </a:rPr>
              <a:t>2. Create a file named </a:t>
            </a:r>
            <a:r>
              <a:rPr lang="en-US" sz="1800" b="1" i="0" u="none" strike="noStrike" baseline="0" dirty="0">
                <a:latin typeface="Inconsolata-Bold"/>
              </a:rPr>
              <a:t>home.html </a:t>
            </a:r>
            <a:r>
              <a:rPr lang="en-US" sz="1800" b="0" i="0" u="none" strike="noStrike" baseline="0" dirty="0">
                <a:latin typeface="Lora-Regular"/>
              </a:rPr>
              <a:t>in </a:t>
            </a:r>
            <a:r>
              <a:rPr lang="en-US" sz="1800" b="1" i="0" u="none" strike="noStrike" baseline="0" dirty="0" err="1">
                <a:latin typeface="Inconsolata-Bold"/>
              </a:rPr>
              <a:t>VSCode</a:t>
            </a:r>
            <a:r>
              <a:rPr lang="en-US" sz="1800" b="0" i="0" u="none" strike="noStrike" baseline="0" dirty="0">
                <a:latin typeface="Lora-Regular"/>
              </a:rPr>
              <a:t>. You can use the starter HTML from a previous exercise as a starting point.</a:t>
            </a:r>
          </a:p>
          <a:p>
            <a:pPr marL="324000" lvl="1" indent="0">
              <a:buNone/>
            </a:pPr>
            <a:r>
              <a:rPr lang="en-US" sz="1800" b="0" i="0" u="none" strike="noStrike" baseline="0" dirty="0">
                <a:latin typeface="Lora-Regular"/>
              </a:rPr>
              <a:t>3. Start writing out the HTML for the news article.</a:t>
            </a:r>
          </a:p>
          <a:p>
            <a:pPr marL="324000" lvl="1" indent="0">
              <a:buNone/>
            </a:pPr>
            <a:r>
              <a:rPr lang="en-US" sz="1800" b="0" i="0" u="none" strike="noStrike" baseline="0" dirty="0">
                <a:latin typeface="Lora-Regular"/>
              </a:rPr>
              <a:t>4. Now style the text and layout using CSS. </a:t>
            </a:r>
          </a:p>
          <a:p>
            <a:pPr marL="0" indent="0" algn="l">
              <a:buNone/>
            </a:pPr>
            <a:r>
              <a:rPr lang="en-US" sz="1800" b="0" i="0" u="none" strike="noStrike" baseline="0" dirty="0">
                <a:latin typeface="Lora-Regular"/>
              </a:rPr>
              <a:t>An example of how you could annotate a newspaper article to distinguish the different page elements can be seen in the following figure:</a:t>
            </a:r>
            <a:endParaRPr lang="en-US" dirty="0"/>
          </a:p>
        </p:txBody>
      </p:sp>
    </p:spTree>
    <p:extLst>
      <p:ext uri="{BB962C8B-B14F-4D97-AF65-F5344CB8AC3E}">
        <p14:creationId xmlns:p14="http://schemas.microsoft.com/office/powerpoint/2010/main" val="336395105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C62AB-32A7-4DEE-8E23-9F82959E55CD}"/>
              </a:ext>
            </a:extLst>
          </p:cNvPr>
          <p:cNvSpPr>
            <a:spLocks noGrp="1"/>
          </p:cNvSpPr>
          <p:nvPr>
            <p:ph type="title"/>
          </p:nvPr>
        </p:nvSpPr>
        <p:spPr/>
        <p:txBody>
          <a:bodyPr/>
          <a:lstStyle/>
          <a:p>
            <a:r>
              <a:rPr lang="en-US" dirty="0"/>
              <a:t>Activity 1: Converting a Newspaper Article to a Web Page</a:t>
            </a:r>
          </a:p>
        </p:txBody>
      </p:sp>
      <p:sp>
        <p:nvSpPr>
          <p:cNvPr id="3" name="Content Placeholder 2">
            <a:extLst>
              <a:ext uri="{FF2B5EF4-FFF2-40B4-BE49-F238E27FC236}">
                <a16:creationId xmlns:a16="http://schemas.microsoft.com/office/drawing/2014/main" id="{8F0800F0-BE4D-4839-9B5D-CB17D0352D47}"/>
              </a:ext>
            </a:extLst>
          </p:cNvPr>
          <p:cNvSpPr>
            <a:spLocks noGrp="1"/>
          </p:cNvSpPr>
          <p:nvPr>
            <p:ph idx="1"/>
          </p:nvPr>
        </p:nvSpPr>
        <p:spPr>
          <a:xfrm>
            <a:off x="581192" y="2180496"/>
            <a:ext cx="4609373" cy="3678303"/>
          </a:xfrm>
        </p:spPr>
        <p:txBody>
          <a:bodyPr>
            <a:normAutofit/>
          </a:bodyPr>
          <a:lstStyle/>
          <a:p>
            <a:pPr marL="0" indent="0" algn="l">
              <a:buNone/>
            </a:pPr>
            <a:r>
              <a:rPr lang="en-US" sz="1800" b="0" i="0" u="none" strike="noStrike" baseline="0" dirty="0">
                <a:latin typeface="Lora-Regular"/>
              </a:rPr>
              <a:t>An example of how you could annotate a newspaper article to distinguish the different page elements can be seen in the following figure:</a:t>
            </a:r>
            <a:endParaRPr lang="en-US" dirty="0"/>
          </a:p>
        </p:txBody>
      </p:sp>
      <p:pic>
        <p:nvPicPr>
          <p:cNvPr id="5" name="Picture 4">
            <a:extLst>
              <a:ext uri="{FF2B5EF4-FFF2-40B4-BE49-F238E27FC236}">
                <a16:creationId xmlns:a16="http://schemas.microsoft.com/office/drawing/2014/main" id="{433DEF99-02C1-4C10-AA3F-052C158E7057}"/>
              </a:ext>
            </a:extLst>
          </p:cNvPr>
          <p:cNvPicPr>
            <a:picLocks noChangeAspect="1"/>
          </p:cNvPicPr>
          <p:nvPr/>
        </p:nvPicPr>
        <p:blipFill>
          <a:blip r:embed="rId2"/>
          <a:stretch>
            <a:fillRect/>
          </a:stretch>
        </p:blipFill>
        <p:spPr>
          <a:xfrm>
            <a:off x="5253318" y="2070847"/>
            <a:ext cx="6526306" cy="4168588"/>
          </a:xfrm>
          <a:prstGeom prst="rect">
            <a:avLst/>
          </a:prstGeom>
        </p:spPr>
      </p:pic>
      <p:sp>
        <p:nvSpPr>
          <p:cNvPr id="7" name="TextBox 6">
            <a:extLst>
              <a:ext uri="{FF2B5EF4-FFF2-40B4-BE49-F238E27FC236}">
                <a16:creationId xmlns:a16="http://schemas.microsoft.com/office/drawing/2014/main" id="{1B004FAC-A402-4636-AD84-D89D9080B5FF}"/>
              </a:ext>
            </a:extLst>
          </p:cNvPr>
          <p:cNvSpPr txBox="1"/>
          <p:nvPr/>
        </p:nvSpPr>
        <p:spPr>
          <a:xfrm>
            <a:off x="6934200" y="6440437"/>
            <a:ext cx="3164541" cy="307777"/>
          </a:xfrm>
          <a:prstGeom prst="rect">
            <a:avLst/>
          </a:prstGeom>
          <a:noFill/>
        </p:spPr>
        <p:txBody>
          <a:bodyPr wrap="square">
            <a:spAutoFit/>
          </a:bodyPr>
          <a:lstStyle/>
          <a:p>
            <a:r>
              <a:rPr lang="en-US" sz="1400" b="1" i="0" u="none" strike="noStrike" baseline="0" dirty="0">
                <a:latin typeface="OpenSans-Semibold"/>
              </a:rPr>
              <a:t>Figure 3.39: Sample annotated article</a:t>
            </a:r>
            <a:endParaRPr lang="en-US" sz="1400" b="1" dirty="0"/>
          </a:p>
        </p:txBody>
      </p:sp>
    </p:spTree>
    <p:extLst>
      <p:ext uri="{BB962C8B-B14F-4D97-AF65-F5344CB8AC3E}">
        <p14:creationId xmlns:p14="http://schemas.microsoft.com/office/powerpoint/2010/main" val="11587836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3071-D266-4671-BF1A-272901C6505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C54D1EC5-AB79-4E7C-A1F0-91B329B0B026}"/>
              </a:ext>
            </a:extLst>
          </p:cNvPr>
          <p:cNvSpPr>
            <a:spLocks noGrp="1"/>
          </p:cNvSpPr>
          <p:nvPr>
            <p:ph idx="1"/>
          </p:nvPr>
        </p:nvSpPr>
        <p:spPr>
          <a:xfrm>
            <a:off x="581192" y="2180496"/>
            <a:ext cx="11029615" cy="4314572"/>
          </a:xfrm>
        </p:spPr>
        <p:txBody>
          <a:bodyPr>
            <a:normAutofit/>
          </a:bodyPr>
          <a:lstStyle/>
          <a:p>
            <a:pPr marL="324000" lvl="1" indent="0">
              <a:buNone/>
            </a:pPr>
            <a:r>
              <a:rPr lang="en-US" sz="1800" b="0" i="0" u="none" strike="noStrike" baseline="0" dirty="0">
                <a:latin typeface="Lora-Regular"/>
              </a:rPr>
              <a:t>In this chapter, we have continued our journey into building web pages. We first looked at the most common text-based HTML elements such as headings, paragraphs, and lists. We then looked into the most common styling methods available for text-based content. To put this new knowledge into practice, we then walked through building a complete web page.</a:t>
            </a:r>
          </a:p>
          <a:p>
            <a:pPr marL="324000" lvl="1" indent="0">
              <a:buNone/>
            </a:pPr>
            <a:r>
              <a:rPr lang="en-US" sz="1800" b="0" i="0" u="none" strike="noStrike" baseline="0" dirty="0">
                <a:latin typeface="Lora-Regular"/>
              </a:rPr>
              <a:t>We took some time to understand the concept and importance of writing semantic HTML. We were also introduced to some common web page components such as navigation and breadcrumbs.</a:t>
            </a:r>
          </a:p>
          <a:p>
            <a:pPr marL="324000" lvl="1" indent="0">
              <a:buNone/>
            </a:pPr>
            <a:r>
              <a:rPr lang="en-US" sz="1800" b="0" i="0" u="none" strike="noStrike" baseline="0" dirty="0">
                <a:latin typeface="Lora-Regular"/>
              </a:rPr>
              <a:t>In the next chapters, we will learn how to take our web pages to the next level. </a:t>
            </a:r>
            <a:r>
              <a:rPr lang="en-US" sz="1800" b="0" i="0" u="none" strike="noStrike" baseline="0">
                <a:latin typeface="Lora-Regular"/>
              </a:rPr>
              <a:t>We will learn </a:t>
            </a:r>
            <a:r>
              <a:rPr lang="en-US" sz="1800" b="0" i="0" u="none" strike="noStrike" baseline="0" dirty="0">
                <a:latin typeface="Lora-Regular"/>
              </a:rPr>
              <a:t>how to make our web pages far more interesting by adding forms, animation</a:t>
            </a:r>
            <a:r>
              <a:rPr lang="en-US" sz="1800" b="0" i="0" u="none" strike="noStrike" baseline="0">
                <a:latin typeface="Lora-Regular"/>
              </a:rPr>
              <a:t>, and videos</a:t>
            </a:r>
            <a:r>
              <a:rPr lang="en-US" sz="1800" b="0" i="0" u="none" strike="noStrike" baseline="0" dirty="0">
                <a:latin typeface="Lora-Regular"/>
              </a:rPr>
              <a:t>.</a:t>
            </a:r>
            <a:endParaRPr lang="en-US" sz="1800" dirty="0"/>
          </a:p>
        </p:txBody>
      </p:sp>
    </p:spTree>
    <p:extLst>
      <p:ext uri="{BB962C8B-B14F-4D97-AF65-F5344CB8AC3E}">
        <p14:creationId xmlns:p14="http://schemas.microsoft.com/office/powerpoint/2010/main" val="31396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Inline Text Elements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180496"/>
            <a:ext cx="11029615" cy="4305145"/>
          </a:xfrm>
        </p:spPr>
        <p:txBody>
          <a:bodyPr anchor="t">
            <a:normAutofit/>
          </a:bodyPr>
          <a:lstStyle/>
          <a:p>
            <a:pPr marL="0" indent="0" algn="l">
              <a:buNone/>
            </a:pPr>
            <a:endParaRPr lang="en-US" dirty="0">
              <a:latin typeface="Lora-Regular"/>
            </a:endParaRPr>
          </a:p>
          <a:p>
            <a:pPr marL="0" indent="0" algn="l">
              <a:buNone/>
            </a:pPr>
            <a:r>
              <a:rPr lang="en-US" sz="1800" b="0" i="0" u="none" strike="noStrike" baseline="0" dirty="0">
                <a:latin typeface="Lora-Regular"/>
              </a:rPr>
              <a:t>When you want to show some text as having serious importance, you can use the </a:t>
            </a:r>
            <a:r>
              <a:rPr lang="en-US" sz="1800" b="1" i="0" u="none" strike="noStrike" baseline="0" dirty="0">
                <a:latin typeface="Inconsolata-Bold"/>
              </a:rPr>
              <a:t>strong </a:t>
            </a:r>
            <a:r>
              <a:rPr lang="en-US" sz="1800" b="0" i="0" u="none" strike="noStrike" baseline="0" dirty="0">
                <a:latin typeface="Lora-Regular"/>
              </a:rPr>
              <a:t>tag. An example of how you would use this and what it would look like in a browser is shown here:</a:t>
            </a:r>
          </a:p>
          <a:p>
            <a:pPr marL="0" indent="0" algn="l">
              <a:buNone/>
            </a:pPr>
            <a:endParaRPr lang="en-US" dirty="0">
              <a:latin typeface="Lora-Regular"/>
            </a:endParaRPr>
          </a:p>
          <a:p>
            <a:pPr marL="0" indent="0" algn="l">
              <a:buNone/>
            </a:pPr>
            <a:endParaRPr lang="en-US" sz="1800" dirty="0">
              <a:latin typeface="Lora-Regular"/>
            </a:endParaRPr>
          </a:p>
          <a:p>
            <a:pPr marL="0" indent="0" algn="l">
              <a:buNone/>
            </a:pPr>
            <a:r>
              <a:rPr lang="en-US" sz="1800" b="0" i="0" u="none" strike="noStrike" baseline="0" dirty="0">
                <a:latin typeface="Lora-Regular"/>
              </a:rPr>
              <a:t>A web page for the preceding code would appear as follows:</a:t>
            </a:r>
            <a:endParaRPr lang="en-US" sz="1800" dirty="0"/>
          </a:p>
        </p:txBody>
      </p:sp>
      <p:pic>
        <p:nvPicPr>
          <p:cNvPr id="10" name="Picture 9">
            <a:extLst>
              <a:ext uri="{FF2B5EF4-FFF2-40B4-BE49-F238E27FC236}">
                <a16:creationId xmlns:a16="http://schemas.microsoft.com/office/drawing/2014/main" id="{5973C70A-FD38-48B2-9C2D-2D077BE5F90F}"/>
              </a:ext>
            </a:extLst>
          </p:cNvPr>
          <p:cNvPicPr>
            <a:picLocks noChangeAspect="1"/>
          </p:cNvPicPr>
          <p:nvPr/>
        </p:nvPicPr>
        <p:blipFill>
          <a:blip r:embed="rId2"/>
          <a:stretch>
            <a:fillRect/>
          </a:stretch>
        </p:blipFill>
        <p:spPr>
          <a:xfrm>
            <a:off x="2347911" y="3429000"/>
            <a:ext cx="7496175" cy="419100"/>
          </a:xfrm>
          <a:prstGeom prst="rect">
            <a:avLst/>
          </a:prstGeom>
        </p:spPr>
      </p:pic>
      <p:pic>
        <p:nvPicPr>
          <p:cNvPr id="12" name="Picture 11">
            <a:extLst>
              <a:ext uri="{FF2B5EF4-FFF2-40B4-BE49-F238E27FC236}">
                <a16:creationId xmlns:a16="http://schemas.microsoft.com/office/drawing/2014/main" id="{29536314-DC53-40FF-821C-EE0FC354D1E2}"/>
              </a:ext>
            </a:extLst>
          </p:cNvPr>
          <p:cNvPicPr>
            <a:picLocks noChangeAspect="1"/>
          </p:cNvPicPr>
          <p:nvPr/>
        </p:nvPicPr>
        <p:blipFill>
          <a:blip r:embed="rId3"/>
          <a:stretch>
            <a:fillRect/>
          </a:stretch>
        </p:blipFill>
        <p:spPr>
          <a:xfrm>
            <a:off x="3101226" y="4623945"/>
            <a:ext cx="5657850" cy="542925"/>
          </a:xfrm>
          <a:prstGeom prst="rect">
            <a:avLst/>
          </a:prstGeom>
        </p:spPr>
      </p:pic>
      <p:sp>
        <p:nvSpPr>
          <p:cNvPr id="14" name="TextBox 13">
            <a:extLst>
              <a:ext uri="{FF2B5EF4-FFF2-40B4-BE49-F238E27FC236}">
                <a16:creationId xmlns:a16="http://schemas.microsoft.com/office/drawing/2014/main" id="{F9036581-7A11-4AC5-B16D-768E6246744C}"/>
              </a:ext>
            </a:extLst>
          </p:cNvPr>
          <p:cNvSpPr txBox="1"/>
          <p:nvPr/>
        </p:nvSpPr>
        <p:spPr>
          <a:xfrm>
            <a:off x="3801033" y="5228738"/>
            <a:ext cx="4258235" cy="307777"/>
          </a:xfrm>
          <a:prstGeom prst="rect">
            <a:avLst/>
          </a:prstGeom>
          <a:noFill/>
        </p:spPr>
        <p:txBody>
          <a:bodyPr wrap="square">
            <a:spAutoFit/>
          </a:bodyPr>
          <a:lstStyle/>
          <a:p>
            <a:r>
              <a:rPr lang="en-US" sz="1400" b="1" i="0" u="none" strike="noStrike" baseline="0" dirty="0">
                <a:latin typeface="OpenSans-Semibold"/>
              </a:rPr>
              <a:t>Figure 3.4: The strong tag as it appears on a web page</a:t>
            </a:r>
            <a:endParaRPr lang="en-US" sz="1400" b="1" dirty="0"/>
          </a:p>
        </p:txBody>
      </p:sp>
    </p:spTree>
    <p:extLst>
      <p:ext uri="{BB962C8B-B14F-4D97-AF65-F5344CB8AC3E}">
        <p14:creationId xmlns:p14="http://schemas.microsoft.com/office/powerpoint/2010/main" val="258675860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5601</TotalTime>
  <Words>6261</Words>
  <Application>Microsoft Office PowerPoint</Application>
  <PresentationFormat>Widescreen</PresentationFormat>
  <Paragraphs>431</Paragraphs>
  <Slides>88</Slides>
  <Notes>0</Notes>
  <HiddenSlides>0</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Dividend</vt:lpstr>
      <vt:lpstr>HTML and CSS Chapter 3: Text and Typography</vt:lpstr>
      <vt:lpstr>Introduction</vt:lpstr>
      <vt:lpstr>Text-Based Elements</vt:lpstr>
      <vt:lpstr>Headings</vt:lpstr>
      <vt:lpstr>Headings</vt:lpstr>
      <vt:lpstr>Paragraphs</vt:lpstr>
      <vt:lpstr>Paragraphs</vt:lpstr>
      <vt:lpstr>Inline Text Elements</vt:lpstr>
      <vt:lpstr>Inline Text Elements</vt:lpstr>
      <vt:lpstr>Inline Text Elements</vt:lpstr>
      <vt:lpstr>Inline Text Elements</vt:lpstr>
      <vt:lpstr>Inline Text Elements</vt:lpstr>
      <vt:lpstr>Lists</vt:lpstr>
      <vt:lpstr>Lists</vt:lpstr>
      <vt:lpstr>Lists</vt:lpstr>
      <vt:lpstr>Lists</vt:lpstr>
      <vt:lpstr>Lists</vt:lpstr>
      <vt:lpstr>Lists</vt:lpstr>
      <vt:lpstr>Lists</vt:lpstr>
      <vt:lpstr>Lists</vt:lpstr>
      <vt:lpstr>Lists</vt:lpstr>
      <vt:lpstr>Lists</vt:lpstr>
      <vt:lpstr>Exercise 1: Combining Text-Based Elements</vt:lpstr>
      <vt:lpstr>Exercise 1: Combining Text-Based Elements</vt:lpstr>
      <vt:lpstr>Exercise 1: Combining Text-Based Elements</vt:lpstr>
      <vt:lpstr>Exercise 1: Combining Text-Based Elements</vt:lpstr>
      <vt:lpstr>Exercise 1: Combining Text-Based Elements</vt:lpstr>
      <vt:lpstr>Semantic Markup</vt:lpstr>
      <vt:lpstr>Semantic Markup</vt:lpstr>
      <vt:lpstr>The border Property</vt:lpstr>
      <vt:lpstr>CSS Resets</vt:lpstr>
      <vt:lpstr>CSS Resets</vt:lpstr>
      <vt:lpstr>CSS Text Properties</vt:lpstr>
      <vt:lpstr>CSS Text Properties</vt:lpstr>
      <vt:lpstr>CSS Text Properties</vt:lpstr>
      <vt:lpstr>CSS Text Properties</vt:lpstr>
      <vt:lpstr>CSS Text Properties</vt:lpstr>
      <vt:lpstr>CSS Text Properties</vt:lpstr>
      <vt:lpstr>CSS Text Properties</vt:lpstr>
      <vt:lpstr>CSS Text Properties</vt:lpstr>
      <vt:lpstr>CSS Text Properties</vt:lpstr>
      <vt:lpstr>CSS Font Properties</vt:lpstr>
      <vt:lpstr>CSS Font Properties</vt:lpstr>
      <vt:lpstr>CSS Font Properties</vt:lpstr>
      <vt:lpstr>The display Property</vt:lpstr>
      <vt:lpstr>Video Store Product Page (Revisited)</vt:lpstr>
      <vt:lpstr>Exercise 2: Navigation</vt:lpstr>
      <vt:lpstr>Exercise 2: Navigation</vt:lpstr>
      <vt:lpstr>Exercise 2: Navigation</vt:lpstr>
      <vt:lpstr>Exercise 2: Navigation</vt:lpstr>
      <vt:lpstr>Exercise 2: Navigation</vt:lpstr>
      <vt:lpstr>Exercise 2: Navigation</vt:lpstr>
      <vt:lpstr>Exercise 2: Navigation</vt:lpstr>
      <vt:lpstr>Exercise 2: Navigation</vt:lpstr>
      <vt:lpstr>Exercise 3: Breadcrumb</vt:lpstr>
      <vt:lpstr>Exercise 3: Breadcrumb</vt:lpstr>
      <vt:lpstr>Exercise 3: Breadcrumb</vt:lpstr>
      <vt:lpstr>Exercise 3: Breadcrumb</vt:lpstr>
      <vt:lpstr>Exercise 3: Breadcrumb</vt:lpstr>
      <vt:lpstr>Exercise 3: Breadcrumb</vt:lpstr>
      <vt:lpstr>Exercise 3: Breadcrumb</vt:lpstr>
      <vt:lpstr>Exercise 3: Breadcrumb</vt:lpstr>
      <vt:lpstr>Exercise 4: Page Heading and Introduction</vt:lpstr>
      <vt:lpstr>Exercise 4: Page Heading and Introduction</vt:lpstr>
      <vt:lpstr>Exercise 4: Page Heading and Introduction</vt:lpstr>
      <vt:lpstr>Exercise 4: Page Heading and Introduction</vt:lpstr>
      <vt:lpstr>Exercise 4: Page Heading and Introduction</vt:lpstr>
      <vt:lpstr>Exercise 4: Page Heading and Introduction</vt:lpstr>
      <vt:lpstr>Exercise 5: Product Cards</vt:lpstr>
      <vt:lpstr>Exercise 5: Product Cards</vt:lpstr>
      <vt:lpstr>Exercise 5: Product Cards</vt:lpstr>
      <vt:lpstr>Exercise 5: Product Cards</vt:lpstr>
      <vt:lpstr>Exercise 5: Product Cards</vt:lpstr>
      <vt:lpstr>Exercise 5: Product Cards</vt:lpstr>
      <vt:lpstr>Exercise 5: Product Cards</vt:lpstr>
      <vt:lpstr>Exercise 5: Product Cards</vt:lpstr>
      <vt:lpstr>Exercise 5: Product Cards</vt:lpstr>
      <vt:lpstr>Exercise 5: Product Cards</vt:lpstr>
      <vt:lpstr>Exercise 6: Putting It All Together</vt:lpstr>
      <vt:lpstr>Exercise 6: Putting It All Together</vt:lpstr>
      <vt:lpstr>Exercise 6: Putting It All Together</vt:lpstr>
      <vt:lpstr>Exercise 6: Putting It All Together</vt:lpstr>
      <vt:lpstr>Exercise 6: Putting It All Together</vt:lpstr>
      <vt:lpstr>Exercise 6: Putting It All Together</vt:lpstr>
      <vt:lpstr>Exercise 6: Putting It All Together</vt:lpstr>
      <vt:lpstr>Activity 1: Converting a Newspaper Article to a Web Page</vt:lpstr>
      <vt:lpstr>Activity 1: Converting a Newspaper Article to a Web Page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Boban Srezovski</dc:creator>
  <cp:lastModifiedBy>Boban Srezovski</cp:lastModifiedBy>
  <cp:revision>82</cp:revision>
  <dcterms:created xsi:type="dcterms:W3CDTF">2022-01-06T00:17:01Z</dcterms:created>
  <dcterms:modified xsi:type="dcterms:W3CDTF">2022-03-11T18:04:10Z</dcterms:modified>
</cp:coreProperties>
</file>