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B0D-5E10-7B48-AB3F-CF05BF4EB320}" type="datetimeFigureOut">
              <a:rPr lang="sv-SE" smtClean="0"/>
              <a:t>15-11-11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B5FD-D95B-104C-BB67-739BC2FDAE16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78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B0D-5E10-7B48-AB3F-CF05BF4EB320}" type="datetimeFigureOut">
              <a:rPr lang="sv-SE" smtClean="0"/>
              <a:t>15-11-11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B5FD-D95B-104C-BB67-739BC2FDAE16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145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B0D-5E10-7B48-AB3F-CF05BF4EB320}" type="datetimeFigureOut">
              <a:rPr lang="sv-SE" smtClean="0"/>
              <a:t>15-11-11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B5FD-D95B-104C-BB67-739BC2FDAE16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173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B0D-5E10-7B48-AB3F-CF05BF4EB320}" type="datetimeFigureOut">
              <a:rPr lang="sv-SE" smtClean="0"/>
              <a:t>15-11-11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B5FD-D95B-104C-BB67-739BC2FDAE16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47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B0D-5E10-7B48-AB3F-CF05BF4EB320}" type="datetimeFigureOut">
              <a:rPr lang="sv-SE" smtClean="0"/>
              <a:t>15-11-11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B5FD-D95B-104C-BB67-739BC2FDAE16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863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B0D-5E10-7B48-AB3F-CF05BF4EB320}" type="datetimeFigureOut">
              <a:rPr lang="sv-SE" smtClean="0"/>
              <a:t>15-11-11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B5FD-D95B-104C-BB67-739BC2FDAE16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288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B0D-5E10-7B48-AB3F-CF05BF4EB320}" type="datetimeFigureOut">
              <a:rPr lang="sv-SE" smtClean="0"/>
              <a:t>15-11-11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B5FD-D95B-104C-BB67-739BC2FDAE16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642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B0D-5E10-7B48-AB3F-CF05BF4EB320}" type="datetimeFigureOut">
              <a:rPr lang="sv-SE" smtClean="0"/>
              <a:t>15-11-11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B5FD-D95B-104C-BB67-739BC2FDAE16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810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B0D-5E10-7B48-AB3F-CF05BF4EB320}" type="datetimeFigureOut">
              <a:rPr lang="sv-SE" smtClean="0"/>
              <a:t>15-11-11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B5FD-D95B-104C-BB67-739BC2FDAE16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317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B0D-5E10-7B48-AB3F-CF05BF4EB320}" type="datetimeFigureOut">
              <a:rPr lang="sv-SE" smtClean="0"/>
              <a:t>15-11-11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B5FD-D95B-104C-BB67-739BC2FDAE16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274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B0D-5E10-7B48-AB3F-CF05BF4EB320}" type="datetimeFigureOut">
              <a:rPr lang="sv-SE" smtClean="0"/>
              <a:t>15-11-11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B5FD-D95B-104C-BB67-739BC2FDAE16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92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0B0D-5E10-7B48-AB3F-CF05BF4EB320}" type="datetimeFigureOut">
              <a:rPr lang="sv-SE" smtClean="0"/>
              <a:t>15-11-11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B5FD-D95B-104C-BB67-739BC2FDAE16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907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Magnetskiva 3"/>
          <p:cNvSpPr/>
          <p:nvPr/>
        </p:nvSpPr>
        <p:spPr>
          <a:xfrm>
            <a:off x="273443" y="2130425"/>
            <a:ext cx="1260522" cy="1598654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Data</a:t>
            </a:r>
          </a:p>
          <a:p>
            <a:pPr algn="ctr"/>
            <a:r>
              <a:rPr lang="sv-SE" dirty="0" err="1" smtClean="0"/>
              <a:t>Orthoim</a:t>
            </a:r>
            <a:r>
              <a:rPr lang="sv-SE" dirty="0" smtClean="0"/>
              <a:t> + </a:t>
            </a:r>
            <a:r>
              <a:rPr lang="sv-SE" dirty="0" err="1" smtClean="0"/>
              <a:t>multispectral</a:t>
            </a:r>
            <a:r>
              <a:rPr lang="sv-SE" dirty="0" smtClean="0"/>
              <a:t> </a:t>
            </a:r>
            <a:r>
              <a:rPr lang="sv-SE" dirty="0" err="1" smtClean="0"/>
              <a:t>im</a:t>
            </a:r>
            <a:endParaRPr lang="sv-SE" dirty="0"/>
          </a:p>
        </p:txBody>
      </p:sp>
      <p:sp>
        <p:nvSpPr>
          <p:cNvPr id="5" name="Alternativ process 4"/>
          <p:cNvSpPr/>
          <p:nvPr/>
        </p:nvSpPr>
        <p:spPr>
          <a:xfrm>
            <a:off x="1929829" y="2556801"/>
            <a:ext cx="1187586" cy="65982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Preprocessing</a:t>
            </a:r>
            <a:endParaRPr lang="sv-SE" dirty="0"/>
          </a:p>
        </p:txBody>
      </p:sp>
      <p:sp>
        <p:nvSpPr>
          <p:cNvPr id="6" name="Alternativ process 5"/>
          <p:cNvSpPr/>
          <p:nvPr/>
        </p:nvSpPr>
        <p:spPr>
          <a:xfrm>
            <a:off x="3505029" y="2556801"/>
            <a:ext cx="1204080" cy="65982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Feature </a:t>
            </a:r>
            <a:r>
              <a:rPr lang="sv-SE" dirty="0" err="1" smtClean="0"/>
              <a:t>extraction</a:t>
            </a:r>
            <a:endParaRPr lang="sv-SE" dirty="0"/>
          </a:p>
        </p:txBody>
      </p:sp>
      <p:sp>
        <p:nvSpPr>
          <p:cNvPr id="7" name="Alternativ process 6"/>
          <p:cNvSpPr/>
          <p:nvPr/>
        </p:nvSpPr>
        <p:spPr>
          <a:xfrm>
            <a:off x="5162700" y="2556801"/>
            <a:ext cx="1517471" cy="65982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Classification</a:t>
            </a:r>
            <a:endParaRPr lang="sv-SE" dirty="0" smtClean="0"/>
          </a:p>
          <a:p>
            <a:pPr algn="ctr"/>
            <a:r>
              <a:rPr lang="sv-SE" dirty="0" err="1"/>
              <a:t>w</a:t>
            </a:r>
            <a:r>
              <a:rPr lang="sv-SE" dirty="0" err="1" smtClean="0"/>
              <a:t>ith</a:t>
            </a:r>
            <a:r>
              <a:rPr lang="sv-SE" dirty="0" smtClean="0"/>
              <a:t> SVM</a:t>
            </a:r>
            <a:endParaRPr lang="sv-SE" dirty="0"/>
          </a:p>
        </p:txBody>
      </p:sp>
      <p:sp>
        <p:nvSpPr>
          <p:cNvPr id="8" name="Alternativ process 7"/>
          <p:cNvSpPr/>
          <p:nvPr/>
        </p:nvSpPr>
        <p:spPr>
          <a:xfrm>
            <a:off x="7125516" y="2556801"/>
            <a:ext cx="1332684" cy="65982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Evaluation</a:t>
            </a:r>
            <a:endParaRPr lang="sv-SE" dirty="0"/>
          </a:p>
        </p:txBody>
      </p:sp>
      <p:cxnSp>
        <p:nvCxnSpPr>
          <p:cNvPr id="13" name="Rak pil 12"/>
          <p:cNvCxnSpPr>
            <a:stCxn id="4" idx="4"/>
          </p:cNvCxnSpPr>
          <p:nvPr/>
        </p:nvCxnSpPr>
        <p:spPr>
          <a:xfrm>
            <a:off x="1533965" y="2929752"/>
            <a:ext cx="3958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pil 18"/>
          <p:cNvCxnSpPr/>
          <p:nvPr/>
        </p:nvCxnSpPr>
        <p:spPr>
          <a:xfrm flipV="1">
            <a:off x="3117415" y="2929752"/>
            <a:ext cx="38761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ak pil 21"/>
          <p:cNvCxnSpPr/>
          <p:nvPr/>
        </p:nvCxnSpPr>
        <p:spPr>
          <a:xfrm>
            <a:off x="4709109" y="2929753"/>
            <a:ext cx="4535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>
            <a:stCxn id="7" idx="3"/>
            <a:endCxn id="8" idx="1"/>
          </p:cNvCxnSpPr>
          <p:nvPr/>
        </p:nvCxnSpPr>
        <p:spPr>
          <a:xfrm>
            <a:off x="6680171" y="2886711"/>
            <a:ext cx="4453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8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12</Words>
  <Application>Microsoft Macintosh PowerPoint</Application>
  <PresentationFormat>Bildspel på skärmen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PowerPoint-presentation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Maja Gasslander</dc:creator>
  <cp:lastModifiedBy>Maja Gasslander</cp:lastModifiedBy>
  <cp:revision>2</cp:revision>
  <dcterms:created xsi:type="dcterms:W3CDTF">2015-11-11T15:05:54Z</dcterms:created>
  <dcterms:modified xsi:type="dcterms:W3CDTF">2015-11-12T08:42:37Z</dcterms:modified>
</cp:coreProperties>
</file>