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4" r:id="rId8"/>
    <p:sldId id="266" r:id="rId9"/>
    <p:sldId id="261" r:id="rId10"/>
    <p:sldId id="267" r:id="rId11"/>
    <p:sldId id="262" r:id="rId12"/>
    <p:sldId id="269" r:id="rId13"/>
    <p:sldId id="270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5EC26-DEF9-4E65-BF39-2B0A0E2CF47F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05AB1-6E41-42BF-93A9-BF371BA36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331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5EC26-DEF9-4E65-BF39-2B0A0E2CF47F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05AB1-6E41-42BF-93A9-BF371BA36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224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5EC26-DEF9-4E65-BF39-2B0A0E2CF47F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05AB1-6E41-42BF-93A9-BF371BA36321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104731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5EC26-DEF9-4E65-BF39-2B0A0E2CF47F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05AB1-6E41-42BF-93A9-BF371BA36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7520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5EC26-DEF9-4E65-BF39-2B0A0E2CF47F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05AB1-6E41-42BF-93A9-BF371BA36321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022279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5EC26-DEF9-4E65-BF39-2B0A0E2CF47F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05AB1-6E41-42BF-93A9-BF371BA36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6326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5EC26-DEF9-4E65-BF39-2B0A0E2CF47F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05AB1-6E41-42BF-93A9-BF371BA36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7249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5EC26-DEF9-4E65-BF39-2B0A0E2CF47F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05AB1-6E41-42BF-93A9-BF371BA36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543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5EC26-DEF9-4E65-BF39-2B0A0E2CF47F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05AB1-6E41-42BF-93A9-BF371BA36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110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5EC26-DEF9-4E65-BF39-2B0A0E2CF47F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05AB1-6E41-42BF-93A9-BF371BA36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385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5EC26-DEF9-4E65-BF39-2B0A0E2CF47F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05AB1-6E41-42BF-93A9-BF371BA36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143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5EC26-DEF9-4E65-BF39-2B0A0E2CF47F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05AB1-6E41-42BF-93A9-BF371BA36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01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5EC26-DEF9-4E65-BF39-2B0A0E2CF47F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05AB1-6E41-42BF-93A9-BF371BA36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858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5EC26-DEF9-4E65-BF39-2B0A0E2CF47F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05AB1-6E41-42BF-93A9-BF371BA36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857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5EC26-DEF9-4E65-BF39-2B0A0E2CF47F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05AB1-6E41-42BF-93A9-BF371BA36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932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5EC26-DEF9-4E65-BF39-2B0A0E2CF47F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05AB1-6E41-42BF-93A9-BF371BA36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368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75EC26-DEF9-4E65-BF39-2B0A0E2CF47F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7805AB1-6E41-42BF-93A9-BF371BA36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020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6EE42-645B-4E7D-55C5-CB54782207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782698"/>
            <a:ext cx="7766936" cy="1646302"/>
          </a:xfrm>
        </p:spPr>
        <p:txBody>
          <a:bodyPr/>
          <a:lstStyle/>
          <a:p>
            <a:pPr algn="ctr"/>
            <a:r>
              <a:rPr lang="hr-HR" dirty="0"/>
              <a:t>Klasifikacija teksta koristeći </a:t>
            </a:r>
            <a:r>
              <a:rPr lang="hr-HR" dirty="0" err="1"/>
              <a:t>string</a:t>
            </a:r>
            <a:r>
              <a:rPr lang="hr-HR" dirty="0"/>
              <a:t> jezgre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0B601-4693-AC53-D868-2FF74A3CB5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3429000"/>
            <a:ext cx="7766936" cy="654332"/>
          </a:xfrm>
        </p:spPr>
        <p:txBody>
          <a:bodyPr>
            <a:normAutofit/>
          </a:bodyPr>
          <a:lstStyle/>
          <a:p>
            <a:pPr algn="ctr"/>
            <a:r>
              <a:rPr lang="hr-HR" sz="3200" dirty="0"/>
              <a:t>POBOLJŠANJE REZULTATA</a:t>
            </a:r>
            <a:endParaRPr lang="en-US" sz="3200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7EA45986-3979-77A6-58D6-43C05B9DA1E2}"/>
              </a:ext>
            </a:extLst>
          </p:cNvPr>
          <p:cNvSpPr txBox="1">
            <a:spLocks/>
          </p:cNvSpPr>
          <p:nvPr/>
        </p:nvSpPr>
        <p:spPr>
          <a:xfrm>
            <a:off x="559293" y="4988348"/>
            <a:ext cx="7766936" cy="14825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hr-HR" sz="2400" dirty="0"/>
              <a:t>Klara Iličić</a:t>
            </a:r>
          </a:p>
          <a:p>
            <a:pPr algn="l"/>
            <a:r>
              <a:rPr lang="hr-HR" sz="2400" dirty="0"/>
              <a:t>Maja Jurić</a:t>
            </a:r>
          </a:p>
          <a:p>
            <a:pPr algn="l"/>
            <a:r>
              <a:rPr lang="hr-HR" sz="2400" dirty="0"/>
              <a:t>Marin Avirović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4012438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BBFAE-B1A5-6987-AB89-2ED5BB056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hr-HR" dirty="0"/>
              <a:t>2) ODABIR OPTIMALNIH PARAMETARA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01A905-EA5C-4B1D-4607-CE669E546E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148" y="1608303"/>
            <a:ext cx="6267669" cy="374493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3BFC94-5197-5E4A-B8F3-7FE8A02B7E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1347" y="2159331"/>
            <a:ext cx="2927185" cy="3880773"/>
          </a:xfrm>
        </p:spPr>
        <p:txBody>
          <a:bodyPr>
            <a:normAutofit/>
          </a:bodyPr>
          <a:lstStyle/>
          <a:p>
            <a:r>
              <a:rPr lang="hr-HR" sz="1500" dirty="0"/>
              <a:t>Rezultati prikazani u tablici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5876500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A3E26-276A-3C77-9F09-48B55DF68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3) REGULARIZACIJA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731AEF-8FE9-4FBA-D09D-37FBC6744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Odabir </a:t>
            </a:r>
            <a:r>
              <a:rPr lang="hr-HR" dirty="0" err="1"/>
              <a:t>hiperparametra</a:t>
            </a:r>
            <a:r>
              <a:rPr lang="hr-HR" dirty="0"/>
              <a:t> C</a:t>
            </a:r>
          </a:p>
          <a:p>
            <a:r>
              <a:rPr lang="hr-HR" dirty="0"/>
              <a:t>Testiramo za vrijednosti 0.01, 1 i 1000</a:t>
            </a:r>
          </a:p>
          <a:p>
            <a:r>
              <a:rPr lang="hr-HR" dirty="0"/>
              <a:t>Manji C znači  da je </a:t>
            </a:r>
            <a:r>
              <a:rPr lang="hr-HR" dirty="0" err="1"/>
              <a:t>regularizacija</a:t>
            </a:r>
            <a:r>
              <a:rPr lang="hr-HR" dirty="0"/>
              <a:t> jača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7327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DD4D8-93C4-BBDD-CB25-CE8004874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3) REGULARIZACIJA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3A6934-3F1F-BFE1-1893-F82816B91E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Neki rezultati za ovaj dio (tablica, graf, komentari)…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9585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0ECD4-FD07-23DD-D950-3FC057A46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JOŠ NEKA MOGUĆA POBOLJŠANJA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7C35B-A333-B316-15A2-77FE1F5D89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Zadržavanje samo najučestalijih riječi</a:t>
            </a:r>
          </a:p>
          <a:p>
            <a:r>
              <a:rPr lang="hr-HR" dirty="0"/>
              <a:t>Aproksimacija vrijednosti koju vraćaju jezgre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5528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75DF9-89B9-20C6-4685-DDFD73173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ZAKLJUČAK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A0C61-C96C-0777-1F02-4BEBD1815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Zadržavanje samo korijena riječi</a:t>
            </a:r>
          </a:p>
          <a:p>
            <a:pPr lvl="1"/>
            <a:r>
              <a:rPr lang="hr-HR" dirty="0"/>
              <a:t>Došlo do malih poboljšanja u rezultatima</a:t>
            </a:r>
          </a:p>
          <a:p>
            <a:r>
              <a:rPr lang="hr-HR" dirty="0"/>
              <a:t>Odabir optimalnih parametara</a:t>
            </a:r>
          </a:p>
          <a:p>
            <a:pPr lvl="1"/>
            <a:r>
              <a:rPr lang="hr-HR" dirty="0"/>
              <a:t>Pronađene optimalne kombinacije k i lambda</a:t>
            </a:r>
          </a:p>
          <a:p>
            <a:pPr lvl="1"/>
            <a:r>
              <a:rPr lang="hr-HR" dirty="0"/>
              <a:t>Pronađene za sve kombinacije kategorija i jezgra</a:t>
            </a:r>
          </a:p>
          <a:p>
            <a:r>
              <a:rPr lang="hr-HR" dirty="0" err="1"/>
              <a:t>Regularizacija</a:t>
            </a:r>
            <a:endParaRPr lang="hr-HR" dirty="0"/>
          </a:p>
          <a:p>
            <a:pPr lvl="1"/>
            <a:r>
              <a:rPr lang="hr-HR" dirty="0"/>
              <a:t>Nešto napisati za ovo…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932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9B941-3E61-12A6-FBFC-62BAED747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O ORIGINALNOM RADU	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E80777-2AA1-E692-FB67-8E7E5A4E6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Klasifikacija Reuters novinskih članaka </a:t>
            </a:r>
          </a:p>
          <a:p>
            <a:r>
              <a:rPr lang="hr-HR" dirty="0"/>
              <a:t>Klase ovisne o temi</a:t>
            </a:r>
          </a:p>
          <a:p>
            <a:r>
              <a:rPr lang="hr-HR" dirty="0"/>
              <a:t>4 klase: </a:t>
            </a:r>
            <a:r>
              <a:rPr lang="hr-HR" dirty="0" err="1"/>
              <a:t>earn</a:t>
            </a:r>
            <a:r>
              <a:rPr lang="hr-HR" dirty="0"/>
              <a:t>, </a:t>
            </a:r>
            <a:r>
              <a:rPr lang="hr-HR" dirty="0" err="1"/>
              <a:t>acquisition</a:t>
            </a:r>
            <a:r>
              <a:rPr lang="hr-HR" dirty="0"/>
              <a:t>, </a:t>
            </a:r>
            <a:r>
              <a:rPr lang="hr-HR" dirty="0" err="1"/>
              <a:t>crude</a:t>
            </a:r>
            <a:r>
              <a:rPr lang="hr-HR" dirty="0"/>
              <a:t>, </a:t>
            </a:r>
            <a:r>
              <a:rPr lang="hr-HR" dirty="0" err="1"/>
              <a:t>corn</a:t>
            </a:r>
            <a:endParaRPr lang="hr-HR" dirty="0"/>
          </a:p>
          <a:p>
            <a:r>
              <a:rPr lang="hr-HR" dirty="0"/>
              <a:t>Koristi se SVM sa </a:t>
            </a:r>
            <a:r>
              <a:rPr lang="hr-HR" dirty="0" err="1"/>
              <a:t>string</a:t>
            </a:r>
            <a:r>
              <a:rPr lang="hr-HR" dirty="0"/>
              <a:t> jezgrama</a:t>
            </a:r>
          </a:p>
          <a:p>
            <a:r>
              <a:rPr lang="hr-HR" dirty="0"/>
              <a:t>Korištene jezgre: SSK, NGK, WK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98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CEB10-57F5-2F8C-EDAE-84E20B399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PRIPREMA PODATAKA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268DB0-6EEC-6E0C-79CD-02EC60677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Pretvaranje svih velikih slova u mala</a:t>
            </a:r>
          </a:p>
          <a:p>
            <a:r>
              <a:rPr lang="hr-HR" dirty="0"/>
              <a:t>Uklanjanje interpunkcijskih znakova</a:t>
            </a:r>
          </a:p>
          <a:p>
            <a:r>
              <a:rPr lang="hr-HR" dirty="0"/>
              <a:t>Uklanjanje </a:t>
            </a:r>
            <a:r>
              <a:rPr lang="hr-HR" dirty="0" err="1"/>
              <a:t>stopwords</a:t>
            </a:r>
            <a:endParaRPr lang="hr-HR" dirty="0"/>
          </a:p>
          <a:p>
            <a:r>
              <a:rPr lang="hr-HR" dirty="0"/>
              <a:t>Odabir članaka s potrebnim temama</a:t>
            </a:r>
          </a:p>
          <a:p>
            <a:r>
              <a:rPr lang="hr-HR" dirty="0"/>
              <a:t>Podjela članaka u skupove za treniranje i ispitivanje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367DB46-77B6-7C12-8FED-819BCAD6FB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1908375"/>
              </p:ext>
            </p:extLst>
          </p:nvPr>
        </p:nvGraphicFramePr>
        <p:xfrm>
          <a:off x="911668" y="4417351"/>
          <a:ext cx="81279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29899944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53616604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1352578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r-HR" dirty="0"/>
                        <a:t>TEMA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/>
                        <a:t>BR. U TRAIN SETU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/>
                        <a:t>BR. U TEST SETU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4658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r-HR" dirty="0" err="1"/>
                        <a:t>earn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/>
                        <a:t>152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/>
                        <a:t>40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28516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r-HR" dirty="0" err="1"/>
                        <a:t>acq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/>
                        <a:t>114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/>
                        <a:t>25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9253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r-HR" dirty="0" err="1"/>
                        <a:t>crude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/>
                        <a:t>76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/>
                        <a:t>15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4362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r-HR" dirty="0" err="1"/>
                        <a:t>corn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/>
                        <a:t>38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/>
                        <a:t>10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89069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4515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69B2D-FA6B-22A4-2D40-C9C02B831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0445" y="609600"/>
            <a:ext cx="3183556" cy="1320800"/>
          </a:xfrm>
        </p:spPr>
        <p:txBody>
          <a:bodyPr anchor="ctr">
            <a:normAutofit/>
          </a:bodyPr>
          <a:lstStyle/>
          <a:p>
            <a:r>
              <a:rPr lang="hr-HR" dirty="0"/>
              <a:t>REPLIKACIJA REZULTATA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5FA4A-EE21-E387-6F39-5C2D71DEF9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4410" y="2160589"/>
            <a:ext cx="3176589" cy="3880773"/>
          </a:xfrm>
        </p:spPr>
        <p:txBody>
          <a:bodyPr>
            <a:normAutofit/>
          </a:bodyPr>
          <a:lstStyle/>
          <a:p>
            <a:r>
              <a:rPr lang="hr-HR" dirty="0"/>
              <a:t>Nisu identični kao u originalnom radu</a:t>
            </a:r>
          </a:p>
          <a:p>
            <a:r>
              <a:rPr lang="hr-HR" dirty="0"/>
              <a:t>Vrlo su slični rezultatima iz originalnog rada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40E5E9-159D-B775-A95E-7C46522404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988" y="400050"/>
            <a:ext cx="5533120" cy="630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341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24F19-A653-02ED-88F1-B86C26B36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POKUŠAJI POBOLJŠANJA REZULTATA: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26000-2283-3369-F288-8382C075CD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arenR"/>
            </a:pPr>
            <a:r>
              <a:rPr lang="hr-HR" sz="3200" dirty="0"/>
              <a:t> Zadržavanje samo korijena riječi</a:t>
            </a:r>
          </a:p>
          <a:p>
            <a:pPr>
              <a:buFont typeface="+mj-lt"/>
              <a:buAutoNum type="arabicParenR"/>
            </a:pPr>
            <a:r>
              <a:rPr lang="hr-HR" sz="3200" dirty="0"/>
              <a:t> Odabir optimalnih parametara</a:t>
            </a:r>
          </a:p>
          <a:p>
            <a:pPr>
              <a:buFont typeface="+mj-lt"/>
              <a:buAutoNum type="arabicParenR"/>
            </a:pPr>
            <a:r>
              <a:rPr lang="hr-HR" sz="3200" dirty="0"/>
              <a:t> </a:t>
            </a:r>
            <a:r>
              <a:rPr lang="hr-HR" sz="3200" dirty="0" err="1"/>
              <a:t>Regularizacija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52787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82440-6E80-E3D1-2302-06A6ABE01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1) ZADRŽAVANJE SAMO KORIJENA RIJEČI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3ADDA-06AB-B3AC-6E9E-F481DB9B09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Micanje prefiksa i sufiksa riječi</a:t>
            </a:r>
          </a:p>
          <a:p>
            <a:r>
              <a:rPr lang="hr-HR" dirty="0"/>
              <a:t>npr. </a:t>
            </a:r>
            <a:r>
              <a:rPr lang="hr-HR" dirty="0" err="1"/>
              <a:t>playing</a:t>
            </a:r>
            <a:r>
              <a:rPr lang="hr-HR" dirty="0"/>
              <a:t>, </a:t>
            </a:r>
            <a:r>
              <a:rPr lang="hr-HR" dirty="0" err="1"/>
              <a:t>plays</a:t>
            </a:r>
            <a:r>
              <a:rPr lang="hr-HR" dirty="0"/>
              <a:t>, </a:t>
            </a:r>
            <a:r>
              <a:rPr lang="hr-HR" dirty="0" err="1"/>
              <a:t>played</a:t>
            </a:r>
            <a:r>
              <a:rPr lang="hr-HR" dirty="0"/>
              <a:t> -&gt; </a:t>
            </a:r>
            <a:r>
              <a:rPr lang="hr-HR" dirty="0" err="1"/>
              <a:t>play</a:t>
            </a:r>
            <a:endParaRPr lang="hr-HR" dirty="0"/>
          </a:p>
          <a:p>
            <a:r>
              <a:rPr lang="hr-HR" dirty="0"/>
              <a:t>Povećavanje sličnosti između članaka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3833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A5E3-E1AD-0AA3-8028-D32E6762D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hr-HR" dirty="0"/>
              <a:t>1) ZADRŽAVANJE SAMO KORIJENA RIJEČI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488B5E-35C2-B826-E3A7-954793A2B3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6287" y="2160589"/>
            <a:ext cx="2934714" cy="3880773"/>
          </a:xfrm>
        </p:spPr>
        <p:txBody>
          <a:bodyPr>
            <a:normAutofit/>
          </a:bodyPr>
          <a:lstStyle/>
          <a:p>
            <a:r>
              <a:rPr lang="hr-HR" dirty="0"/>
              <a:t>Gledamo rezultate za različite vrijednosti k</a:t>
            </a:r>
          </a:p>
          <a:p>
            <a:r>
              <a:rPr lang="hr-HR" dirty="0"/>
              <a:t>Došlo do malih poboljšanja u rezultatima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DB9B00-8A68-9EBE-10EB-ECEE95E1B5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270000"/>
            <a:ext cx="5418666" cy="517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648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A5E3-E1AD-0AA3-8028-D32E6762D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hr-HR" dirty="0"/>
              <a:t>1) ZADRŽAVANJE SAMO KORIJENA RIJEČI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488B5E-35C2-B826-E3A7-954793A2B3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6287" y="2160589"/>
            <a:ext cx="2934714" cy="3880773"/>
          </a:xfrm>
        </p:spPr>
        <p:txBody>
          <a:bodyPr>
            <a:normAutofit/>
          </a:bodyPr>
          <a:lstStyle/>
          <a:p>
            <a:r>
              <a:rPr lang="hr-HR" dirty="0"/>
              <a:t>Gledamo rezultate za različite vrijednosti lambda</a:t>
            </a:r>
          </a:p>
          <a:p>
            <a:r>
              <a:rPr lang="hr-HR" dirty="0"/>
              <a:t>Nije postignuto veliko poboljšanje u rezultatima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F3DCE0-6E28-7FF1-E7A3-B4A8A15B1A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270000"/>
            <a:ext cx="5418666" cy="521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923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A203C-CFCC-C1FA-8032-F563D17E5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2) ODABIR OPTIMALNIH PARAMETARA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1A416-1DF0-DFFF-1F73-3870DEC510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Pronalazak optimalnih parametara k i lambda</a:t>
            </a:r>
          </a:p>
          <a:p>
            <a:r>
              <a:rPr lang="hr-HR" dirty="0"/>
              <a:t>Optimalni = oni za koje je F1 najveći</a:t>
            </a:r>
          </a:p>
          <a:p>
            <a:r>
              <a:rPr lang="hr-HR" dirty="0"/>
              <a:t>Grid </a:t>
            </a:r>
            <a:r>
              <a:rPr lang="hr-HR" dirty="0" err="1"/>
              <a:t>search</a:t>
            </a:r>
            <a:endParaRPr lang="hr-HR" dirty="0"/>
          </a:p>
          <a:p>
            <a:r>
              <a:rPr lang="hr-HR" dirty="0"/>
              <a:t>Ovo radimo za svaku kategoriju i za svaku jezgru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89652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145</TotalTime>
  <Words>309</Words>
  <Application>Microsoft Office PowerPoint</Application>
  <PresentationFormat>Widescreen</PresentationFormat>
  <Paragraphs>73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Trebuchet MS</vt:lpstr>
      <vt:lpstr>Wingdings 3</vt:lpstr>
      <vt:lpstr>Facet</vt:lpstr>
      <vt:lpstr>Klasifikacija teksta koristeći string jezgre</vt:lpstr>
      <vt:lpstr>O ORIGINALNOM RADU </vt:lpstr>
      <vt:lpstr>PRIPREMA PODATAKA</vt:lpstr>
      <vt:lpstr>REPLIKACIJA REZULTATA</vt:lpstr>
      <vt:lpstr>POKUŠAJI POBOLJŠANJA REZULTATA:</vt:lpstr>
      <vt:lpstr>1) ZADRŽAVANJE SAMO KORIJENA RIJEČI</vt:lpstr>
      <vt:lpstr>1) ZADRŽAVANJE SAMO KORIJENA RIJEČI</vt:lpstr>
      <vt:lpstr>1) ZADRŽAVANJE SAMO KORIJENA RIJEČI</vt:lpstr>
      <vt:lpstr>2) ODABIR OPTIMALNIH PARAMETARA</vt:lpstr>
      <vt:lpstr>2) ODABIR OPTIMALNIH PARAMETARA</vt:lpstr>
      <vt:lpstr>3) REGULARIZACIJA</vt:lpstr>
      <vt:lpstr>3) REGULARIZACIJA</vt:lpstr>
      <vt:lpstr>JOŠ NEKA MOGUĆA POBOLJŠANJA</vt:lpstr>
      <vt:lpstr>ZAKLJUČAK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Klasifikacija teksta koristeći string jezgre</dc:title>
  <dc:creator>Marin Avirović</dc:creator>
  <cp:lastModifiedBy>Marin Avirović</cp:lastModifiedBy>
  <cp:revision>6</cp:revision>
  <dcterms:created xsi:type="dcterms:W3CDTF">2023-01-10T16:10:23Z</dcterms:created>
  <dcterms:modified xsi:type="dcterms:W3CDTF">2023-01-11T16:49:41Z</dcterms:modified>
</cp:coreProperties>
</file>