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47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22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8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4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EC26-DEF9-4E65-BF39-2B0A0E2CF47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E42-645B-4E7D-55C5-CB5478220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hr-HR" dirty="0"/>
              <a:t>Klasifikacija teksta koristeći </a:t>
            </a:r>
            <a:r>
              <a:rPr lang="hr-HR" dirty="0" err="1"/>
              <a:t>string</a:t>
            </a:r>
            <a:r>
              <a:rPr lang="hr-HR" dirty="0"/>
              <a:t> jezgre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0B601-4693-AC53-D868-2FF74A3CB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654332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POBOLJŠANJE REZULTATA</a:t>
            </a: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A45986-3979-77A6-58D6-43C05B9DA1E2}"/>
              </a:ext>
            </a:extLst>
          </p:cNvPr>
          <p:cNvSpPr txBox="1">
            <a:spLocks/>
          </p:cNvSpPr>
          <p:nvPr/>
        </p:nvSpPr>
        <p:spPr>
          <a:xfrm>
            <a:off x="559293" y="4988348"/>
            <a:ext cx="7766936" cy="1482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sz="2400" dirty="0"/>
              <a:t>Klara Iličić</a:t>
            </a:r>
          </a:p>
          <a:p>
            <a:pPr algn="l"/>
            <a:r>
              <a:rPr lang="hr-HR" sz="2400" dirty="0"/>
              <a:t>Maja Jurić</a:t>
            </a:r>
          </a:p>
          <a:p>
            <a:pPr algn="l"/>
            <a:r>
              <a:rPr lang="hr-HR" sz="2400" dirty="0"/>
              <a:t>Marin Avirović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124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3E26-276A-3C77-9F09-48B55DF6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3) REGULARIZACIJA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1AEF-8FE9-4FBA-D09D-37FBC674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B941-3E61-12A6-FBFC-62BAED74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 ORIGINALNOM RADU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0777-2AA1-E692-FB67-8E7E5A4E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Klasifikacija Reuters novinskih članaka </a:t>
            </a:r>
          </a:p>
          <a:p>
            <a:r>
              <a:rPr lang="hr-HR" dirty="0"/>
              <a:t>Klase ovisne o temi</a:t>
            </a:r>
          </a:p>
          <a:p>
            <a:r>
              <a:rPr lang="hr-HR" dirty="0"/>
              <a:t>4 klase: </a:t>
            </a:r>
            <a:r>
              <a:rPr lang="hr-HR" dirty="0" err="1"/>
              <a:t>earn</a:t>
            </a:r>
            <a:r>
              <a:rPr lang="hr-HR" dirty="0"/>
              <a:t>, </a:t>
            </a:r>
            <a:r>
              <a:rPr lang="hr-HR" dirty="0" err="1"/>
              <a:t>acquisition</a:t>
            </a:r>
            <a:r>
              <a:rPr lang="hr-HR" dirty="0"/>
              <a:t>, </a:t>
            </a:r>
            <a:r>
              <a:rPr lang="hr-HR" dirty="0" err="1"/>
              <a:t>crude</a:t>
            </a:r>
            <a:r>
              <a:rPr lang="hr-HR" dirty="0"/>
              <a:t>, </a:t>
            </a:r>
            <a:r>
              <a:rPr lang="hr-HR" dirty="0" err="1"/>
              <a:t>corn</a:t>
            </a:r>
            <a:endParaRPr lang="hr-HR" dirty="0"/>
          </a:p>
          <a:p>
            <a:r>
              <a:rPr lang="hr-HR" dirty="0"/>
              <a:t>Koristi se SVM sa </a:t>
            </a:r>
            <a:r>
              <a:rPr lang="hr-HR" dirty="0" err="1"/>
              <a:t>string</a:t>
            </a:r>
            <a:r>
              <a:rPr lang="hr-HR" dirty="0"/>
              <a:t> jezgrama</a:t>
            </a:r>
          </a:p>
          <a:p>
            <a:r>
              <a:rPr lang="hr-HR" dirty="0"/>
              <a:t>Korištene jezgre: SSK, NGK, 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EB10-57F5-2F8C-EDAE-84E20B39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PRIPREMA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8DB0-6EEC-6E0C-79CD-02EC6067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Pretvaranje svih velikih slova u mala</a:t>
            </a:r>
          </a:p>
          <a:p>
            <a:r>
              <a:rPr lang="hr-HR" dirty="0"/>
              <a:t>Uklanjanje interpunkcijskih znakova</a:t>
            </a:r>
          </a:p>
          <a:p>
            <a:r>
              <a:rPr lang="hr-HR" dirty="0"/>
              <a:t>Uklanjanje </a:t>
            </a:r>
            <a:r>
              <a:rPr lang="hr-HR" dirty="0" err="1"/>
              <a:t>stopwords</a:t>
            </a:r>
            <a:endParaRPr lang="hr-HR" dirty="0"/>
          </a:p>
          <a:p>
            <a:r>
              <a:rPr lang="hr-HR" dirty="0"/>
              <a:t>Odabir članaka s potrebnim temama</a:t>
            </a:r>
          </a:p>
          <a:p>
            <a:r>
              <a:rPr lang="hr-HR" dirty="0"/>
              <a:t>Podjela članaka u skupove za treniranje i ispitivanje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67DB46-77B6-7C12-8FED-819BCAD6F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08375"/>
              </p:ext>
            </p:extLst>
          </p:nvPr>
        </p:nvGraphicFramePr>
        <p:xfrm>
          <a:off x="911668" y="441735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989994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61660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525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TEMA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BR. U TRAIN SETU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BR. U TEST SETU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5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5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acq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5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crude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6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corn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90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1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9B2D-FA6B-22A4-2D40-C9C02B83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hr-HR" dirty="0"/>
              <a:t>REPLIKACIJA REZULTATA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FA4A-EE21-E387-6F39-5C2D71DE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hr-HR" dirty="0"/>
              <a:t>Nisu identični kao u originalnom radu</a:t>
            </a:r>
          </a:p>
          <a:p>
            <a:r>
              <a:rPr lang="hr-HR" dirty="0"/>
              <a:t>Vrlo su slični rezultatima iz originalnog rada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0E5E9-159D-B775-A95E-7C465224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8" y="400050"/>
            <a:ext cx="553312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4F19-A653-02ED-88F1-B86C26B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POKUŠAJI POBOLJŠANJA REZULTATA: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6000-2283-3369-F288-8382C075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hr-HR" sz="3200" dirty="0"/>
              <a:t> Zadržavanje samo korijena riječi</a:t>
            </a:r>
          </a:p>
          <a:p>
            <a:pPr>
              <a:buFont typeface="+mj-lt"/>
              <a:buAutoNum type="arabicParenR"/>
            </a:pPr>
            <a:r>
              <a:rPr lang="hr-HR" sz="3200" dirty="0"/>
              <a:t> Odabir optimalnih parametara</a:t>
            </a:r>
          </a:p>
          <a:p>
            <a:pPr>
              <a:buFont typeface="+mj-lt"/>
              <a:buAutoNum type="arabicParenR"/>
            </a:pPr>
            <a:r>
              <a:rPr lang="hr-HR" sz="3200" dirty="0"/>
              <a:t> </a:t>
            </a:r>
            <a:r>
              <a:rPr lang="hr-HR" sz="3200" dirty="0" err="1"/>
              <a:t>Regularizacija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78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2440-6E80-E3D1-2302-06A6ABE0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ADDA-06AB-B3AC-6E9E-F481DB9B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Micanje prefiksa i sufiksa riječi</a:t>
            </a:r>
          </a:p>
          <a:p>
            <a:r>
              <a:rPr lang="hr-HR" dirty="0"/>
              <a:t>npr. </a:t>
            </a:r>
            <a:r>
              <a:rPr lang="hr-HR" dirty="0" err="1"/>
              <a:t>playing</a:t>
            </a:r>
            <a:r>
              <a:rPr lang="hr-HR" dirty="0"/>
              <a:t>, </a:t>
            </a:r>
            <a:r>
              <a:rPr lang="hr-HR" dirty="0" err="1"/>
              <a:t>plays</a:t>
            </a:r>
            <a:r>
              <a:rPr lang="hr-HR" dirty="0"/>
              <a:t>, </a:t>
            </a:r>
            <a:r>
              <a:rPr lang="hr-HR" dirty="0" err="1"/>
              <a:t>played</a:t>
            </a:r>
            <a:r>
              <a:rPr lang="hr-HR" dirty="0"/>
              <a:t> -&gt; </a:t>
            </a:r>
            <a:r>
              <a:rPr lang="hr-HR" dirty="0" err="1"/>
              <a:t>play</a:t>
            </a:r>
            <a:endParaRPr lang="hr-HR" dirty="0"/>
          </a:p>
          <a:p>
            <a:r>
              <a:rPr lang="hr-HR" dirty="0"/>
              <a:t>Povećavanje sličnosti između članaka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3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5E3-E1AD-0AA3-8028-D32E6762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B5E-35C2-B826-E3A7-954793A2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hr-HR" dirty="0"/>
              <a:t>Gledamo rezultate za različite vrijednosti k</a:t>
            </a:r>
          </a:p>
          <a:p>
            <a:r>
              <a:rPr lang="hr-HR" dirty="0"/>
              <a:t>Došlo do malih poboljšanja u rezultatima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B9B00-8A68-9EBE-10EB-ECEE95E1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418666" cy="51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4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5E3-E1AD-0AA3-8028-D32E6762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B5E-35C2-B826-E3A7-954793A2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hr-HR" dirty="0"/>
              <a:t>Gledamo rezultate za različite vrijednosti lambda</a:t>
            </a:r>
          </a:p>
          <a:p>
            <a:r>
              <a:rPr lang="hr-HR" dirty="0"/>
              <a:t>Nije postignuto veliko poboljšanje u rezultatima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3DCE0-6E28-7FF1-E7A3-B4A8A15B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418666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2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203C-CFCC-C1FA-8032-F563D17E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2) ODABIR OPTIMALNIH PARAMETARA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A416-1DF0-DFFF-1F73-3870DEC5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96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196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Klasifikacija teksta koristeći string jezgre</vt:lpstr>
      <vt:lpstr>O ORIGINALNOM RADU </vt:lpstr>
      <vt:lpstr>PRIPREMA PODATAKA</vt:lpstr>
      <vt:lpstr>REPLIKACIJA REZULTATA</vt:lpstr>
      <vt:lpstr>POKUŠAJI POBOLJŠANJA REZULTATA:</vt:lpstr>
      <vt:lpstr>1) ZADRŽAVANJE SAMO KORIJENA RIJEČI</vt:lpstr>
      <vt:lpstr>1) ZADRŽAVANJE SAMO KORIJENA RIJEČI</vt:lpstr>
      <vt:lpstr>1) ZADRŽAVANJE SAMO KORIJENA RIJEČI</vt:lpstr>
      <vt:lpstr>2) ODABIR OPTIMALNIH PARAMETARA</vt:lpstr>
      <vt:lpstr>3) REGULARIZACIJA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teksta koristeći string jezgre</dc:title>
  <dc:creator>Marin Avirović</dc:creator>
  <cp:lastModifiedBy>Marin Avirović</cp:lastModifiedBy>
  <cp:revision>4</cp:revision>
  <dcterms:created xsi:type="dcterms:W3CDTF">2023-01-10T16:10:23Z</dcterms:created>
  <dcterms:modified xsi:type="dcterms:W3CDTF">2023-01-10T18:17:00Z</dcterms:modified>
</cp:coreProperties>
</file>