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6" r:id="rId9"/>
    <p:sldId id="261" r:id="rId10"/>
    <p:sldId id="267" r:id="rId11"/>
    <p:sldId id="262" r:id="rId12"/>
    <p:sldId id="269" r:id="rId13"/>
    <p:sldId id="271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EC26-DEF9-4E65-BF39-2B0A0E2CF4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E42-645B-4E7D-55C5-CB547822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hr-HR" dirty="0"/>
              <a:t>Klasifikacija teksta koristeći </a:t>
            </a:r>
            <a:r>
              <a:rPr lang="hr-HR" dirty="0" err="1"/>
              <a:t>string</a:t>
            </a:r>
            <a:r>
              <a:rPr lang="hr-HR" dirty="0"/>
              <a:t> jezgre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B601-4693-AC53-D868-2FF74A3C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65433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POBOLJŠANJE REZULTATA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45986-3979-77A6-58D6-43C05B9DA1E2}"/>
              </a:ext>
            </a:extLst>
          </p:cNvPr>
          <p:cNvSpPr txBox="1">
            <a:spLocks/>
          </p:cNvSpPr>
          <p:nvPr/>
        </p:nvSpPr>
        <p:spPr>
          <a:xfrm>
            <a:off x="559293" y="4988348"/>
            <a:ext cx="7766936" cy="1482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2400" dirty="0"/>
              <a:t>Klara Iličić</a:t>
            </a:r>
          </a:p>
          <a:p>
            <a:pPr algn="l"/>
            <a:r>
              <a:rPr lang="hr-HR" sz="2400" dirty="0"/>
              <a:t>Maja Jurić</a:t>
            </a:r>
          </a:p>
          <a:p>
            <a:pPr algn="l"/>
            <a:r>
              <a:rPr lang="hr-HR" sz="2400" dirty="0"/>
              <a:t>Marin Avirović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24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FAE-B1A5-6987-AB89-2ED5BB0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1A905-EA5C-4B1D-4607-CE669E54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8" y="1608303"/>
            <a:ext cx="6267669" cy="3744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C94-5197-5E4A-B8F3-7FE8A02B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347" y="2159331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Rezultati prikazani u tablici</a:t>
            </a:r>
          </a:p>
          <a:p>
            <a:r>
              <a:rPr lang="hr-HR" sz="1500" dirty="0"/>
              <a:t>Optimalni k i lambda za svaku kombinaciju teme i korištene jezgre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765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E26-276A-3C77-9F09-48B55DF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AEF-8FE9-4FBA-D09D-37FBC67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Odabir </a:t>
            </a:r>
            <a:r>
              <a:rPr lang="hr-HR" dirty="0" err="1"/>
              <a:t>hiperparametra</a:t>
            </a:r>
            <a:r>
              <a:rPr lang="hr-HR" dirty="0"/>
              <a:t> C</a:t>
            </a:r>
          </a:p>
          <a:p>
            <a:r>
              <a:rPr lang="hr-HR" dirty="0"/>
              <a:t>Testiramo za vrijednosti 0.01, 1 i 1000</a:t>
            </a:r>
          </a:p>
          <a:p>
            <a:r>
              <a:rPr lang="hr-HR" dirty="0"/>
              <a:t>Manji C znači da je </a:t>
            </a:r>
            <a:r>
              <a:rPr lang="hr-HR" dirty="0" err="1"/>
              <a:t>regularizacija</a:t>
            </a:r>
            <a:r>
              <a:rPr lang="hr-HR" dirty="0"/>
              <a:t> jača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4D8-93C4-BBDD-CB25-CE800487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3) REGULARIZACIJA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20EB-8C13-31BF-013B-1ED6D504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7" y="1435430"/>
            <a:ext cx="6089301" cy="3774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6934-3F1F-BFE1-1893-F82816B9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Najveći F1 za sve kombinacije kategorije i korištene jezgre</a:t>
            </a:r>
          </a:p>
          <a:p>
            <a:r>
              <a:rPr lang="hr-HR" sz="1500" dirty="0"/>
              <a:t>Prevladava C = 1000</a:t>
            </a:r>
          </a:p>
          <a:p>
            <a:r>
              <a:rPr lang="hr-HR" sz="1500" dirty="0"/>
              <a:t>Bolji su složeniji modeli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995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51A9-44FC-FB37-87F6-7E285A6D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3) REGULARIZACIJA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98283-B41C-8996-14C4-0D17250B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9" y="1716705"/>
            <a:ext cx="5951360" cy="33879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1D54-FD45-D52F-0D84-E81577C6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Usporedba starih i novih rezultata</a:t>
            </a:r>
          </a:p>
          <a:p>
            <a:r>
              <a:rPr lang="hr-HR" sz="1500" dirty="0"/>
              <a:t>Rezultati bolji za veći 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9161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CD4-FD07-23DD-D950-3FC057A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JOŠ NEKA MOGUĆA POBOLJŠANJA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C35B-A333-B316-15A2-77FE1F5D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najučestalijih riječi</a:t>
            </a:r>
          </a:p>
          <a:p>
            <a:r>
              <a:rPr lang="hr-HR" dirty="0"/>
              <a:t>Aproksimacija vrijednosti koju vraćaju jezgre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DF9-89B9-20C6-4685-DDFD7317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0C61-C96C-0777-1F02-4BEBD181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korijena riječi</a:t>
            </a:r>
          </a:p>
          <a:p>
            <a:pPr lvl="1"/>
            <a:r>
              <a:rPr lang="hr-HR" dirty="0"/>
              <a:t>Došlo do malih poboljšanja u rezultatima</a:t>
            </a:r>
          </a:p>
          <a:p>
            <a:r>
              <a:rPr lang="hr-HR" dirty="0"/>
              <a:t>Odabir optimalnih parametara</a:t>
            </a:r>
          </a:p>
          <a:p>
            <a:pPr lvl="1"/>
            <a:r>
              <a:rPr lang="hr-HR" dirty="0"/>
              <a:t>Pronađene optimalne kombinacije k i lambda</a:t>
            </a:r>
          </a:p>
          <a:p>
            <a:pPr lvl="1"/>
            <a:r>
              <a:rPr lang="hr-HR" dirty="0"/>
              <a:t>Pronađene za sve kombinacije kategorija i jezgra</a:t>
            </a:r>
          </a:p>
          <a:p>
            <a:r>
              <a:rPr lang="hr-HR" dirty="0" err="1"/>
              <a:t>Regularizacija</a:t>
            </a:r>
            <a:endParaRPr lang="hr-HR" dirty="0"/>
          </a:p>
          <a:p>
            <a:pPr lvl="1"/>
            <a:r>
              <a:rPr lang="hr-HR" dirty="0"/>
              <a:t>Bolji rezultati za veće vrijednosti </a:t>
            </a:r>
            <a:r>
              <a:rPr lang="hr-HR" dirty="0" err="1"/>
              <a:t>hiperparametra</a:t>
            </a:r>
            <a:r>
              <a:rPr lang="hr-HR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6329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941-3E61-12A6-FBFC-62BAED7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ORIGINALNOM RADU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0777-2AA1-E692-FB67-8E7E5A4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Reuters novinskih članaka </a:t>
            </a:r>
          </a:p>
          <a:p>
            <a:r>
              <a:rPr lang="hr-HR" dirty="0"/>
              <a:t>Klase ovisne o temi</a:t>
            </a:r>
          </a:p>
          <a:p>
            <a:r>
              <a:rPr lang="hr-HR" dirty="0"/>
              <a:t>4 klase: </a:t>
            </a:r>
            <a:r>
              <a:rPr lang="hr-HR" dirty="0" err="1"/>
              <a:t>earn</a:t>
            </a:r>
            <a:r>
              <a:rPr lang="hr-HR" dirty="0"/>
              <a:t>, </a:t>
            </a:r>
            <a:r>
              <a:rPr lang="hr-HR" dirty="0" err="1"/>
              <a:t>acquisition</a:t>
            </a:r>
            <a:r>
              <a:rPr lang="hr-HR" dirty="0"/>
              <a:t>, </a:t>
            </a:r>
            <a:r>
              <a:rPr lang="hr-HR" dirty="0" err="1"/>
              <a:t>crude</a:t>
            </a:r>
            <a:r>
              <a:rPr lang="hr-HR" dirty="0"/>
              <a:t>, </a:t>
            </a:r>
            <a:r>
              <a:rPr lang="hr-HR" dirty="0" err="1"/>
              <a:t>corn</a:t>
            </a:r>
            <a:endParaRPr lang="hr-HR" dirty="0"/>
          </a:p>
          <a:p>
            <a:r>
              <a:rPr lang="hr-HR" dirty="0"/>
              <a:t>Koristi se SVM sa </a:t>
            </a:r>
            <a:r>
              <a:rPr lang="hr-HR" dirty="0" err="1"/>
              <a:t>string</a:t>
            </a:r>
            <a:r>
              <a:rPr lang="hr-HR" dirty="0"/>
              <a:t> jezgrama</a:t>
            </a:r>
          </a:p>
          <a:p>
            <a:r>
              <a:rPr lang="hr-HR" dirty="0"/>
              <a:t>Korištene jezgre: SSK, NGK, 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EB10-57F5-2F8C-EDAE-84E20B39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8DB0-6EEC-6E0C-79CD-02EC6067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Pretvaranje svih velikih slova u mala</a:t>
            </a:r>
          </a:p>
          <a:p>
            <a:r>
              <a:rPr lang="hr-HR" dirty="0"/>
              <a:t>Uklanjanje interpunkcijskih znakova</a:t>
            </a:r>
          </a:p>
          <a:p>
            <a:r>
              <a:rPr lang="hr-HR" dirty="0"/>
              <a:t>Uklanjanje </a:t>
            </a:r>
            <a:r>
              <a:rPr lang="hr-HR" dirty="0" err="1"/>
              <a:t>stopwords</a:t>
            </a:r>
            <a:endParaRPr lang="hr-HR" dirty="0"/>
          </a:p>
          <a:p>
            <a:r>
              <a:rPr lang="hr-HR" dirty="0"/>
              <a:t>Odabir članaka s potrebnim temama</a:t>
            </a:r>
          </a:p>
          <a:p>
            <a:r>
              <a:rPr lang="hr-HR" dirty="0"/>
              <a:t>Podjela članaka u skupove za treniranje i ispitivanje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7DB46-77B6-7C12-8FED-819BCAD6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8375"/>
              </p:ext>
            </p:extLst>
          </p:nvPr>
        </p:nvGraphicFramePr>
        <p:xfrm>
          <a:off x="911668" y="4417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8999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6166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25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TRAIN SETU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TEST SETU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acq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0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B2D-FA6B-22A4-2D40-C9C02B8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REPLIKACIJA REZULTATA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FA4A-EE21-E387-6F39-5C2D71D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hr-HR" dirty="0"/>
              <a:t>Nisu identični kao u originalnom radu</a:t>
            </a:r>
          </a:p>
          <a:p>
            <a:r>
              <a:rPr lang="hr-HR" dirty="0"/>
              <a:t>Vrlo su slični rezultatima iz originalnog rada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0E5E9-159D-B775-A95E-7C465224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8" y="400050"/>
            <a:ext cx="553312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F19-A653-02ED-88F1-B86C26B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POKUŠAJI POBOLJŠANJA REZULTATA: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000-2283-3369-F288-8382C07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hr-HR" sz="3200" dirty="0"/>
              <a:t> Zadržavanje samo korijena riječi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Odabir optimalnih parametara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</a:t>
            </a:r>
            <a:r>
              <a:rPr lang="hr-HR" sz="3200" dirty="0" err="1"/>
              <a:t>Regularizacija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7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440-6E80-E3D1-2302-06A6ABE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ADDA-06AB-B3AC-6E9E-F481DB9B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Micanje prefiksa i sufiksa riječi</a:t>
            </a:r>
          </a:p>
          <a:p>
            <a:r>
              <a:rPr lang="hr-HR" dirty="0"/>
              <a:t>npr. </a:t>
            </a:r>
            <a:r>
              <a:rPr lang="hr-HR" dirty="0" err="1"/>
              <a:t>playing</a:t>
            </a:r>
            <a:r>
              <a:rPr lang="hr-HR" dirty="0"/>
              <a:t>, </a:t>
            </a:r>
            <a:r>
              <a:rPr lang="hr-HR" dirty="0" err="1"/>
              <a:t>plays</a:t>
            </a:r>
            <a:r>
              <a:rPr lang="hr-HR" dirty="0"/>
              <a:t>, </a:t>
            </a:r>
            <a:r>
              <a:rPr lang="hr-HR" dirty="0" err="1"/>
              <a:t>played</a:t>
            </a:r>
            <a:r>
              <a:rPr lang="hr-HR" dirty="0"/>
              <a:t> -&gt; </a:t>
            </a:r>
            <a:r>
              <a:rPr lang="hr-HR" dirty="0" err="1"/>
              <a:t>play</a:t>
            </a:r>
            <a:endParaRPr lang="hr-HR" dirty="0"/>
          </a:p>
          <a:p>
            <a:r>
              <a:rPr lang="hr-HR" dirty="0"/>
              <a:t>Povećavanje sličnosti između članaka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k</a:t>
            </a:r>
          </a:p>
          <a:p>
            <a:r>
              <a:rPr lang="hr-HR" dirty="0"/>
              <a:t>Došlo do malih poboljšanja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9B00-8A68-9EBE-10EB-ECEE95E1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lambda</a:t>
            </a:r>
          </a:p>
          <a:p>
            <a:r>
              <a:rPr lang="hr-HR" dirty="0"/>
              <a:t>Nije postignuto veliko poboljšanje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3DCE0-6E28-7FF1-E7A3-B4A8A15B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03C-CFCC-C1FA-8032-F563D17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A416-1DF0-DFFF-1F73-3870DEC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Pronalazak optimalnih parametara k i lambda</a:t>
            </a:r>
          </a:p>
          <a:p>
            <a:r>
              <a:rPr lang="hr-HR" dirty="0"/>
              <a:t>Optimalni = oni za koje je F1 najveći</a:t>
            </a:r>
          </a:p>
          <a:p>
            <a:r>
              <a:rPr lang="hr-HR" dirty="0"/>
              <a:t>Grid </a:t>
            </a:r>
            <a:r>
              <a:rPr lang="hr-HR" dirty="0" err="1"/>
              <a:t>search</a:t>
            </a:r>
            <a:endParaRPr lang="hr-HR" dirty="0"/>
          </a:p>
          <a:p>
            <a:r>
              <a:rPr lang="hr-HR" dirty="0"/>
              <a:t>Ovo radimo za svaku kategoriju i za svaku jezgru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340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Klasifikacija teksta koristeći string jezgre</vt:lpstr>
      <vt:lpstr>O ORIGINALNOM RADU </vt:lpstr>
      <vt:lpstr>PRIPREMA PODATAKA</vt:lpstr>
      <vt:lpstr>REPLIKACIJA REZULTATA</vt:lpstr>
      <vt:lpstr>POKUŠAJI POBOLJŠANJA REZULTATA:</vt:lpstr>
      <vt:lpstr>1) ZADRŽAVANJE SAMO KORIJENA RIJEČI</vt:lpstr>
      <vt:lpstr>1) ZADRŽAVANJE SAMO KORIJENA RIJEČI</vt:lpstr>
      <vt:lpstr>1) ZADRŽAVANJE SAMO KORIJENA RIJEČI</vt:lpstr>
      <vt:lpstr>2) ODABIR OPTIMALNIH PARAMETARA</vt:lpstr>
      <vt:lpstr>2) ODABIR OPTIMALNIH PARAMETARA</vt:lpstr>
      <vt:lpstr>3) REGULARIZACIJA</vt:lpstr>
      <vt:lpstr>3) REGULARIZACIJA</vt:lpstr>
      <vt:lpstr>3) REGULARIZACIJA</vt:lpstr>
      <vt:lpstr>JOŠ NEKA MOGUĆA POBOLJŠANJA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teksta koristeći string jezgre</dc:title>
  <dc:creator>Marin Avirović</dc:creator>
  <cp:lastModifiedBy>Marin Avirović</cp:lastModifiedBy>
  <cp:revision>8</cp:revision>
  <dcterms:created xsi:type="dcterms:W3CDTF">2023-01-10T16:10:23Z</dcterms:created>
  <dcterms:modified xsi:type="dcterms:W3CDTF">2023-01-12T15:21:41Z</dcterms:modified>
</cp:coreProperties>
</file>