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F806-4DF0-4E39-822D-6019B9F4BDDF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D532-A364-4CDC-A47D-EC12C8002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22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F806-4DF0-4E39-822D-6019B9F4BDDF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D532-A364-4CDC-A47D-EC12C8002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25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F806-4DF0-4E39-822D-6019B9F4BDDF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D532-A364-4CDC-A47D-EC12C8002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00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F806-4DF0-4E39-822D-6019B9F4BDDF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D532-A364-4CDC-A47D-EC12C8002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93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F806-4DF0-4E39-822D-6019B9F4BDDF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D532-A364-4CDC-A47D-EC12C8002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79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F806-4DF0-4E39-822D-6019B9F4BDDF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D532-A364-4CDC-A47D-EC12C8002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62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F806-4DF0-4E39-822D-6019B9F4BDDF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D532-A364-4CDC-A47D-EC12C8002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46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F806-4DF0-4E39-822D-6019B9F4BDDF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D532-A364-4CDC-A47D-EC12C8002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73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F806-4DF0-4E39-822D-6019B9F4BDDF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D532-A364-4CDC-A47D-EC12C8002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79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F806-4DF0-4E39-822D-6019B9F4BDDF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D532-A364-4CDC-A47D-EC12C8002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19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F806-4DF0-4E39-822D-6019B9F4BDDF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D532-A364-4CDC-A47D-EC12C8002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24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5F806-4DF0-4E39-822D-6019B9F4BDDF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6D532-A364-4CDC-A47D-EC12C8002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43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03" y="645894"/>
            <a:ext cx="9847446" cy="540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30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87" y="317634"/>
            <a:ext cx="10915049" cy="590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2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13" y="259882"/>
            <a:ext cx="10972800" cy="631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0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53" y="308008"/>
            <a:ext cx="10270155" cy="604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1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2" y="221381"/>
            <a:ext cx="10395284" cy="628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7" y="346509"/>
            <a:ext cx="10366409" cy="61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8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18" y="259882"/>
            <a:ext cx="10587788" cy="626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9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38" y="288758"/>
            <a:ext cx="11001675" cy="624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04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62" y="211756"/>
            <a:ext cx="10684042" cy="613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65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3" y="317634"/>
            <a:ext cx="10732168" cy="542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804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Elvira</dc:creator>
  <cp:lastModifiedBy>Elvira</cp:lastModifiedBy>
  <cp:revision>1</cp:revision>
  <dcterms:created xsi:type="dcterms:W3CDTF">2023-11-03T07:53:49Z</dcterms:created>
  <dcterms:modified xsi:type="dcterms:W3CDTF">2023-11-03T07:54:21Z</dcterms:modified>
</cp:coreProperties>
</file>