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0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AFBF-2A75-0DC4-052D-2F3D8939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A4AF-A125-DDF6-A74D-C330D6401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9B40-D656-5D3E-6026-C21352A3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5BCB-94B7-47F0-CC76-B9A3153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E585-823C-6FED-2295-4FD95E97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436D-2D27-0A5C-1635-4ECCF7B2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8A16-951C-F167-A12A-8A638D78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A0265-88B9-242F-8A02-87635030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2E53-C0E8-C999-696C-2B60D84A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2FB7-352E-4839-761D-00465CB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A6DC0-18DE-AA96-388D-0A585C884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1823-480F-3B2E-2F88-378453A36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803B-1EC7-02FF-06EA-6B46C360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C704-49DB-BAC0-D1B2-998A9820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E7A-7472-FBE2-39DC-84A5C5CF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E9C-1A5F-59C1-36C1-F1E3B8C7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1C4E-51AB-B6EF-01AC-D9089B83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20C4-2C6B-85B5-95A0-D6ED6467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685A-9D60-25EA-9646-2F48FBE5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A558-147E-C1F9-B378-B0B4011E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A226-8374-16A3-2936-8EE2A69C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BCD7-0CBA-F12F-A675-6AEF1F52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277A-12E8-454F-D34F-3309EB83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29E7-F60F-4775-D57F-6DAE028A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C933-AD10-0BEE-A1FE-430C492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B8A8-FCD2-685C-41EE-1C20BE3E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5C06-892F-7F80-87A8-1CDDB291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CA7E-70AC-DC0A-3D4C-B290DD98D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E184-1001-BCFA-6071-CA05518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7622-9C44-6C08-2E76-4A41750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5C84-AEA4-8105-F5C9-7C58E2A8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56C3-5D8E-2AF5-BA85-BEF8B3E6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61D0-2AA7-D9BE-9248-82A98A4D3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CEA39-BC5B-8980-33AB-B5F6CA4FF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9D019-3D20-FC6E-C347-03CC50A63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E5738-33E1-AD14-5DE8-E1E53FF2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14B6-95E8-0BA9-36A6-C6CD4C55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7B1DA-568B-9EA4-EF5A-AF8D4B79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E8230-4AC1-7671-E1E6-1F64E614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1F33-495B-500C-BAB5-DB1D164B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F6968-8DAB-D44B-0BB2-43B9AE7A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09C63-9664-1777-FADE-A62865AB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6BA11-DF1C-7223-702C-CFA681F3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D85D7-DB10-D9D9-9FCB-7BE66A7C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E5344-B149-FB7C-6064-E16858ED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8F84C-6E7B-BCFB-C522-BCF3F8F8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1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1C4A-E4B5-7C8D-96F8-C7899F0D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E20F-8D41-4C8D-03B1-32854604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167E0-1192-D589-3ABB-3FBE88F98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40A0-5ADE-27F2-68B2-F10B324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9FF01-0DBD-01FD-495F-ED00FCD8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5E27-14D3-29B8-08F2-41B2624B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FD85-7386-D927-52D7-3839F2FA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2B0BB-5789-4C2F-14DB-54D3B111B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15AA-F5DB-046A-A8CA-7A6FF43A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B769-B25F-BE22-3AD1-226E753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6C48-A727-12F3-ED19-E29DF6AF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7D4BC-5D07-7D8A-0769-241A06C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6C011-9999-2AD4-3211-FCC5CFC2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B16B-72ED-5287-7F0A-11C6CDE9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CDE-1979-C5A5-5809-85E54FFBF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E4182-DEDA-4AF2-824E-33D44705DFB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7966-7519-A8BA-9920-060998A7D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5B07-4759-9D7C-753A-41B7454E7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DC217-D788-9024-D360-F0C574E1357B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классификации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этой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задаче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должна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отнести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каждое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наблюдение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одному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заранее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определенных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классов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у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вас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пассажирах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Титаника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хотите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определить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выживет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ли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пассажир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Здесь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могут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выжил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или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выжил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анализирует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признаки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пассажира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билета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и т. д.,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чтобы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сделать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предсказание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выживаемости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83F9-2DB9-26BB-B3AC-B8889C23BCBA}"/>
              </a:ext>
            </a:extLst>
          </p:cNvPr>
          <p:cNvSpPr txBox="1"/>
          <p:nvPr/>
        </p:nvSpPr>
        <p:spPr>
          <a:xfrm>
            <a:off x="642938" y="3754438"/>
            <a:ext cx="10904538" cy="24590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регрессии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этой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задаче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должна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предсказать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непрерывной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переменной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хотите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предсказать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цену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дома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основе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характеристик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таких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комнат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площадь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расстояние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центра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города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и т. д.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Здесь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переменной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цена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дома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может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любым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числом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определенном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диапазоне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04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5CB94B-5CC8-DA50-AC4A-B765424E8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081263-FB42-4054-6153-31FCDE82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51EF5-7093-9F5A-DBAD-422B6FF4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3A18D-7B4B-0AE9-0070-794D0B800E57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жанра музыкальной композиции: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аудиозапись музыкальной композиции и определяет ее жанр, например, поп, рок, джаз и т. 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E7EE5-E6E0-7F80-26D0-6987898640A5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07046-5EF3-157C-C1B8-738B4B05A74E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40D8D-6CBD-FDD7-4389-E127B127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EE2F6A-02B7-146C-77F6-D67E93A9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C95FE-86ED-C6D2-F73C-73D59A043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01993-E0CE-3899-ABB6-ADE86F4FF56E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количества продукции на производственном предприятии: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производственные данные и внешние факторы для предсказания объемов производства в будущем.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FF8E-27FD-6E70-8250-3EFE96B47AC4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0D436-45A5-A6E6-5108-452991F4AAF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021CC-AA12-8A86-1095-8B322875B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0AEFE6-1C22-9DE1-E90D-99B4027A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F3C612-7F40-0D72-44DE-F2939E7B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60B9E-312C-2321-27B2-6AAA010401C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времени доставки товаров: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данные о доставке (расстояние, транспортные средства, временные факторы) и предсказывает время доставки заказанных товаров.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2E105-3C87-AFB2-5049-CF084FBEE3CD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CE3CD8-9089-D465-5221-0115703C51B2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376661-A5AD-B7C2-F05B-B5AA7DF2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D2062-7A2F-301F-D4CA-07563F7C4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01BFD-AAAA-5304-FB69-046AFC4A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A3826-DC02-6548-7B2F-9538B18BEC6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аудиозаписи и определяет их источник, например, определяет, является ли звук голосом человека, музыкой, шумом и т. 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6F887-C017-F43B-1EBF-DB1E5E15F46E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9336D-DAC8-8F81-9D42-C45B47360FC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6448D3-C323-8E87-7CBA-673741147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5F345E-8123-FF32-025C-BA4DF448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1543D-2ADE-0251-094D-934458D5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6E6E2-7D23-742D-F8AF-9CB22796512F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пациентов на группы риска: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медицинские данные пациентов и классифицирует их по уровню риска развития определенного заболевания.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5029C-9EBB-A4EF-FC97-D9AEB8A428DB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8E4D7-5E76-A1DE-3FD5-EE5AC2BF62ED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BD302-F792-29F2-0E86-9214A5E54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2EA05-C414-BC5E-7DC9-D069A721A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9B9DA-8B15-47E7-9E62-CC55F3EDC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C7FB9-6D3C-F7B4-DB9F-9B9F12EC2ABA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Предсказание погоды: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метеорологические данные и предсказывает температуру, осадки, скорость ветра и другие погодные условия.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F7882-770F-4DC5-F7CF-458F63606024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FB5E0-D11F-DD9C-14CE-56A11C1E3FBE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223C8-28A2-B2C0-F229-34873BEA5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5E722-CD41-434E-1D06-F162F0DB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527D2-B9A1-C048-5201-322E0D4A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1C1FA-39FD-AD70-CFF0-0429CE42094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стоимости автомобилей: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характеристики автомобилей (марка, модель, год выпуска, пробег и т. д.) и предсказывает их стоимость на рынке.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ED522-E9BC-D33D-9E03-49E53F96E739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D0DA3-8B1F-120E-8D77-4F7B8B80D62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1D92C-E8D8-5BF5-4C26-CA3694F4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2B7C664-57F4-C772-5D14-7F10354C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9289C-F999-EC94-4135-AEAE05418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94B2E-3018-0306-363B-A6F619F685E8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доходности инвестиций: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финансовые данные и предсказывает доходность инвестиций в акции, облигации, фонды и другие финансовые инструменты.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EEFFA-7E2B-8E61-5E85-20C9B2A7CEC8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6FBB3-E0F2-0AFB-CF3C-B18265DF82AE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97F40-52AC-7F1F-8C2A-7C007D961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EFDF6E-225E-AC72-598A-658F98F11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632DFD-B797-8DF3-E476-BA5984BA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9F979-3CCB-E015-9021-5335AD5EC2AD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Идентификация лиц: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изображения лиц и определяет, принадлежит ли лицо определенному человеку или нет.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21DD4-DCEF-B003-E2D2-ECBF12AD3D08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8206F-748E-005D-F194-0E752FB171EB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279F5-6621-7B93-C6A6-78E10448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D7D761-7981-C99C-DA19-670923862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CCF45-A041-1CCC-54D1-84F633ADC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A07D5-C418-4A92-3976-85229C295EBD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типа растительного покрова по спутниковым снимкам: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спутниковые снимки земной поверхности и определяет, какой тип растительности преобладает в каждой области.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8C9F9-6698-9C7C-8DD0-6E8EE433FC03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C6669-EA6C-8DD0-C7DF-6C397A0B001D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1775E-4AEF-9EC3-0EA3-934F41D26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60AA47-1899-6A5D-1F2F-931A35C90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FF0D3F-5691-755B-C99E-6DAAE5480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1C463-00F8-C479-972D-21CA8D6E7B0D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Медицинская диагностика: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основе медицинских данных (например, результатов тестов или образов) модель определяет наличие или отсутствие заболевания, такого как рак.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9F6AA-0B6C-861F-ADC9-4C0F7F47D901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BACCA-143E-67CF-7941-B065518B3FE6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DA00A-A9BE-4FD9-E324-DCB0A6EA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359E3E-295E-6E4B-9B9A-54F85909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84860F-AFE2-8493-32B3-89249B524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48C-8B3C-B03B-52E2-A1DA1F781874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типа цветка по его характеристикам: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данные о размерах лепестков и чашелистиков цветка и классифицирует его по виду (например, ирис Вирджинии, ирис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Версиколор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т. д.).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69684-4CB2-0579-0C8F-EB9B124EC747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893D0-77FF-4BD2-C5D4-EFB7B9D0775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1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98265B-1B0E-16F6-53F0-4129F8EF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127773-261A-D506-CA26-51F054AEC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CC749-2016-B686-64BD-5B2211B18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5FE41-646E-4073-2FE7-439A563238F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количества посетителей в ресторане: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исторические данные о посещаемости ресторана и внешние факторы (например, погода, день недели, праздники) для предсказания количества посетителей в будущем.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B7E95-3C23-D33D-9855-090BF902E80E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CFE82-18CB-3C18-8992-1152F8044181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0003C-903F-2E7B-8354-57E60FE6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E95329-B17C-A09F-B8B3-E7EFC140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1B40A-5A79-3D21-E62A-6AC4D691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5830B-BE12-D266-BD38-F6A8125D0D2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стоимости медицинских процедур: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данные о медицинских процедурах (например, консультации у врача, операции, лечение) и определяет их стоимость на основе различных факторов, таких как регион, тип медицинского учреждения и т. 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ABF5E-7723-E2EC-33BC-351DDABCD670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059F7-9894-17DF-ECEC-0DE9253DEB35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0043D-DFD2-B8E5-DB99-980AD4F0A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03D16D-7501-D25D-4AFE-AD90E7560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76658-892B-B60C-1BC3-0815EAB7C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BFE28-04CE-C221-97AE-58F01C44CFA5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эмоций по выражению лица: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изображения лиц людей и классифицирует их по эмоциональному состоянию (например, радость, грусть, злость и т. д.).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FD596-9438-1596-068E-7B5FD5ABC580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00FBD-6D03-D8C6-5916-8C2429CDD289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D8E94-A9FE-DC55-69E0-7D4A60A8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0128FD-394F-F9F5-FD23-145721B90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33685-1928-B0C2-F3FB-FB2675911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1E83A-1281-6567-6D90-13D8E7D414B4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времени выполнения задачи: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характеристики задачи (например, сложность, объем данных) и предсказывает время, необходимое для ее выполнения.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78CC5-8B9B-048C-FE8F-F4A26B927284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7534E-2C1A-7BFC-01BD-0B86A2A34044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DFECB-F75C-9A26-5581-5F7C756F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7BDA8F-E6C7-DC4E-D3F3-33E28BA43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902D7-44FB-3E89-F1E3-DC70922A5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79AB8-411C-62B6-C633-CABFCE962738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Предсказание цен на недвижимость: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характеристики домов (количество комнат, площадь, расположение и т. д.) и предсказывает их цену.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523CC-5FEC-17CF-22F0-8E95E09D0ADB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12829-C4DE-C6BB-D291-73E5476E3EB2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E1753-4330-3757-C676-9AD5D8B6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521D2C-03A2-BBDD-D11B-B2776902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3B185-C923-65BC-5D2C-5FCA5ECE2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89B4B-A60E-EE56-743D-915D87FE998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Детекция объектов на изображениях: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изображения и определяет наличие и местоположение объектов определенных классов (например, автомобили, люди, деревья и т. д.).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95FC4-63B7-1B24-EB0D-6A716C9D2DA6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4BEF3-4531-B308-85B0-106E4AE43374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48DB2-7555-3A59-7AC2-FA701EBF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691CC9-D0A5-8EF1-BFFF-039FA4F2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CA294D-ADA6-3E2A-E0A2-2958E3E7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E9C2D-EBB0-1F8F-14D1-DBABB81BD59F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типа дорожного знака: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изображения дорожных знаков и определяет их тип (например, ограничение скорости, предупреждающий знак, запрещающий знак и т. д.).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A1CD5-8F82-C183-4FDC-151162BFA59D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24195-35A1-B5ED-FAAE-9523F5951568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5B3D3-25B2-4DB7-1A5C-DCA331CB6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8E740D-9C65-5FC4-6B87-D917421C7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5220DF-A8F2-ADF3-FCB2-C96422C16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CA9F2-6FB5-A5E7-203B-CBFF1A7324BC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Автоматическое распознавание рукописных символов: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изображения рукописных символов (например, буквы и цифры) и определяет, какие символы были написаны.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8063D-5CAD-D622-F1E9-C0E40E1E6FA9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38942-804E-E8CA-3B91-D245080CCA37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698F5-94BE-9CB4-42FA-E1CA1739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41E62C-BA3E-AB51-8A44-B6702BDE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3DC26-EF65-67B0-5D03-8A23D3F9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D4A24-21F1-6849-B7BE-75511C8704E2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количества проданных копий книги: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характеристики книги (например, жанр, автор, рекламный бюджет) и пытается предсказать количество проданных копий.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60557-0974-089E-3B11-A5ADF6C2BA34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0986A-703C-EED2-A3BE-0BD6D0A140E4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9A925-16A0-5DEC-AA40-7FA659ED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2642E2-224F-98DD-6473-45CB98431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6EF3E-14E2-FFC6-4A63-290D2A399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086F-10CC-C621-2545-BD2EE29551C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Распознавание образов: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изображения и определяет, что на них изображено: кошка, собака, автомобиль и т. 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6F22F-D9E3-F051-2C4F-C7115131C74A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F0BB2-7E0D-0F48-9FAB-3F25F0401D8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55DD6-8694-9D18-7463-A4C6EF3C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57D3DA-D935-B1C0-2718-ABF7E0F40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529D3-23E4-9725-7CA8-5D62DC080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CED3-7E02-19F8-66F0-CD0907387CBC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типа транспортного средства по его изображению: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фотографии транспортных средств и определяет их тип (например, автомобиль, велосипед, автобус и т. д.).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3717E-B534-E5DF-69ED-1BAF83FA5903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DCF1C-F858-18C4-364A-F78B08390531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8E778-81CB-9313-4E5A-8223C768D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A23479-B5E9-B5A8-C742-6E13A1221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4F9F9-ECCA-1F3C-81DF-02BA6270C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AC2C3-6224-9EF3-15EF-9F808E3C478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времени пребывания пациентов в больнице: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данные о пациентах (например, возраст, диагноз, состояние здоровья) и предсказывает, сколько времени каждый пациент проведет в больнице.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37AAD-9AD8-C572-AB3D-04DABBA2F587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27AC5-40D8-C3A9-83B1-867E16A069C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AD8D5-64FF-2783-CDD2-6237324AD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888A2-C8C8-4422-D968-37853DBB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834CB-005C-68B3-29DF-E260F6BE5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673A-4AEF-8A57-CC2B-F781F4D5F5D2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спроса на товары: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данные о продажах товаров и внешние факторы (например, рекламные расходы, временные факторы) и предсказывает будущий спрос на товары.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73F44-B37F-D516-2ABA-BBAE26BB48A8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6A1D7-4F2C-ABEE-2C3F-4E8598AD458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6913B-2137-90DD-7F30-A2ABD2FFA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99464A-B75D-CEB2-7769-7E97A647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97427-E42B-EDB0-0B13-9B8D6DC70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7FDF6-1585-1BD6-2F5D-058E34F07ED9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объемов продаж: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исторические данные о продажах товаров и предсказывает будущие объемы продаж.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02003-C7C8-8D96-AE8E-A95D916863FC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60E2E-C4A7-7E46-2DBD-922CC2FCF3A0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EA368-E48F-A3F5-B5FB-98F8E2DDB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46DC89-1F2B-16C1-2110-5EE40D36D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613F44-AD54-4EAD-58D2-4C0443D6B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F4D9-2641-A438-535B-92FB752864C7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Финансовые мошенничества: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финансовые транзакции и определяет, является ли транзакция мошеннической или нет.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52E3C-BCF1-33B2-0BA5-C947DDDDD327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87849-C569-6A4D-0D82-EE3EE3124674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58CE1-8A4C-C47F-1F18-41C3610A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C7490F-4935-8BE0-CD7E-AF573CB0C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33796C-103C-8803-0BDC-E567AC19B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A97E-2F76-8317-F668-097BF7AFB82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температурного режима: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метеорологические данные (температура, влажность, давление и т. д.) и предсказывает температуру на следующий день.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A8DCA-1C2E-44BB-C804-154D40F81D50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1284A-A4B3-6939-DF10-EA9C8D7FFB05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6A321-56ED-773C-513D-2D0FD9B5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ABBDC9-7038-1941-DE2C-B8454AE93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AF4D00-0493-4B0E-D147-559E55DB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14F80-B2F0-23CE-2BF0-9537F613421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тексты и определяет их категорию или тональность (положительная, негативная или нейтральная).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D2F4B-28ED-4BA2-26C3-4F2202964572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0EAA5-95FA-FA9A-F81B-3646ED853E40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AA5F6-D6F4-53B6-0103-8B27D88B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F681BA-754B-3DE4-F9EC-762671F11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4EE282-23EE-DFA4-9326-406063E8A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DD5E7-80DD-BA40-7BB2-8283A9935FA7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Спам-фильтр: 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анализирует содержание электронных писем и определяет, является ли письмо спамом или не спамом.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80C8E-E527-D95C-768A-DF32007C6CF1}"/>
              </a:ext>
            </a:extLst>
          </p:cNvPr>
          <p:cNvSpPr txBox="1"/>
          <p:nvPr/>
        </p:nvSpPr>
        <p:spPr>
          <a:xfrm>
            <a:off x="4067624" y="368617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30FAA-1206-8E4E-0305-7444AE4DC20D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968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Ali</dc:creator>
  <cp:lastModifiedBy>Bushra Ali</cp:lastModifiedBy>
  <cp:revision>3</cp:revision>
  <dcterms:created xsi:type="dcterms:W3CDTF">2024-02-24T08:51:30Z</dcterms:created>
  <dcterms:modified xsi:type="dcterms:W3CDTF">2024-02-25T11:52:01Z</dcterms:modified>
</cp:coreProperties>
</file>