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D41A-2BF1-4919-937E-74024DE62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2BB8-44DB-49F2-BC43-7FDFD6675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55EC-C4A3-486A-A9D6-CEE69437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6237-7096-4A12-B9E2-98872A9B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38E8-3695-4597-845A-A09739D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74788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26F5-AFDE-4435-8360-4AA204D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98B3-4B9A-4A0A-8C24-EC0D448A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AE41-77E3-468D-B873-89FDF028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A43C-62F1-4F4A-817B-8C773761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9F81-2C6B-40FA-9099-C6DEAC3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20749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663E8-5935-4471-B11A-D676FAED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7F54-8A8F-482C-82B9-97A961DC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8A5F-730C-41ED-A1D6-9E919E43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482B-FD60-49EB-8C12-B34C2A34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CB0F-40C6-41B7-8CD8-053DE9EB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34317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10A-FB37-4540-A244-B70B4F06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9CFE-5883-4511-88AB-122D5825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4833-8E7F-46F3-9773-5BCEE362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66B2-37A8-49A0-B539-45EF0B24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5AD5-0CC3-46AE-BD2F-B596E07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28824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F915-DA36-415E-B54E-1E3C317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D211-40CF-4CBD-8F0C-04276836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4E1F-751C-4C00-AD41-37AA69C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8A1C-5A4E-4D46-88B6-F498ED41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2FCA-DDDB-49BE-9B26-87F49A3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3760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4D5B-E6AB-4BF8-9F84-F1AAF6C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CED-0511-44C6-8302-47EBE2860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9908-FD62-484C-AD1C-209FE67E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2E3D-2CD0-49E3-B6D6-E7311FD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E8AB-C2B3-4B83-B2F4-21E621A6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F6F2-1D06-4654-99F8-383C2919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40388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392-49F5-47A2-87D4-48CD55DE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9FAB-27E8-457E-8EDC-66C1531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C51C6-28CE-4077-83BD-55014B76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034D2-EA53-42E1-A240-0DF415C73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D3092-2FFC-473D-AB44-49F4ADE3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60CA2-EED2-4AD7-8C6B-096AB3D1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F3DF-0B03-4C04-852B-C4F50018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48F52-84AF-436C-B54D-BE17292B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27045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21C1-5074-4EE6-8A1D-1996A03A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E024-1660-4B86-9B8C-6E74C49C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C087C-6623-4F24-A323-4C00DC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D646-2C73-491C-932E-1CC23C54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15860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DA4AD-C1FE-48A6-AD35-0B92F16B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2D64-ADCB-45E2-A9C0-C363EB3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98B3-0C49-4492-BCE3-D75168C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37600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D3D0-29FB-4DE6-AB4A-21571B41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B1B3-0091-4F50-AD73-D745B71A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CB22-9835-46F6-995D-74B37435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EB34-7616-42A7-A457-EC0F8BA3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28277-6E2F-49DA-B37F-C705338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0DC4-EC24-488A-919F-529F2B33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26059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B286-4D76-4849-BF51-E638F50A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8B990-1FFA-40B7-933D-D7A7E387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6C201-1EC9-4D9F-8570-DD56EAF5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21CA-04BB-4C00-A299-D475211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8671-2499-4AD5-B7EF-BC04EC2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3D9B2-78D6-4AAE-91E1-8C69EC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150703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CF3AA-EA1A-4114-A31E-13FAB812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A081-D177-4FD1-8E91-44D186F1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F4A8-D37F-4327-B6FC-8387AD19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8430-23BE-4CEC-A4F3-96660B2B930E}" type="datetimeFigureOut">
              <a:rPr lang="en-SL" smtClean="0"/>
              <a:t>17/08/2021</a:t>
            </a:fld>
            <a:endParaRPr lang="en-S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C864-69F1-4D07-AE93-E027FFE2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450E-8AD3-4DE0-99DD-95E3B25C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CE2A-0A2E-4DDD-A090-5D5BB0D98B71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30872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003F7-9061-41FD-B9DA-AC39CDD441DE}"/>
              </a:ext>
            </a:extLst>
          </p:cNvPr>
          <p:cNvSpPr/>
          <p:nvPr/>
        </p:nvSpPr>
        <p:spPr>
          <a:xfrm>
            <a:off x="0" y="0"/>
            <a:ext cx="394335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L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1C3A9D5-CEF0-4A2E-A650-8089CC32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17" y="393190"/>
            <a:ext cx="1985545" cy="589140"/>
          </a:xfrm>
          <a:prstGeom prst="rect">
            <a:avLst/>
          </a:prstGeom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12946932-494A-4377-986C-2C8EA7A0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29" y="1414320"/>
            <a:ext cx="32795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Mohamed A. Jalloh</a:t>
            </a:r>
            <a:endParaRPr lang="en-SL" sz="1600" b="1" dirty="0">
              <a:solidFill>
                <a:schemeClr val="bg1"/>
              </a:solidFill>
            </a:endParaRPr>
          </a:p>
          <a:p>
            <a:r>
              <a:rPr lang="en-SL" sz="1200" dirty="0">
                <a:solidFill>
                  <a:schemeClr val="bg1"/>
                </a:solidFill>
              </a:rPr>
              <a:t>Operations Manager and Senior Software Developer</a:t>
            </a:r>
            <a:endParaRPr lang="en-US" sz="1200" kern="0" dirty="0">
              <a:solidFill>
                <a:schemeClr val="bg1"/>
              </a:solidFill>
              <a:latin typeface="Graphik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F3B42-5402-48B1-84D5-3AB624E260CF}"/>
              </a:ext>
            </a:extLst>
          </p:cNvPr>
          <p:cNvSpPr/>
          <p:nvPr/>
        </p:nvSpPr>
        <p:spPr>
          <a:xfrm>
            <a:off x="134275" y="1892849"/>
            <a:ext cx="3279575" cy="4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Finance &amp; Accounting</a:t>
            </a:r>
            <a:endParaRPr lang="en-SL" sz="11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0025" indent="-200025">
              <a:lnSpc>
                <a:spcPct val="115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Science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Finance &amp; Accounting</a:t>
            </a:r>
            <a:endParaRPr lang="en-SL" sz="11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utoShape 28">
            <a:extLst>
              <a:ext uri="{FF2B5EF4-FFF2-40B4-BE49-F238E27FC236}">
                <a16:creationId xmlns:a16="http://schemas.microsoft.com/office/drawing/2014/main" id="{337367F2-6821-498F-A3ED-5C049215FA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847" y="6615296"/>
            <a:ext cx="3053721" cy="1384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defTabSz="913851" eaLnBrk="0" hangingPunct="0">
              <a:defRPr/>
            </a:pPr>
            <a:r>
              <a: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</a:t>
            </a:r>
            <a:r>
              <a: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2020 </a:t>
            </a:r>
            <a:r>
              <a:rPr lang="en-US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TpISENT</a:t>
            </a:r>
            <a:r>
              <a: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(SL) Limited. All rights reserved</a:t>
            </a:r>
            <a:endParaRPr lang="en-US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F59C3-DC17-4D79-A373-A48A3E9840EE}"/>
              </a:ext>
            </a:extLst>
          </p:cNvPr>
          <p:cNvCxnSpPr>
            <a:cxnSpLocks/>
          </p:cNvCxnSpPr>
          <p:nvPr/>
        </p:nvCxnSpPr>
        <p:spPr>
          <a:xfrm>
            <a:off x="222997" y="2584530"/>
            <a:ext cx="31908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6C5E8-BB4E-4A67-A9BC-0C27207870C0}"/>
              </a:ext>
            </a:extLst>
          </p:cNvPr>
          <p:cNvSpPr/>
          <p:nvPr/>
        </p:nvSpPr>
        <p:spPr>
          <a:xfrm>
            <a:off x="124749" y="3082071"/>
            <a:ext cx="3580475" cy="2622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is an Operations Manager and Senior Software Developer at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TpISENT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(SL) Limited.</a:t>
            </a:r>
            <a:endParaRPr lang="en-SL" sz="1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SL" sz="1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SL" sz="12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TpISENT</a:t>
            </a:r>
            <a:r>
              <a:rPr lang="en-SL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 leading professional services company providing ICT consultancy, management consultancy, technology platforms, software development, User Experience Design in Sierra Leone with over 50 years combined experience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is also experienced in radio and tv broadcasting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SL" sz="1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DD3EA-669E-4795-9C9A-7E28241424B7}"/>
              </a:ext>
            </a:extLst>
          </p:cNvPr>
          <p:cNvSpPr/>
          <p:nvPr/>
        </p:nvSpPr>
        <p:spPr>
          <a:xfrm>
            <a:off x="4144554" y="165495"/>
            <a:ext cx="4553041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&amp; INDUSTRY EXPERTISE</a:t>
            </a:r>
            <a:endParaRPr lang="en-SL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FA294C-DD97-4E8B-99F6-2DA118A06BC9}"/>
              </a:ext>
            </a:extLst>
          </p:cNvPr>
          <p:cNvCxnSpPr>
            <a:cxnSpLocks/>
          </p:cNvCxnSpPr>
          <p:nvPr/>
        </p:nvCxnSpPr>
        <p:spPr>
          <a:xfrm>
            <a:off x="4144554" y="529079"/>
            <a:ext cx="780932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875A3F-C58C-40F8-95BA-B0B6373B106D}"/>
              </a:ext>
            </a:extLst>
          </p:cNvPr>
          <p:cNvSpPr/>
          <p:nvPr/>
        </p:nvSpPr>
        <p:spPr>
          <a:xfrm>
            <a:off x="4068354" y="533683"/>
            <a:ext cx="3028950" cy="20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en-SL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Developer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Drupal 8, Drupal 7 and Drupal 6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Content Management System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Training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 Designer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Journalist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77CF86-961E-4B22-9765-F73352F984CE}"/>
              </a:ext>
            </a:extLst>
          </p:cNvPr>
          <p:cNvSpPr/>
          <p:nvPr/>
        </p:nvSpPr>
        <p:spPr>
          <a:xfrm>
            <a:off x="7097305" y="563457"/>
            <a:ext cx="5094695" cy="230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Certifications</a:t>
            </a:r>
            <a:endParaRPr lang="en-S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Beginner to Professional in PowerPoint (Complete PowerPoint)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WordPress Course for Beginners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 Linux Server Basics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for Beginners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 Developer Bootcamp 2021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Drupal 8 (Beginner to Advanced)</a:t>
            </a: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Certificate in Computer Software Operations (MITS)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S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C9A3AA-F27E-4871-937D-ADD752D96E7A}"/>
              </a:ext>
            </a:extLst>
          </p:cNvPr>
          <p:cNvSpPr/>
          <p:nvPr/>
        </p:nvSpPr>
        <p:spPr>
          <a:xfrm>
            <a:off x="6421074" y="2887318"/>
            <a:ext cx="1981504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HISTORY</a:t>
            </a:r>
            <a:endParaRPr lang="en-SL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967BE8-89C3-4491-97B9-7599D787C818}"/>
              </a:ext>
            </a:extLst>
          </p:cNvPr>
          <p:cNvCxnSpPr>
            <a:cxnSpLocks/>
          </p:cNvCxnSpPr>
          <p:nvPr/>
        </p:nvCxnSpPr>
        <p:spPr>
          <a:xfrm>
            <a:off x="6116277" y="3262376"/>
            <a:ext cx="259109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63FB31-C749-45A6-8CB8-49AE01554821}"/>
              </a:ext>
            </a:extLst>
          </p:cNvPr>
          <p:cNvSpPr/>
          <p:nvPr/>
        </p:nvSpPr>
        <p:spPr>
          <a:xfrm>
            <a:off x="4244499" y="3775266"/>
            <a:ext cx="4158080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TpISENT</a:t>
            </a:r>
            <a:r>
              <a:rPr lang="en-US" sz="115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(SL) Limited (2018 – Present)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SL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 Manager and Senior Software Developer</a:t>
            </a:r>
            <a:endParaRPr lang="en-US" sz="1150" b="1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Freedom Radio – 90.1 FM (2020 – Present)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 of Entertainment</a:t>
            </a:r>
            <a:endParaRPr lang="en-SL" sz="1150" b="1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SLBC Entertainment TV Channel 27 (2019 – Feb 2021)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Presenter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Freetown Television Network (FTN) Channel 35 (2017 - 2019)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Presenter &amp; Marketer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Lam-Tech Consulting Enterprises (2015 – 2018)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&amp; Trainer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Innovative Institute (2015 – 2018)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Trainer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ICT &amp; Mathematics 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 Freetown (90.4 FM) - (2013 – 2015)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Producer, Presenter &amp; DJ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DA6D0-90B0-4146-8498-35BCB1827016}"/>
              </a:ext>
            </a:extLst>
          </p:cNvPr>
          <p:cNvSpPr txBox="1"/>
          <p:nvPr/>
        </p:nvSpPr>
        <p:spPr>
          <a:xfrm>
            <a:off x="8402578" y="3760412"/>
            <a:ext cx="3664673" cy="150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Organization of Sierra Leone </a:t>
            </a:r>
            <a:r>
              <a:rPr lang="en-US" sz="11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Djs</a:t>
            </a: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Elite </a:t>
            </a:r>
            <a:r>
              <a:rPr lang="en-US" sz="11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Djs</a:t>
            </a: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(2013 – Present)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Secretary General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Arts Media Company (2010 – Present)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Relations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lvl="0" indent="-180975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Lam-Tech Consulting Enterprises (2003 – 2006)</a:t>
            </a:r>
            <a:endParaRPr lang="en-SL" sz="1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15000"/>
              </a:lnSpc>
              <a:spcAft>
                <a:spcPts val="0"/>
              </a:spcAft>
            </a:pPr>
            <a:r>
              <a:rPr lang="en-US" sz="1150" b="1" i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5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Trainer/Instructor &amp; Desktop Publishing</a:t>
            </a:r>
            <a:endParaRPr lang="en-SL" sz="11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1863E-DC89-41F8-8EF5-37AEDDFC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9" y="154194"/>
            <a:ext cx="1003978" cy="11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Graphik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General Maj</dc:creator>
  <cp:lastModifiedBy>Mohamed A. Jalloh</cp:lastModifiedBy>
  <cp:revision>6</cp:revision>
  <dcterms:created xsi:type="dcterms:W3CDTF">2020-06-11T21:21:30Z</dcterms:created>
  <dcterms:modified xsi:type="dcterms:W3CDTF">2021-08-17T19:40:11Z</dcterms:modified>
</cp:coreProperties>
</file>