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Lato Bold" panose="020B0604020202020204" charset="0"/>
      <p:regular r:id="rId7"/>
    </p:embeddedFont>
    <p:embeddedFont>
      <p:font typeface="League Spartan" panose="020B0604020202020204" charset="0"/>
      <p:regular r:id="rId8"/>
    </p:embeddedFont>
    <p:embeddedFont>
      <p:font typeface="Poppins" panose="00000500000000000000" pitchFamily="2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60349" y="4109967"/>
            <a:ext cx="3086100" cy="2171499"/>
            <a:chOff x="0" y="0"/>
            <a:chExt cx="812800" cy="5719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62156" y="4094736"/>
            <a:ext cx="3086100" cy="2171499"/>
            <a:chOff x="0" y="0"/>
            <a:chExt cx="812800" cy="5719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951846" y="670633"/>
            <a:ext cx="2384309" cy="2574152"/>
          </a:xfrm>
          <a:custGeom>
            <a:avLst/>
            <a:gdLst/>
            <a:ahLst/>
            <a:cxnLst/>
            <a:rect l="l" t="t" r="r" b="b"/>
            <a:pathLst>
              <a:path w="2384309" h="2574152">
                <a:moveTo>
                  <a:pt x="0" y="0"/>
                </a:moveTo>
                <a:lnTo>
                  <a:pt x="2384308" y="0"/>
                </a:lnTo>
                <a:lnTo>
                  <a:pt x="2384308" y="2574153"/>
                </a:lnTo>
                <a:lnTo>
                  <a:pt x="0" y="2574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829" b="-31383"/>
            </a:stretch>
          </a:blipFill>
        </p:spPr>
        <p:txBody>
          <a:bodyPr/>
          <a:lstStyle/>
          <a:p>
            <a:endParaRPr lang="en-SI"/>
          </a:p>
        </p:txBody>
      </p:sp>
      <p:sp>
        <p:nvSpPr>
          <p:cNvPr id="9" name="TextBox 9"/>
          <p:cNvSpPr txBox="1"/>
          <p:nvPr/>
        </p:nvSpPr>
        <p:spPr>
          <a:xfrm>
            <a:off x="4630801" y="4390112"/>
            <a:ext cx="9846085" cy="141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sz="8265">
                <a:solidFill>
                  <a:srgbClr val="303642"/>
                </a:solidFill>
                <a:latin typeface="League Spartan"/>
              </a:rPr>
              <a:t>EXPLORERAI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80587" y="6416349"/>
            <a:ext cx="8526827" cy="196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Avtorji: </a:t>
            </a:r>
          </a:p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Maja Prosenjak, ITK UN</a:t>
            </a:r>
          </a:p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Katarina Lipovšek, ITK UN</a:t>
            </a:r>
          </a:p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Mihajlo Alimpić, ITK UN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endParaRPr lang="en-US" sz="2219">
              <a:solidFill>
                <a:srgbClr val="303642"/>
              </a:solidFill>
              <a:latin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80587" y="8529959"/>
            <a:ext cx="8526827" cy="118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Mentorica:</a:t>
            </a:r>
          </a:p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Lucija Brezočnik, mag. inž. inf. in tehnol. kom.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endParaRPr lang="en-US" sz="2219">
              <a:solidFill>
                <a:srgbClr val="303642"/>
              </a:solidFill>
              <a:latin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136305" y="5751785"/>
            <a:ext cx="2015390" cy="514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3008">
                <a:solidFill>
                  <a:srgbClr val="004AAD"/>
                </a:solidFill>
                <a:latin typeface="League Spartan"/>
              </a:rPr>
              <a:t>PROJEKT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416165" y="429700"/>
            <a:ext cx="5246370" cy="524637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3175000"/>
                  </a:moveTo>
                  <a:cubicBezTo>
                    <a:pt x="0" y="4928870"/>
                    <a:pt x="1421130" y="6350000"/>
                    <a:pt x="3175000" y="6350000"/>
                  </a:cubicBezTo>
                  <a:lnTo>
                    <a:pt x="6350000" y="6350000"/>
                  </a:lnTo>
                  <a:lnTo>
                    <a:pt x="6350000" y="3175000"/>
                  </a:lnTo>
                  <a:cubicBezTo>
                    <a:pt x="6350000" y="1421130"/>
                    <a:pt x="4928870" y="0"/>
                    <a:pt x="3175000" y="0"/>
                  </a:cubicBezTo>
                  <a:cubicBezTo>
                    <a:pt x="1421130" y="0"/>
                    <a:pt x="0" y="1421130"/>
                    <a:pt x="0" y="317500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7" name="Freeform 7"/>
            <p:cNvSpPr/>
            <p:nvPr/>
          </p:nvSpPr>
          <p:spPr>
            <a:xfrm>
              <a:off x="391160" y="364490"/>
              <a:ext cx="5619750" cy="5621020"/>
            </a:xfrm>
            <a:custGeom>
              <a:avLst/>
              <a:gdLst/>
              <a:ahLst/>
              <a:cxnLst/>
              <a:rect l="l" t="t" r="r" b="b"/>
              <a:pathLst>
                <a:path w="5619750" h="5621020">
                  <a:moveTo>
                    <a:pt x="2810510" y="0"/>
                  </a:moveTo>
                  <a:cubicBezTo>
                    <a:pt x="4362450" y="0"/>
                    <a:pt x="5619750" y="1258570"/>
                    <a:pt x="5619750" y="2810510"/>
                  </a:cubicBezTo>
                  <a:cubicBezTo>
                    <a:pt x="5619750" y="4362450"/>
                    <a:pt x="4361180" y="5621020"/>
                    <a:pt x="2810510" y="5621020"/>
                  </a:cubicBezTo>
                  <a:cubicBezTo>
                    <a:pt x="1258570" y="5621020"/>
                    <a:pt x="0" y="4362450"/>
                    <a:pt x="0" y="2810510"/>
                  </a:cubicBezTo>
                  <a:cubicBezTo>
                    <a:pt x="1270" y="1258570"/>
                    <a:pt x="1258570" y="0"/>
                    <a:pt x="2810510" y="0"/>
                  </a:cubicBezTo>
                  <a:close/>
                </a:path>
              </a:pathLst>
            </a:custGeom>
            <a:blipFill>
              <a:blip r:embed="rId2"/>
              <a:stretch>
                <a:fillRect t="-36731" b="-36731"/>
              </a:stretch>
            </a:blipFill>
          </p:spPr>
          <p:txBody>
            <a:bodyPr/>
            <a:lstStyle/>
            <a:p>
              <a:endParaRPr lang="en-SI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776835" y="4610930"/>
            <a:ext cx="5246370" cy="524637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3175000"/>
                  </a:moveTo>
                  <a:cubicBezTo>
                    <a:pt x="6350000" y="1421130"/>
                    <a:pt x="4928870" y="0"/>
                    <a:pt x="3175000" y="0"/>
                  </a:cubicBezTo>
                  <a:lnTo>
                    <a:pt x="0" y="0"/>
                  </a:lnTo>
                  <a:lnTo>
                    <a:pt x="0" y="3175000"/>
                  </a:ln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99010" y="359986"/>
              <a:ext cx="5898640" cy="5630028"/>
            </a:xfrm>
            <a:custGeom>
              <a:avLst/>
              <a:gdLst/>
              <a:ahLst/>
              <a:cxnLst/>
              <a:rect l="l" t="t" r="r" b="b"/>
              <a:pathLst>
                <a:path w="5898640" h="5630028">
                  <a:moveTo>
                    <a:pt x="2949320" y="4504"/>
                  </a:moveTo>
                  <a:cubicBezTo>
                    <a:pt x="1942227" y="0"/>
                    <a:pt x="1009702" y="534693"/>
                    <a:pt x="504851" y="1406118"/>
                  </a:cubicBezTo>
                  <a:cubicBezTo>
                    <a:pt x="0" y="2277543"/>
                    <a:pt x="0" y="3352485"/>
                    <a:pt x="504851" y="4223910"/>
                  </a:cubicBezTo>
                  <a:cubicBezTo>
                    <a:pt x="1009702" y="5095335"/>
                    <a:pt x="1942227" y="5630028"/>
                    <a:pt x="2949320" y="5625524"/>
                  </a:cubicBezTo>
                  <a:cubicBezTo>
                    <a:pt x="3956413" y="5630028"/>
                    <a:pt x="4888938" y="5095335"/>
                    <a:pt x="5393789" y="4223910"/>
                  </a:cubicBezTo>
                  <a:cubicBezTo>
                    <a:pt x="5898640" y="3352485"/>
                    <a:pt x="5898640" y="2277543"/>
                    <a:pt x="5393789" y="1406118"/>
                  </a:cubicBezTo>
                  <a:cubicBezTo>
                    <a:pt x="4888938" y="534693"/>
                    <a:pt x="3956413" y="0"/>
                    <a:pt x="2949320" y="4504"/>
                  </a:cubicBezTo>
                  <a:close/>
                </a:path>
              </a:pathLst>
            </a:custGeom>
            <a:blipFill>
              <a:blip r:embed="rId3"/>
              <a:stretch>
                <a:fillRect l="223" t="-36749" r="223" b="-36749"/>
              </a:stretch>
            </a:blipFill>
          </p:spPr>
          <p:txBody>
            <a:bodyPr/>
            <a:lstStyle/>
            <a:p>
              <a:endParaRPr lang="en-SI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59377" y="772912"/>
            <a:ext cx="4559945" cy="455994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224465" y="1686462"/>
            <a:ext cx="1629769" cy="2732845"/>
          </a:xfrm>
          <a:custGeom>
            <a:avLst/>
            <a:gdLst/>
            <a:ahLst/>
            <a:cxnLst/>
            <a:rect l="l" t="t" r="r" b="b"/>
            <a:pathLst>
              <a:path w="1629769" h="2732845">
                <a:moveTo>
                  <a:pt x="0" y="0"/>
                </a:moveTo>
                <a:lnTo>
                  <a:pt x="1629770" y="0"/>
                </a:lnTo>
                <a:lnTo>
                  <a:pt x="1629770" y="2732845"/>
                </a:lnTo>
                <a:lnTo>
                  <a:pt x="0" y="2732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I"/>
          </a:p>
        </p:txBody>
      </p:sp>
      <p:grpSp>
        <p:nvGrpSpPr>
          <p:cNvPr id="15" name="Group 15"/>
          <p:cNvGrpSpPr/>
          <p:nvPr/>
        </p:nvGrpSpPr>
        <p:grpSpPr>
          <a:xfrm>
            <a:off x="13120047" y="4954143"/>
            <a:ext cx="4559945" cy="455994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4146395" y="5980490"/>
            <a:ext cx="2507250" cy="2507250"/>
          </a:xfrm>
          <a:custGeom>
            <a:avLst/>
            <a:gdLst/>
            <a:ahLst/>
            <a:cxnLst/>
            <a:rect l="l" t="t" r="r" b="b"/>
            <a:pathLst>
              <a:path w="2507250" h="2507250">
                <a:moveTo>
                  <a:pt x="0" y="0"/>
                </a:moveTo>
                <a:lnTo>
                  <a:pt x="2507250" y="0"/>
                </a:lnTo>
                <a:lnTo>
                  <a:pt x="2507250" y="2507250"/>
                </a:lnTo>
                <a:lnTo>
                  <a:pt x="0" y="2507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I"/>
          </a:p>
        </p:txBody>
      </p:sp>
      <p:sp>
        <p:nvSpPr>
          <p:cNvPr id="19" name="TextBox 19"/>
          <p:cNvSpPr txBox="1"/>
          <p:nvPr/>
        </p:nvSpPr>
        <p:spPr>
          <a:xfrm>
            <a:off x="1028700" y="1881964"/>
            <a:ext cx="4842085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</a:rPr>
              <a:t>EXPLORERAI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914400"/>
            <a:ext cx="4842085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Lato Bold"/>
              </a:rPr>
              <a:t>APLIKACIJA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32456" y="5617326"/>
            <a:ext cx="5634574" cy="1085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3303" lvl="1" indent="-326651" algn="l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0000"/>
                </a:solidFill>
                <a:latin typeface="Poppins"/>
              </a:rPr>
              <a:t>Mobilna aplikacija za      uporabnike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26013" y="7138865"/>
            <a:ext cx="5634574" cy="1085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3303" lvl="1" indent="-326651" algn="l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0000"/>
                </a:solidFill>
                <a:latin typeface="Poppins"/>
              </a:rPr>
              <a:t>Spletna aplikacija za administratorja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6013" y="3560585"/>
            <a:ext cx="5634574" cy="1618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3303" lvl="1" indent="-326651" algn="l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0000"/>
                </a:solidFill>
                <a:latin typeface="Poppins"/>
              </a:rPr>
              <a:t>Uporabnikom pomagamo odkriti skrite poti po mestih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I"/>
          </a:p>
        </p:txBody>
      </p:sp>
      <p:sp>
        <p:nvSpPr>
          <p:cNvPr id="3" name="TextBox 3"/>
          <p:cNvSpPr txBox="1"/>
          <p:nvPr/>
        </p:nvSpPr>
        <p:spPr>
          <a:xfrm>
            <a:off x="464780" y="1547904"/>
            <a:ext cx="3845319" cy="185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</a:rPr>
              <a:t>PRIMEROV </a:t>
            </a:r>
          </a:p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</a:rPr>
              <a:t>UPORABE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4780" y="522624"/>
            <a:ext cx="4842085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Lato Bold"/>
              </a:rPr>
              <a:t>DIAGRAM</a:t>
            </a:r>
          </a:p>
        </p:txBody>
      </p:sp>
      <p:sp>
        <p:nvSpPr>
          <p:cNvPr id="5" name="Freeform 5"/>
          <p:cNvSpPr/>
          <p:nvPr/>
        </p:nvSpPr>
        <p:spPr>
          <a:xfrm>
            <a:off x="6435319" y="0"/>
            <a:ext cx="11004159" cy="10287000"/>
          </a:xfrm>
          <a:custGeom>
            <a:avLst/>
            <a:gdLst/>
            <a:ahLst/>
            <a:cxnLst/>
            <a:rect l="l" t="t" r="r" b="b"/>
            <a:pathLst>
              <a:path w="11004159" h="10287000">
                <a:moveTo>
                  <a:pt x="0" y="0"/>
                </a:moveTo>
                <a:lnTo>
                  <a:pt x="11004160" y="0"/>
                </a:lnTo>
                <a:lnTo>
                  <a:pt x="110041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59"/>
            </a:stretch>
          </a:blipFill>
        </p:spPr>
        <p:txBody>
          <a:bodyPr/>
          <a:lstStyle/>
          <a:p>
            <a:endParaRPr lang="en-SI"/>
          </a:p>
        </p:txBody>
      </p:sp>
      <p:grpSp>
        <p:nvGrpSpPr>
          <p:cNvPr id="6" name="Group 6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792707" cy="10287000"/>
            <a:chOff x="0" y="0"/>
            <a:chExt cx="17890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9026" cy="2709333"/>
            </a:xfrm>
            <a:custGeom>
              <a:avLst/>
              <a:gdLst/>
              <a:ahLst/>
              <a:cxnLst/>
              <a:rect l="l" t="t" r="r" b="b"/>
              <a:pathLst>
                <a:path w="1789026" h="2709333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446818" y="8630505"/>
            <a:ext cx="897167" cy="2183545"/>
            <a:chOff x="0" y="0"/>
            <a:chExt cx="236291" cy="5750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8785" y="2882275"/>
            <a:ext cx="4684055" cy="3465659"/>
          </a:xfrm>
          <a:custGeom>
            <a:avLst/>
            <a:gdLst/>
            <a:ahLst/>
            <a:cxnLst/>
            <a:rect l="l" t="t" r="r" b="b"/>
            <a:pathLst>
              <a:path w="4684055" h="3465659">
                <a:moveTo>
                  <a:pt x="0" y="0"/>
                </a:moveTo>
                <a:lnTo>
                  <a:pt x="4684055" y="0"/>
                </a:lnTo>
                <a:lnTo>
                  <a:pt x="4684055" y="3465659"/>
                </a:lnTo>
                <a:lnTo>
                  <a:pt x="0" y="3465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I"/>
          </a:p>
        </p:txBody>
      </p:sp>
      <p:sp>
        <p:nvSpPr>
          <p:cNvPr id="9" name="Freeform 9"/>
          <p:cNvSpPr/>
          <p:nvPr/>
        </p:nvSpPr>
        <p:spPr>
          <a:xfrm>
            <a:off x="11795241" y="7519402"/>
            <a:ext cx="6071008" cy="1814412"/>
          </a:xfrm>
          <a:custGeom>
            <a:avLst/>
            <a:gdLst/>
            <a:ahLst/>
            <a:cxnLst/>
            <a:rect l="l" t="t" r="r" b="b"/>
            <a:pathLst>
              <a:path w="6071008" h="1814412">
                <a:moveTo>
                  <a:pt x="0" y="0"/>
                </a:moveTo>
                <a:lnTo>
                  <a:pt x="6071009" y="0"/>
                </a:lnTo>
                <a:lnTo>
                  <a:pt x="6071009" y="1814412"/>
                </a:lnTo>
                <a:lnTo>
                  <a:pt x="0" y="1814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I"/>
          </a:p>
        </p:txBody>
      </p:sp>
      <p:sp>
        <p:nvSpPr>
          <p:cNvPr id="10" name="Freeform 10"/>
          <p:cNvSpPr/>
          <p:nvPr/>
        </p:nvSpPr>
        <p:spPr>
          <a:xfrm>
            <a:off x="7408383" y="166844"/>
            <a:ext cx="3919742" cy="2942250"/>
          </a:xfrm>
          <a:custGeom>
            <a:avLst/>
            <a:gdLst/>
            <a:ahLst/>
            <a:cxnLst/>
            <a:rect l="l" t="t" r="r" b="b"/>
            <a:pathLst>
              <a:path w="3919742" h="2942250">
                <a:moveTo>
                  <a:pt x="0" y="0"/>
                </a:moveTo>
                <a:lnTo>
                  <a:pt x="3919741" y="0"/>
                </a:lnTo>
                <a:lnTo>
                  <a:pt x="3919741" y="2942250"/>
                </a:lnTo>
                <a:lnTo>
                  <a:pt x="0" y="2942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SI"/>
          </a:p>
        </p:txBody>
      </p:sp>
      <p:sp>
        <p:nvSpPr>
          <p:cNvPr id="11" name="Freeform 11"/>
          <p:cNvSpPr/>
          <p:nvPr/>
        </p:nvSpPr>
        <p:spPr>
          <a:xfrm>
            <a:off x="13924564" y="166844"/>
            <a:ext cx="3334736" cy="3306234"/>
          </a:xfrm>
          <a:custGeom>
            <a:avLst/>
            <a:gdLst/>
            <a:ahLst/>
            <a:cxnLst/>
            <a:rect l="l" t="t" r="r" b="b"/>
            <a:pathLst>
              <a:path w="3334736" h="3306234">
                <a:moveTo>
                  <a:pt x="0" y="0"/>
                </a:moveTo>
                <a:lnTo>
                  <a:pt x="3334736" y="0"/>
                </a:lnTo>
                <a:lnTo>
                  <a:pt x="3334736" y="3306233"/>
                </a:lnTo>
                <a:lnTo>
                  <a:pt x="0" y="33062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SI"/>
          </a:p>
        </p:txBody>
      </p:sp>
      <p:sp>
        <p:nvSpPr>
          <p:cNvPr id="12" name="Freeform 12"/>
          <p:cNvSpPr/>
          <p:nvPr/>
        </p:nvSpPr>
        <p:spPr>
          <a:xfrm>
            <a:off x="15894980" y="3932481"/>
            <a:ext cx="1816486" cy="1805342"/>
          </a:xfrm>
          <a:custGeom>
            <a:avLst/>
            <a:gdLst/>
            <a:ahLst/>
            <a:cxnLst/>
            <a:rect l="l" t="t" r="r" b="b"/>
            <a:pathLst>
              <a:path w="1816486" h="1805342">
                <a:moveTo>
                  <a:pt x="0" y="0"/>
                </a:moveTo>
                <a:lnTo>
                  <a:pt x="1816486" y="0"/>
                </a:lnTo>
                <a:lnTo>
                  <a:pt x="1816486" y="1805342"/>
                </a:lnTo>
                <a:lnTo>
                  <a:pt x="0" y="18053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SI"/>
          </a:p>
        </p:txBody>
      </p:sp>
      <p:sp>
        <p:nvSpPr>
          <p:cNvPr id="14" name="Freeform 14"/>
          <p:cNvSpPr/>
          <p:nvPr/>
        </p:nvSpPr>
        <p:spPr>
          <a:xfrm>
            <a:off x="7408383" y="7519402"/>
            <a:ext cx="3595334" cy="1459492"/>
          </a:xfrm>
          <a:custGeom>
            <a:avLst/>
            <a:gdLst/>
            <a:ahLst/>
            <a:cxnLst/>
            <a:rect l="l" t="t" r="r" b="b"/>
            <a:pathLst>
              <a:path w="3595334" h="1459492">
                <a:moveTo>
                  <a:pt x="0" y="0"/>
                </a:moveTo>
                <a:lnTo>
                  <a:pt x="3595334" y="0"/>
                </a:lnTo>
                <a:lnTo>
                  <a:pt x="3595334" y="1459492"/>
                </a:lnTo>
                <a:lnTo>
                  <a:pt x="0" y="14594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1888" t="-54931" r="-29932" b="-35850"/>
            </a:stretch>
          </a:blipFill>
        </p:spPr>
        <p:txBody>
          <a:bodyPr/>
          <a:lstStyle/>
          <a:p>
            <a:endParaRPr lang="en-SI"/>
          </a:p>
        </p:txBody>
      </p:sp>
      <p:sp>
        <p:nvSpPr>
          <p:cNvPr id="15" name="TextBox 15"/>
          <p:cNvSpPr txBox="1"/>
          <p:nvPr/>
        </p:nvSpPr>
        <p:spPr>
          <a:xfrm>
            <a:off x="1053316" y="2044729"/>
            <a:ext cx="4842085" cy="1579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Lato Bold"/>
              </a:rPr>
              <a:t>UPORABLJENE</a:t>
            </a:r>
          </a:p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Lato Bold"/>
              </a:rPr>
              <a:t>TEHNOLOGIJE</a:t>
            </a:r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BDEA9581-4EB8-0DEA-8FFD-E610A950BE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283" y="3199474"/>
            <a:ext cx="3235721" cy="2248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8500" y="3124200"/>
            <a:ext cx="5245100" cy="1332778"/>
            <a:chOff x="0" y="0"/>
            <a:chExt cx="1381426" cy="3510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41400" y="3124200"/>
            <a:ext cx="5118100" cy="1332778"/>
            <a:chOff x="0" y="0"/>
            <a:chExt cx="1347977" cy="3510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I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34933" y="3903365"/>
            <a:ext cx="3018134" cy="100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71"/>
              </a:lnSpc>
            </a:pPr>
            <a:r>
              <a:rPr lang="en-US" sz="5908">
                <a:solidFill>
                  <a:srgbClr val="004AAD"/>
                </a:solidFill>
                <a:latin typeface="League Spartan"/>
              </a:rPr>
              <a:t>VIDEO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60492" y="3028950"/>
            <a:ext cx="6567016" cy="812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2"/>
              </a:lnSpc>
            </a:pPr>
            <a:r>
              <a:rPr lang="en-US" sz="4751">
                <a:solidFill>
                  <a:srgbClr val="000000"/>
                </a:solidFill>
                <a:latin typeface="Lato Bold"/>
              </a:rPr>
              <a:t>DEMONSTRACIJSKI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Po meri</PresentationFormat>
  <Paragraphs>20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11" baseType="lpstr">
      <vt:lpstr>Lato Bold</vt:lpstr>
      <vt:lpstr>Calibri</vt:lpstr>
      <vt:lpstr>Arial</vt:lpstr>
      <vt:lpstr>League Spartan</vt:lpstr>
      <vt:lpstr>Poppins</vt:lpstr>
      <vt:lpstr>Office Theme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Explorerai</dc:title>
  <cp:lastModifiedBy>Maja Prosenjak</cp:lastModifiedBy>
  <cp:revision>2</cp:revision>
  <dcterms:created xsi:type="dcterms:W3CDTF">2006-08-16T00:00:00Z</dcterms:created>
  <dcterms:modified xsi:type="dcterms:W3CDTF">2024-06-28T20:14:49Z</dcterms:modified>
  <dc:identifier>DAGJcCCLw8g</dc:identifier>
</cp:coreProperties>
</file>