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eague Spartan" charset="1" panose="00000800000000000000"/>
      <p:regular r:id="rId11"/>
    </p:embeddedFont>
    <p:embeddedFont>
      <p:font typeface="Poppins" charset="1" panose="00000500000000000000"/>
      <p:regular r:id="rId12"/>
    </p:embeddedFont>
    <p:embeddedFont>
      <p:font typeface="Lato Bold" charset="1" panose="020F05020202040302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60349" y="4109967"/>
            <a:ext cx="3086100" cy="2171499"/>
            <a:chOff x="0" y="0"/>
            <a:chExt cx="812800" cy="571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62156" y="4094736"/>
            <a:ext cx="3086100" cy="2171499"/>
            <a:chOff x="0" y="0"/>
            <a:chExt cx="812800" cy="5719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51846" y="670633"/>
            <a:ext cx="2384309" cy="2574152"/>
          </a:xfrm>
          <a:custGeom>
            <a:avLst/>
            <a:gdLst/>
            <a:ahLst/>
            <a:cxnLst/>
            <a:rect r="r" b="b" t="t" l="l"/>
            <a:pathLst>
              <a:path h="2574152" w="2384309">
                <a:moveTo>
                  <a:pt x="0" y="0"/>
                </a:moveTo>
                <a:lnTo>
                  <a:pt x="2384308" y="0"/>
                </a:lnTo>
                <a:lnTo>
                  <a:pt x="2384308" y="2574153"/>
                </a:lnTo>
                <a:lnTo>
                  <a:pt x="0" y="2574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829" b="-3138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30801" y="4390112"/>
            <a:ext cx="9846085" cy="141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sz="8265">
                <a:solidFill>
                  <a:srgbClr val="303642"/>
                </a:solidFill>
                <a:latin typeface="League Spartan"/>
              </a:rPr>
              <a:t>EXPLORERAI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80587" y="6416349"/>
            <a:ext cx="8526827" cy="196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Avtorji: </a:t>
            </a:r>
          </a:p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Maja Prosenjak, ITK UN</a:t>
            </a:r>
          </a:p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Katarina Lipovšek, ITK UN</a:t>
            </a:r>
          </a:p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Mihajlo Alimpić, ITK UN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880587" y="8529959"/>
            <a:ext cx="8526827" cy="118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Mentorica:</a:t>
            </a:r>
          </a:p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</a:rPr>
              <a:t>Lucija Brezočnik, mag. inž. inf. in tehnol. kom.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136305" y="5751785"/>
            <a:ext cx="2015390" cy="514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3008">
                <a:solidFill>
                  <a:srgbClr val="004AAD"/>
                </a:solidFill>
                <a:latin typeface="League Spartan"/>
              </a:rPr>
              <a:t>PROJEKT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416165" y="429700"/>
            <a:ext cx="5246370" cy="52463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3175000"/>
                  </a:moveTo>
                  <a:cubicBezTo>
                    <a:pt x="0" y="4928870"/>
                    <a:pt x="1421130" y="6350000"/>
                    <a:pt x="3175000" y="6350000"/>
                  </a:cubicBezTo>
                  <a:lnTo>
                    <a:pt x="6350000" y="6350000"/>
                  </a:lnTo>
                  <a:lnTo>
                    <a:pt x="6350000" y="3175000"/>
                  </a:lnTo>
                  <a:cubicBezTo>
                    <a:pt x="6350000" y="1421130"/>
                    <a:pt x="4928870" y="0"/>
                    <a:pt x="3175000" y="0"/>
                  </a:cubicBezTo>
                  <a:cubicBezTo>
                    <a:pt x="1421130" y="0"/>
                    <a:pt x="0" y="1421130"/>
                    <a:pt x="0" y="31750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91160" y="364490"/>
              <a:ext cx="5619750" cy="5621020"/>
            </a:xfrm>
            <a:custGeom>
              <a:avLst/>
              <a:gdLst/>
              <a:ahLst/>
              <a:cxnLst/>
              <a:rect r="r" b="b" t="t" l="l"/>
              <a:pathLst>
                <a:path h="5621020" w="5619750">
                  <a:moveTo>
                    <a:pt x="2810510" y="0"/>
                  </a:moveTo>
                  <a:cubicBezTo>
                    <a:pt x="4362450" y="0"/>
                    <a:pt x="5619750" y="1258570"/>
                    <a:pt x="5619750" y="2810510"/>
                  </a:cubicBezTo>
                  <a:cubicBezTo>
                    <a:pt x="5619750" y="4362450"/>
                    <a:pt x="4361180" y="5621020"/>
                    <a:pt x="2810510" y="5621020"/>
                  </a:cubicBezTo>
                  <a:cubicBezTo>
                    <a:pt x="1258570" y="5621020"/>
                    <a:pt x="0" y="4362450"/>
                    <a:pt x="0" y="2810510"/>
                  </a:cubicBezTo>
                  <a:cubicBezTo>
                    <a:pt x="1270" y="1258570"/>
                    <a:pt x="1258570" y="0"/>
                    <a:pt x="281051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6731" r="0" b="-36731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776835" y="4610930"/>
            <a:ext cx="5246370" cy="524637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3175000"/>
                  </a:moveTo>
                  <a:cubicBezTo>
                    <a:pt x="6350000" y="1421130"/>
                    <a:pt x="4928870" y="0"/>
                    <a:pt x="3175000" y="0"/>
                  </a:cubicBezTo>
                  <a:lnTo>
                    <a:pt x="0" y="0"/>
                  </a:lnTo>
                  <a:lnTo>
                    <a:pt x="0" y="3175000"/>
                  </a:ln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99010" y="359986"/>
              <a:ext cx="5898640" cy="5630028"/>
            </a:xfrm>
            <a:custGeom>
              <a:avLst/>
              <a:gdLst/>
              <a:ahLst/>
              <a:cxnLst/>
              <a:rect r="r" b="b" t="t" l="l"/>
              <a:pathLst>
                <a:path h="5630028" w="5898640">
                  <a:moveTo>
                    <a:pt x="2949320" y="4504"/>
                  </a:moveTo>
                  <a:cubicBezTo>
                    <a:pt x="1942227" y="0"/>
                    <a:pt x="1009702" y="534693"/>
                    <a:pt x="504851" y="1406118"/>
                  </a:cubicBezTo>
                  <a:cubicBezTo>
                    <a:pt x="0" y="2277543"/>
                    <a:pt x="0" y="3352485"/>
                    <a:pt x="504851" y="4223910"/>
                  </a:cubicBezTo>
                  <a:cubicBezTo>
                    <a:pt x="1009702" y="5095335"/>
                    <a:pt x="1942227" y="5630028"/>
                    <a:pt x="2949320" y="5625524"/>
                  </a:cubicBezTo>
                  <a:cubicBezTo>
                    <a:pt x="3956413" y="5630028"/>
                    <a:pt x="4888938" y="5095335"/>
                    <a:pt x="5393789" y="4223910"/>
                  </a:cubicBezTo>
                  <a:cubicBezTo>
                    <a:pt x="5898640" y="3352485"/>
                    <a:pt x="5898640" y="2277543"/>
                    <a:pt x="5393789" y="1406118"/>
                  </a:cubicBezTo>
                  <a:cubicBezTo>
                    <a:pt x="4888938" y="534693"/>
                    <a:pt x="3956413" y="0"/>
                    <a:pt x="2949320" y="4504"/>
                  </a:cubicBezTo>
                  <a:close/>
                </a:path>
              </a:pathLst>
            </a:custGeom>
            <a:blipFill>
              <a:blip r:embed="rId3"/>
              <a:stretch>
                <a:fillRect l="223" t="-36749" r="223" b="-36749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759377" y="772912"/>
            <a:ext cx="4559945" cy="45599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224465" y="1686462"/>
            <a:ext cx="1629769" cy="2732845"/>
          </a:xfrm>
          <a:custGeom>
            <a:avLst/>
            <a:gdLst/>
            <a:ahLst/>
            <a:cxnLst/>
            <a:rect r="r" b="b" t="t" l="l"/>
            <a:pathLst>
              <a:path h="2732845" w="1629769">
                <a:moveTo>
                  <a:pt x="0" y="0"/>
                </a:moveTo>
                <a:lnTo>
                  <a:pt x="1629770" y="0"/>
                </a:lnTo>
                <a:lnTo>
                  <a:pt x="1629770" y="2732845"/>
                </a:lnTo>
                <a:lnTo>
                  <a:pt x="0" y="2732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120047" y="4954143"/>
            <a:ext cx="4559945" cy="455994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4146395" y="5980490"/>
            <a:ext cx="2507250" cy="2507250"/>
          </a:xfrm>
          <a:custGeom>
            <a:avLst/>
            <a:gdLst/>
            <a:ahLst/>
            <a:cxnLst/>
            <a:rect r="r" b="b" t="t" l="l"/>
            <a:pathLst>
              <a:path h="2507250" w="2507250">
                <a:moveTo>
                  <a:pt x="0" y="0"/>
                </a:moveTo>
                <a:lnTo>
                  <a:pt x="2507250" y="0"/>
                </a:lnTo>
                <a:lnTo>
                  <a:pt x="2507250" y="2507250"/>
                </a:lnTo>
                <a:lnTo>
                  <a:pt x="0" y="2507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881964"/>
            <a:ext cx="4842085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</a:rPr>
              <a:t>EXPLORERAI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914400"/>
            <a:ext cx="4842085" cy="89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Lato Bold"/>
              </a:rPr>
              <a:t>APLIKACIJA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2456" y="5617326"/>
            <a:ext cx="5634574" cy="1085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3303" indent="-326651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0000"/>
                </a:solidFill>
                <a:latin typeface="Poppins"/>
              </a:rPr>
              <a:t>Mobilna aplikacija za      uporabnike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6013" y="7138865"/>
            <a:ext cx="5634574" cy="1085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3303" indent="-326651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0000"/>
                </a:solidFill>
                <a:latin typeface="Poppins"/>
              </a:rPr>
              <a:t>Spletna aplikacija za administratorja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6013" y="3560585"/>
            <a:ext cx="5634574" cy="1618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3303" indent="-326651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0000"/>
                </a:solidFill>
                <a:latin typeface="Poppins"/>
              </a:rPr>
              <a:t>Uporabnikom pomagamo odkriti skrite poti po mestih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4780" y="1547904"/>
            <a:ext cx="3845319" cy="185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</a:rPr>
              <a:t>PRIMEROV </a:t>
            </a:r>
          </a:p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</a:rPr>
              <a:t>UPORABE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4780" y="522624"/>
            <a:ext cx="4842085" cy="89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Lato Bold"/>
              </a:rPr>
              <a:t>DIAGRAM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435319" y="0"/>
            <a:ext cx="11004159" cy="10287000"/>
          </a:xfrm>
          <a:custGeom>
            <a:avLst/>
            <a:gdLst/>
            <a:ahLst/>
            <a:cxnLst/>
            <a:rect r="r" b="b" t="t" l="l"/>
            <a:pathLst>
              <a:path h="10287000" w="11004159">
                <a:moveTo>
                  <a:pt x="0" y="0"/>
                </a:moveTo>
                <a:lnTo>
                  <a:pt x="11004160" y="0"/>
                </a:lnTo>
                <a:lnTo>
                  <a:pt x="110041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59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92707" cy="10287000"/>
            <a:chOff x="0" y="0"/>
            <a:chExt cx="17890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90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9026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46818" y="8630505"/>
            <a:ext cx="897167" cy="2183545"/>
            <a:chOff x="0" y="0"/>
            <a:chExt cx="236291" cy="5750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8785" y="2882275"/>
            <a:ext cx="4684055" cy="3465659"/>
          </a:xfrm>
          <a:custGeom>
            <a:avLst/>
            <a:gdLst/>
            <a:ahLst/>
            <a:cxnLst/>
            <a:rect r="r" b="b" t="t" l="l"/>
            <a:pathLst>
              <a:path h="3465659" w="4684055">
                <a:moveTo>
                  <a:pt x="0" y="0"/>
                </a:moveTo>
                <a:lnTo>
                  <a:pt x="4684055" y="0"/>
                </a:lnTo>
                <a:lnTo>
                  <a:pt x="4684055" y="3465659"/>
                </a:lnTo>
                <a:lnTo>
                  <a:pt x="0" y="3465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95241" y="7519402"/>
            <a:ext cx="6071008" cy="1814412"/>
          </a:xfrm>
          <a:custGeom>
            <a:avLst/>
            <a:gdLst/>
            <a:ahLst/>
            <a:cxnLst/>
            <a:rect r="r" b="b" t="t" l="l"/>
            <a:pathLst>
              <a:path h="1814412" w="6071008">
                <a:moveTo>
                  <a:pt x="0" y="0"/>
                </a:moveTo>
                <a:lnTo>
                  <a:pt x="6071009" y="0"/>
                </a:lnTo>
                <a:lnTo>
                  <a:pt x="6071009" y="1814412"/>
                </a:lnTo>
                <a:lnTo>
                  <a:pt x="0" y="1814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08383" y="166844"/>
            <a:ext cx="3919742" cy="2942250"/>
          </a:xfrm>
          <a:custGeom>
            <a:avLst/>
            <a:gdLst/>
            <a:ahLst/>
            <a:cxnLst/>
            <a:rect r="r" b="b" t="t" l="l"/>
            <a:pathLst>
              <a:path h="2942250" w="3919742">
                <a:moveTo>
                  <a:pt x="0" y="0"/>
                </a:moveTo>
                <a:lnTo>
                  <a:pt x="3919741" y="0"/>
                </a:lnTo>
                <a:lnTo>
                  <a:pt x="3919741" y="2942250"/>
                </a:lnTo>
                <a:lnTo>
                  <a:pt x="0" y="2942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924564" y="166844"/>
            <a:ext cx="3334736" cy="3306234"/>
          </a:xfrm>
          <a:custGeom>
            <a:avLst/>
            <a:gdLst/>
            <a:ahLst/>
            <a:cxnLst/>
            <a:rect r="r" b="b" t="t" l="l"/>
            <a:pathLst>
              <a:path h="3306234" w="3334736">
                <a:moveTo>
                  <a:pt x="0" y="0"/>
                </a:moveTo>
                <a:lnTo>
                  <a:pt x="3334736" y="0"/>
                </a:lnTo>
                <a:lnTo>
                  <a:pt x="3334736" y="3306233"/>
                </a:lnTo>
                <a:lnTo>
                  <a:pt x="0" y="33062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894980" y="3932481"/>
            <a:ext cx="1816486" cy="1805342"/>
          </a:xfrm>
          <a:custGeom>
            <a:avLst/>
            <a:gdLst/>
            <a:ahLst/>
            <a:cxnLst/>
            <a:rect r="r" b="b" t="t" l="l"/>
            <a:pathLst>
              <a:path h="1805342" w="1816486">
                <a:moveTo>
                  <a:pt x="0" y="0"/>
                </a:moveTo>
                <a:lnTo>
                  <a:pt x="1816486" y="0"/>
                </a:lnTo>
                <a:lnTo>
                  <a:pt x="1816486" y="1805342"/>
                </a:lnTo>
                <a:lnTo>
                  <a:pt x="0" y="18053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27362" y="5143500"/>
            <a:ext cx="1539283" cy="1371088"/>
          </a:xfrm>
          <a:custGeom>
            <a:avLst/>
            <a:gdLst/>
            <a:ahLst/>
            <a:cxnLst/>
            <a:rect r="r" b="b" t="t" l="l"/>
            <a:pathLst>
              <a:path h="1371088" w="1539283">
                <a:moveTo>
                  <a:pt x="0" y="0"/>
                </a:moveTo>
                <a:lnTo>
                  <a:pt x="1539283" y="0"/>
                </a:lnTo>
                <a:lnTo>
                  <a:pt x="1539283" y="1371088"/>
                </a:lnTo>
                <a:lnTo>
                  <a:pt x="0" y="1371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408383" y="7519402"/>
            <a:ext cx="3595334" cy="1459492"/>
          </a:xfrm>
          <a:custGeom>
            <a:avLst/>
            <a:gdLst/>
            <a:ahLst/>
            <a:cxnLst/>
            <a:rect r="r" b="b" t="t" l="l"/>
            <a:pathLst>
              <a:path h="1459492" w="3595334">
                <a:moveTo>
                  <a:pt x="0" y="0"/>
                </a:moveTo>
                <a:lnTo>
                  <a:pt x="3595334" y="0"/>
                </a:lnTo>
                <a:lnTo>
                  <a:pt x="3595334" y="1459492"/>
                </a:lnTo>
                <a:lnTo>
                  <a:pt x="0" y="14594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1888" t="-54931" r="-29932" b="-3585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53316" y="2044729"/>
            <a:ext cx="4842085" cy="157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Lato Bold"/>
              </a:rPr>
              <a:t>UPORABLJENE</a:t>
            </a:r>
          </a:p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Lato Bold"/>
              </a:rPr>
              <a:t>TEHNOLOGIJE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634933" y="3903365"/>
            <a:ext cx="3018134" cy="1002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1"/>
              </a:lnSpc>
            </a:pPr>
            <a:r>
              <a:rPr lang="en-US" sz="5908">
                <a:solidFill>
                  <a:srgbClr val="004AAD"/>
                </a:solidFill>
                <a:latin typeface="League Spartan"/>
              </a:rPr>
              <a:t>VIDEO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60492" y="3028950"/>
            <a:ext cx="6567016" cy="812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2"/>
              </a:lnSpc>
            </a:pPr>
            <a:r>
              <a:rPr lang="en-US" sz="4751">
                <a:solidFill>
                  <a:srgbClr val="000000"/>
                </a:solidFill>
                <a:latin typeface="Lato Bold"/>
              </a:rPr>
              <a:t>DEMONSTRACIJSKI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DAGJcCCLw8g</dc:identifier>
  <dcterms:modified xsi:type="dcterms:W3CDTF">2011-08-01T06:04:30Z</dcterms:modified>
  <cp:revision>1</cp:revision>
  <dc:title>Explorerai</dc:title>
</cp:coreProperties>
</file>