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</p:sldIdLst>
  <p:sldSz cx="6858000" cy="12192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BAB-9190-4DD7-BE05-9F5B1610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41C5-C994-4CC6-9920-BFBB2FEB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4D3A-7E52-416E-B783-765CD26A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84BD-04F0-409B-8587-22414DCB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8744-4F29-445F-89BA-DEFE153B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675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9892-1149-4F6E-9E83-7D4AA844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FAE48-C138-4C41-B95D-185F1544A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F762-9796-45A4-9014-45BE04F9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20DB-C192-4903-9DF9-43F3605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588DE-A8DD-45EC-BFA7-B49A0C80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705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A8B09-51BA-4717-B91A-F02733E80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C69A9-A1BB-4E70-B4F1-138279F6F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53222-EA40-4790-B9D7-DB73EAE3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1E4-E12E-4269-8BA9-250B6EAD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CCF26-27F5-4777-AE54-52199F43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7672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0C3A-7FC3-45C3-96A4-96408FDC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2D7B-58B8-430B-8B6F-30B9E08B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7804-B358-4C30-B058-D86390CF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FAAB-B39D-42FC-942B-49E5A3FA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4139-75FD-4DA2-B07A-A5A99EAC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701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14AC-C5FD-4E37-8E90-55150C97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E5E7-8EBF-493D-BF7D-269145AD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40AD-408F-444B-A36F-4BFC1E03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3FAE-1B95-4776-A387-FE2704AB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DA7E-1CF1-49BA-9F44-845E36AE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794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3D97-4D0D-4698-BAE4-8650D722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D817-4A91-484E-A38E-333289D59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D6A8C-A359-49AE-A454-E0A71CC39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664FF-5C4B-4B14-BB80-B4A4D1A0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76DA-DF42-4586-8DD1-E85E4A21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1FFBE-84AB-4B8A-8269-D925A4F5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37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E774-6B5F-4911-B2F3-EBC5666C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EF45-F539-47CD-9B45-822DF9C59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CB9A-16F1-44D7-ABE1-2DBA227D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D785C-0C19-48CE-9818-485A90ED5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958A-27B1-4C57-8087-382E87C5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A94FC-B719-4174-98F1-C914C645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9EF0F-15C1-4423-956A-22C73C5B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F9C03-A7B7-4677-A04F-9D7014BF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387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93F5-CE84-4B40-80B4-FC54360C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0A129-0564-493E-A8A0-2BF6E858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3365F-A898-4685-8A53-36A40033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10AE4-F046-4D34-8424-B93FB4D1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511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3DE94-9CE4-4AD4-9E7B-86431EEC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A4973-EB33-4FD8-B1B9-604A264E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D614-D0CF-4603-8B67-44A7B4AA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830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CE4F-F978-455B-AB22-BE4B4755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ECCC-919B-41DE-B17E-AC5CF304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7AC4-78DE-48CB-BC19-8FDC7DF35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7229-844C-40F4-9857-EB28C81C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AC9D2-90EA-4250-9309-D574E53B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6B95-8798-4396-B7D4-B296F5EA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99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6307-53BA-482C-AD36-3D39746E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74A3E-4D0B-4507-A185-12FCBFA6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CFD07-B29F-4F61-B3B5-BF4F3F6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7D13-927A-406A-B117-ADC4E965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1814D-651B-4D66-8DCB-127683B1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71E20-964A-4F52-9F43-8C29908C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10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25E38-0A90-4541-AA9A-97899F4B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632B-9901-43E1-B76A-D99D8886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B1999-E826-4A68-B1EB-845FB04F1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798-2B7D-4021-8118-0B2FD6DF619A}" type="datetimeFigureOut">
              <a:rPr lang="sl-SI" smtClean="0"/>
              <a:t>16. 08. 2021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33C-DD6D-4DCE-9D5C-A69C64263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6D08-DD73-49FA-8A4B-8ACBB04D6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CEBA-84DD-4A33-A393-ABA3CB71F70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49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F0A-E9FC-471F-911D-5E964C1A0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8CB0-CA4C-4001-9D51-E7D785F6A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6376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6E555-19D7-446B-9E23-11F21FE5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1023169"/>
          </a:xfrm>
        </p:spPr>
        <p:txBody>
          <a:bodyPr>
            <a:normAutofit/>
          </a:bodyPr>
          <a:lstStyle/>
          <a:p>
            <a:r>
              <a:rPr lang="en-GB" sz="2000" dirty="0"/>
              <a:t>Intro</a:t>
            </a:r>
            <a:endParaRPr lang="sl-SI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00D0-2153-4614-A11C-13B45ECE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79373"/>
            <a:ext cx="5915025" cy="9201895"/>
          </a:xfrm>
        </p:spPr>
        <p:txBody>
          <a:bodyPr>
            <a:normAutofit/>
          </a:bodyPr>
          <a:lstStyle/>
          <a:p>
            <a:r>
              <a:rPr lang="en-GB" sz="2000" dirty="0" err="1"/>
              <a:t>Hvala</a:t>
            </a:r>
            <a:r>
              <a:rPr lang="en-GB" sz="2000" dirty="0"/>
              <a:t>, </a:t>
            </a:r>
            <a:r>
              <a:rPr lang="en-GB" sz="2000" dirty="0" err="1"/>
              <a:t>spočiti</a:t>
            </a:r>
            <a:r>
              <a:rPr lang="en-GB" sz="2000" dirty="0"/>
              <a:t>, </a:t>
            </a:r>
            <a:r>
              <a:rPr lang="en-GB" sz="2000" dirty="0" err="1"/>
              <a:t>dopusti</a:t>
            </a:r>
            <a:r>
              <a:rPr lang="en-GB" sz="2000" dirty="0"/>
              <a:t>. </a:t>
            </a:r>
          </a:p>
          <a:p>
            <a:r>
              <a:rPr lang="en-GB" sz="2000" dirty="0" err="1"/>
              <a:t>Delavnica</a:t>
            </a:r>
            <a:r>
              <a:rPr lang="en-GB" sz="2000" dirty="0"/>
              <a:t> </a:t>
            </a:r>
            <a:r>
              <a:rPr lang="en-GB" sz="2000" dirty="0" err="1"/>
              <a:t>bo</a:t>
            </a:r>
            <a:r>
              <a:rPr lang="en-GB" sz="2000" dirty="0"/>
              <a:t> </a:t>
            </a:r>
            <a:r>
              <a:rPr lang="en-GB" sz="2000" dirty="0" err="1"/>
              <a:t>bolj</a:t>
            </a:r>
            <a:r>
              <a:rPr lang="en-GB" sz="2000" dirty="0"/>
              <a:t> </a:t>
            </a:r>
            <a:r>
              <a:rPr lang="en-GB" sz="2000" dirty="0" err="1"/>
              <a:t>predstavitev</a:t>
            </a:r>
            <a:r>
              <a:rPr lang="en-GB" sz="2000" dirty="0"/>
              <a:t>. </a:t>
            </a:r>
            <a:r>
              <a:rPr lang="en-GB" sz="2000" dirty="0" err="1"/>
              <a:t>Ekrani</a:t>
            </a:r>
            <a:r>
              <a:rPr lang="en-GB" sz="2000" dirty="0"/>
              <a:t>.</a:t>
            </a:r>
          </a:p>
          <a:p>
            <a:r>
              <a:rPr lang="en-GB" sz="2000" dirty="0" err="1"/>
              <a:t>Imate</a:t>
            </a:r>
            <a:r>
              <a:rPr lang="en-GB" sz="2000" dirty="0"/>
              <a:t> </a:t>
            </a:r>
            <a:r>
              <a:rPr lang="en-GB" sz="2000" dirty="0" err="1"/>
              <a:t>navodila</a:t>
            </a:r>
            <a:r>
              <a:rPr lang="en-GB" sz="2000" dirty="0"/>
              <a:t>, v </a:t>
            </a:r>
            <a:r>
              <a:rPr lang="en-GB" sz="2000" dirty="0" err="1"/>
              <a:t>teamsih</a:t>
            </a:r>
            <a:r>
              <a:rPr lang="en-GB" sz="2000" dirty="0"/>
              <a:t> pod files </a:t>
            </a:r>
            <a:r>
              <a:rPr lang="en-GB" sz="2000" dirty="0" err="1"/>
              <a:t>tudi</a:t>
            </a:r>
            <a:endParaRPr lang="en-GB" sz="2000" dirty="0"/>
          </a:p>
          <a:p>
            <a:r>
              <a:rPr lang="en-GB" sz="2000" dirty="0" err="1"/>
              <a:t>Vprašanja</a:t>
            </a:r>
            <a:r>
              <a:rPr lang="en-GB" sz="2000" dirty="0"/>
              <a:t> </a:t>
            </a:r>
            <a:r>
              <a:rPr lang="en-GB" sz="2000" dirty="0" err="1"/>
              <a:t>sproti</a:t>
            </a:r>
            <a:endParaRPr lang="en-GB" sz="2000" dirty="0"/>
          </a:p>
          <a:p>
            <a:r>
              <a:rPr lang="en-GB" sz="2000" dirty="0" err="1"/>
              <a:t>Kasneje</a:t>
            </a:r>
            <a:r>
              <a:rPr lang="en-GB" sz="2000" dirty="0"/>
              <a:t> </a:t>
            </a:r>
            <a:r>
              <a:rPr lang="en-GB" sz="2000" dirty="0" err="1"/>
              <a:t>vprašanja</a:t>
            </a:r>
            <a:r>
              <a:rPr lang="en-GB" sz="2000" dirty="0"/>
              <a:t> </a:t>
            </a:r>
            <a:r>
              <a:rPr lang="en-GB" sz="2000" dirty="0" err="1"/>
              <a:t>mene</a:t>
            </a:r>
            <a:r>
              <a:rPr lang="en-GB" sz="2000" dirty="0"/>
              <a:t>, </a:t>
            </a:r>
            <a:r>
              <a:rPr lang="en-GB" sz="2000" dirty="0" err="1"/>
              <a:t>druge</a:t>
            </a:r>
            <a:r>
              <a:rPr lang="en-GB" sz="2000" dirty="0"/>
              <a:t>, </a:t>
            </a:r>
            <a:r>
              <a:rPr lang="en-GB" sz="2000" dirty="0" err="1"/>
              <a:t>Teamse</a:t>
            </a:r>
            <a:r>
              <a:rPr lang="en-GB" sz="2000" dirty="0"/>
              <a:t>, </a:t>
            </a:r>
            <a:r>
              <a:rPr lang="en-GB" sz="2000" dirty="0" err="1"/>
              <a:t>pomagajte</a:t>
            </a:r>
            <a:r>
              <a:rPr lang="en-GB" sz="2000" dirty="0"/>
              <a:t> </a:t>
            </a:r>
            <a:r>
              <a:rPr lang="en-GB" sz="2000" dirty="0" err="1"/>
              <a:t>ostalim</a:t>
            </a:r>
            <a:endParaRPr lang="en-GB" sz="2000" dirty="0"/>
          </a:p>
          <a:p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0278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6E555-19D7-446B-9E23-11F21FE5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1023169"/>
          </a:xfrm>
        </p:spPr>
        <p:txBody>
          <a:bodyPr>
            <a:normAutofit/>
          </a:bodyPr>
          <a:lstStyle/>
          <a:p>
            <a:r>
              <a:rPr lang="en-GB" sz="2000" dirty="0"/>
              <a:t>Setup		</a:t>
            </a:r>
            <a:endParaRPr lang="sl-SI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00D0-2153-4614-A11C-13B45ECE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79373"/>
            <a:ext cx="5915025" cy="9201895"/>
          </a:xfrm>
        </p:spPr>
        <p:txBody>
          <a:bodyPr>
            <a:normAutofit/>
          </a:bodyPr>
          <a:lstStyle/>
          <a:p>
            <a:r>
              <a:rPr lang="en-GB" sz="2000" dirty="0" err="1"/>
              <a:t>Načeloma</a:t>
            </a:r>
            <a:r>
              <a:rPr lang="en-GB" sz="2000" dirty="0"/>
              <a:t> </a:t>
            </a:r>
            <a:r>
              <a:rPr lang="en-GB" sz="2000" dirty="0" err="1"/>
              <a:t>urejeno</a:t>
            </a:r>
            <a:r>
              <a:rPr lang="en-GB" sz="2000" dirty="0"/>
              <a:t>, ne </a:t>
            </a:r>
            <a:r>
              <a:rPr lang="en-GB" sz="2000" dirty="0" err="1"/>
              <a:t>skrbet</a:t>
            </a:r>
            <a:r>
              <a:rPr lang="en-GB" sz="2000" dirty="0"/>
              <a:t>, </a:t>
            </a:r>
            <a:r>
              <a:rPr lang="en-GB" sz="2000" dirty="0" err="1"/>
              <a:t>če</a:t>
            </a:r>
            <a:r>
              <a:rPr lang="en-GB" sz="2000" dirty="0"/>
              <a:t> </a:t>
            </a:r>
            <a:r>
              <a:rPr lang="en-GB" sz="2000" dirty="0" err="1"/>
              <a:t>ni</a:t>
            </a:r>
            <a:endParaRPr lang="en-GB" sz="2000" dirty="0"/>
          </a:p>
          <a:p>
            <a:r>
              <a:rPr lang="en-GB" sz="2000" dirty="0"/>
              <a:t>Zotero – admin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službenem</a:t>
            </a:r>
            <a:endParaRPr lang="en-GB" sz="2000" dirty="0"/>
          </a:p>
          <a:p>
            <a:r>
              <a:rPr lang="en-GB" sz="2000" dirty="0" err="1"/>
              <a:t>Vtičnik</a:t>
            </a:r>
            <a:r>
              <a:rPr lang="en-GB" sz="2000" dirty="0"/>
              <a:t> za browser, </a:t>
            </a:r>
            <a:r>
              <a:rPr lang="en-GB" sz="2000" dirty="0" err="1"/>
              <a:t>zelo</a:t>
            </a:r>
            <a:r>
              <a:rPr lang="en-GB" sz="2000" dirty="0"/>
              <a:t> </a:t>
            </a:r>
            <a:r>
              <a:rPr lang="en-GB" sz="2000" dirty="0" err="1"/>
              <a:t>uporaben</a:t>
            </a:r>
            <a:endParaRPr lang="en-GB" sz="2000" dirty="0"/>
          </a:p>
          <a:p>
            <a:r>
              <a:rPr lang="en-GB" sz="2000" dirty="0" err="1"/>
              <a:t>Registracija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Zotero.org</a:t>
            </a:r>
          </a:p>
          <a:p>
            <a:r>
              <a:rPr lang="en-GB" sz="2000" dirty="0" err="1"/>
              <a:t>Vtičnik</a:t>
            </a:r>
            <a:r>
              <a:rPr lang="en-GB" sz="2000" dirty="0"/>
              <a:t> za word - </a:t>
            </a:r>
            <a:r>
              <a:rPr lang="en-GB" sz="2000" dirty="0" err="1"/>
              <a:t>samodejno</a:t>
            </a:r>
            <a:endParaRPr lang="en-GB" sz="2000" dirty="0"/>
          </a:p>
          <a:p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9580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6E555-19D7-446B-9E23-11F21FE5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1023169"/>
          </a:xfrm>
        </p:spPr>
        <p:txBody>
          <a:bodyPr>
            <a:normAutofit/>
          </a:bodyPr>
          <a:lstStyle/>
          <a:p>
            <a:r>
              <a:rPr lang="en-GB" sz="2000" dirty="0" err="1"/>
              <a:t>Namen</a:t>
            </a:r>
            <a:r>
              <a:rPr lang="en-GB" sz="2000" dirty="0"/>
              <a:t>	</a:t>
            </a:r>
            <a:endParaRPr lang="sl-SI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00D0-2153-4614-A11C-13B45ECE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79373"/>
            <a:ext cx="5915025" cy="9201895"/>
          </a:xfrm>
        </p:spPr>
        <p:txBody>
          <a:bodyPr>
            <a:normAutofit/>
          </a:bodyPr>
          <a:lstStyle/>
          <a:p>
            <a:r>
              <a:rPr lang="en-GB" sz="2000" dirty="0" err="1"/>
              <a:t>Sledljivost</a:t>
            </a:r>
            <a:r>
              <a:rPr lang="en-GB" sz="2000" dirty="0"/>
              <a:t> </a:t>
            </a:r>
            <a:r>
              <a:rPr lang="en-GB" sz="2000" dirty="0" err="1"/>
              <a:t>informacij</a:t>
            </a:r>
            <a:endParaRPr lang="en-GB" sz="2000" dirty="0"/>
          </a:p>
          <a:p>
            <a:r>
              <a:rPr lang="en-GB" sz="2000" dirty="0" err="1"/>
              <a:t>Bralec</a:t>
            </a:r>
            <a:r>
              <a:rPr lang="en-GB" sz="2000" dirty="0"/>
              <a:t> mora </a:t>
            </a:r>
            <a:r>
              <a:rPr lang="en-GB" sz="2000" dirty="0" err="1"/>
              <a:t>vedno</a:t>
            </a:r>
            <a:r>
              <a:rPr lang="en-GB" sz="2000" dirty="0"/>
              <a:t> </a:t>
            </a:r>
            <a:r>
              <a:rPr lang="en-GB" sz="2000" dirty="0" err="1"/>
              <a:t>najti</a:t>
            </a:r>
            <a:r>
              <a:rPr lang="en-GB" sz="2000" dirty="0"/>
              <a:t> </a:t>
            </a:r>
            <a:r>
              <a:rPr lang="en-GB" sz="2000" dirty="0" err="1"/>
              <a:t>originalen</a:t>
            </a:r>
            <a:r>
              <a:rPr lang="en-GB" sz="2000" dirty="0"/>
              <a:t> </a:t>
            </a:r>
            <a:r>
              <a:rPr lang="en-GB" sz="2000" dirty="0" err="1"/>
              <a:t>vir</a:t>
            </a:r>
            <a:endParaRPr lang="en-GB" sz="2000" dirty="0"/>
          </a:p>
          <a:p>
            <a:r>
              <a:rPr lang="en-GB" sz="2000" dirty="0" err="1"/>
              <a:t>Konsistentno</a:t>
            </a:r>
            <a:r>
              <a:rPr lang="en-GB" sz="2000" dirty="0"/>
              <a:t> in </a:t>
            </a:r>
            <a:r>
              <a:rPr lang="en-GB" sz="2000" dirty="0" err="1"/>
              <a:t>zanesljivo</a:t>
            </a:r>
            <a:endParaRPr lang="en-GB" sz="2000" dirty="0"/>
          </a:p>
          <a:p>
            <a:r>
              <a:rPr lang="en-GB" sz="2000" dirty="0" err="1"/>
              <a:t>Standardi</a:t>
            </a:r>
            <a:r>
              <a:rPr lang="en-GB" sz="2000" dirty="0"/>
              <a:t> – problem to </a:t>
            </a:r>
            <a:r>
              <a:rPr lang="en-GB" sz="2000" dirty="0" err="1"/>
              <a:t>ročno</a:t>
            </a:r>
            <a:r>
              <a:rPr lang="en-GB" sz="2000" dirty="0"/>
              <a:t> </a:t>
            </a:r>
            <a:r>
              <a:rPr lang="en-GB" sz="2000" dirty="0" err="1"/>
              <a:t>delat</a:t>
            </a:r>
            <a:endParaRPr lang="en-GB" sz="2000" dirty="0"/>
          </a:p>
          <a:p>
            <a:r>
              <a:rPr lang="en-GB" sz="2000" dirty="0" err="1"/>
              <a:t>Veliki</a:t>
            </a:r>
            <a:r>
              <a:rPr lang="en-GB" sz="2000" dirty="0"/>
              <a:t> </a:t>
            </a:r>
            <a:r>
              <a:rPr lang="en-GB" sz="2000" dirty="0" err="1"/>
              <a:t>dokumenti</a:t>
            </a:r>
            <a:r>
              <a:rPr lang="en-GB" sz="2000" dirty="0"/>
              <a:t>, </a:t>
            </a:r>
            <a:r>
              <a:rPr lang="en-GB" sz="2000" dirty="0" err="1"/>
              <a:t>popravljanje</a:t>
            </a:r>
            <a:r>
              <a:rPr lang="en-GB" sz="2000" dirty="0"/>
              <a:t>, </a:t>
            </a:r>
            <a:r>
              <a:rPr lang="en-GB" sz="2000" dirty="0" err="1"/>
              <a:t>brisanje</a:t>
            </a:r>
            <a:endParaRPr lang="en-GB" sz="2000" dirty="0"/>
          </a:p>
          <a:p>
            <a:r>
              <a:rPr lang="en-GB" sz="2000" dirty="0"/>
              <a:t>Problem v </a:t>
            </a:r>
            <a:r>
              <a:rPr lang="en-GB" sz="2000" dirty="0" err="1"/>
              <a:t>usklajenosti</a:t>
            </a:r>
            <a:r>
              <a:rPr lang="en-GB" sz="2000" dirty="0"/>
              <a:t> med </a:t>
            </a:r>
            <a:r>
              <a:rPr lang="en-GB" sz="2000" dirty="0" err="1"/>
              <a:t>navajanjem</a:t>
            </a:r>
            <a:r>
              <a:rPr lang="en-GB" sz="2000" dirty="0"/>
              <a:t> v </a:t>
            </a:r>
            <a:r>
              <a:rPr lang="en-GB" sz="2000" dirty="0" err="1"/>
              <a:t>besedilu</a:t>
            </a:r>
            <a:r>
              <a:rPr lang="en-GB" sz="2000" dirty="0"/>
              <a:t> </a:t>
            </a:r>
            <a:r>
              <a:rPr lang="en-GB" sz="2000" dirty="0" err="1"/>
              <a:t>samem</a:t>
            </a:r>
            <a:r>
              <a:rPr lang="en-GB" sz="2000" dirty="0"/>
              <a:t> in v </a:t>
            </a:r>
            <a:r>
              <a:rPr lang="en-GB" sz="2000" dirty="0" err="1"/>
              <a:t>seznamu</a:t>
            </a:r>
            <a:r>
              <a:rPr lang="en-GB" sz="2000" dirty="0"/>
              <a:t> literature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koncu</a:t>
            </a:r>
            <a:r>
              <a:rPr lang="en-GB" sz="2000" dirty="0"/>
              <a:t>. </a:t>
            </a:r>
          </a:p>
          <a:p>
            <a:r>
              <a:rPr lang="en-GB" sz="2000" dirty="0"/>
              <a:t>Zotero (et al) </a:t>
            </a:r>
            <a:r>
              <a:rPr lang="en-GB" sz="2000" dirty="0" err="1"/>
              <a:t>rešijo</a:t>
            </a:r>
            <a:endParaRPr lang="en-GB" sz="2000" dirty="0"/>
          </a:p>
          <a:p>
            <a:pPr lvl="1"/>
            <a:r>
              <a:rPr lang="en-GB" sz="1289" dirty="0" err="1"/>
              <a:t>Konsistentnost</a:t>
            </a:r>
            <a:r>
              <a:rPr lang="en-GB" sz="1289" dirty="0"/>
              <a:t> in </a:t>
            </a:r>
            <a:r>
              <a:rPr lang="en-GB" sz="1289" dirty="0" err="1"/>
              <a:t>standardiziranost</a:t>
            </a:r>
            <a:endParaRPr lang="en-GB" sz="1289" dirty="0"/>
          </a:p>
          <a:p>
            <a:pPr lvl="1"/>
            <a:r>
              <a:rPr lang="en-GB" sz="1289" dirty="0" err="1"/>
              <a:t>Usklajenost</a:t>
            </a:r>
            <a:r>
              <a:rPr lang="en-GB" sz="1289" dirty="0"/>
              <a:t> v </a:t>
            </a:r>
            <a:r>
              <a:rPr lang="en-GB" sz="1289" dirty="0" err="1"/>
              <a:t>besedilu</a:t>
            </a:r>
            <a:endParaRPr lang="en-GB" sz="1289" dirty="0"/>
          </a:p>
          <a:p>
            <a:pPr lvl="1"/>
            <a:r>
              <a:rPr lang="en-GB" sz="1289" dirty="0" err="1"/>
              <a:t>Samo</a:t>
            </a:r>
            <a:r>
              <a:rPr lang="en-GB" sz="1289" dirty="0"/>
              <a:t> </a:t>
            </a:r>
            <a:r>
              <a:rPr lang="en-GB" sz="1289" dirty="0" err="1"/>
              <a:t>enkrat</a:t>
            </a:r>
            <a:r>
              <a:rPr lang="en-GB" sz="1289" dirty="0"/>
              <a:t> </a:t>
            </a:r>
            <a:r>
              <a:rPr lang="en-GB" sz="1289" dirty="0" err="1"/>
              <a:t>vneseš</a:t>
            </a:r>
            <a:r>
              <a:rPr lang="en-GB" sz="1289" dirty="0"/>
              <a:t> </a:t>
            </a:r>
            <a:r>
              <a:rPr lang="en-GB" sz="1289" dirty="0" err="1"/>
              <a:t>podatke</a:t>
            </a:r>
            <a:endParaRPr lang="en-GB" sz="1289" dirty="0"/>
          </a:p>
          <a:p>
            <a:pPr lvl="1"/>
            <a:r>
              <a:rPr lang="en-GB" sz="1289" dirty="0"/>
              <a:t>Garbage in – garbage out</a:t>
            </a:r>
          </a:p>
          <a:p>
            <a:r>
              <a:rPr lang="en-GB" sz="2000" dirty="0" err="1"/>
              <a:t>Če</a:t>
            </a:r>
            <a:r>
              <a:rPr lang="en-GB" sz="2000" dirty="0"/>
              <a:t> to </a:t>
            </a:r>
            <a:r>
              <a:rPr lang="en-GB" sz="2000" dirty="0" err="1"/>
              <a:t>ni</a:t>
            </a:r>
            <a:r>
              <a:rPr lang="en-GB" sz="2000" dirty="0"/>
              <a:t> </a:t>
            </a:r>
            <a:r>
              <a:rPr lang="en-GB" sz="2000" dirty="0" err="1"/>
              <a:t>dovolj</a:t>
            </a:r>
            <a:r>
              <a:rPr lang="en-GB" sz="2000" dirty="0"/>
              <a:t> je </a:t>
            </a:r>
            <a:r>
              <a:rPr lang="en-GB" sz="2000" dirty="0" err="1"/>
              <a:t>uporaba</a:t>
            </a:r>
            <a:r>
              <a:rPr lang="en-GB" sz="2000" dirty="0"/>
              <a:t> </a:t>
            </a:r>
            <a:r>
              <a:rPr lang="en-GB" sz="2000" dirty="0" err="1"/>
              <a:t>Zotera</a:t>
            </a:r>
            <a:r>
              <a:rPr lang="en-GB" sz="2000" dirty="0"/>
              <a:t> </a:t>
            </a:r>
            <a:r>
              <a:rPr lang="en-GB" sz="2000" dirty="0" err="1"/>
              <a:t>obvezna</a:t>
            </a:r>
            <a:r>
              <a:rPr lang="en-GB" sz="2000" dirty="0"/>
              <a:t> in </a:t>
            </a:r>
            <a:r>
              <a:rPr lang="en-GB" sz="2000" dirty="0" err="1"/>
              <a:t>predstavlja</a:t>
            </a:r>
            <a:r>
              <a:rPr lang="en-GB" sz="2000" dirty="0"/>
              <a:t> </a:t>
            </a:r>
            <a:r>
              <a:rPr lang="en-GB" sz="2000" dirty="0" err="1"/>
              <a:t>hišni</a:t>
            </a:r>
            <a:r>
              <a:rPr lang="en-GB" sz="2000" dirty="0"/>
              <a:t> standard </a:t>
            </a:r>
            <a:r>
              <a:rPr lang="en-GB" sz="2000" dirty="0" err="1"/>
              <a:t>citiranja</a:t>
            </a:r>
            <a:r>
              <a:rPr lang="en-GB" sz="2000" dirty="0"/>
              <a:t> v </a:t>
            </a:r>
            <a:r>
              <a:rPr lang="en-GB" sz="2000" dirty="0" err="1"/>
              <a:t>publikacijah</a:t>
            </a:r>
            <a:r>
              <a:rPr lang="en-GB" sz="2000" dirty="0"/>
              <a:t> UMAR </a:t>
            </a:r>
            <a:r>
              <a:rPr lang="en-GB" sz="2000" dirty="0">
                <a:sym typeface="Wingdings" panose="05000000000000000000" pitchFamily="2" charset="2"/>
              </a:rPr>
              <a:t></a:t>
            </a:r>
            <a:endParaRPr lang="en-GB" sz="2000" dirty="0"/>
          </a:p>
          <a:p>
            <a:pPr lvl="1"/>
            <a:endParaRPr lang="en-GB" sz="1289" dirty="0"/>
          </a:p>
          <a:p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274926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6E555-19D7-446B-9E23-11F21FE5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1023169"/>
          </a:xfrm>
        </p:spPr>
        <p:txBody>
          <a:bodyPr>
            <a:normAutofit/>
          </a:bodyPr>
          <a:lstStyle/>
          <a:p>
            <a:r>
              <a:rPr lang="en-GB" sz="2000" dirty="0" err="1"/>
              <a:t>Akcija</a:t>
            </a:r>
            <a:endParaRPr lang="sl-SI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00D0-2153-4614-A11C-13B45ECE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79373"/>
            <a:ext cx="5915025" cy="9201895"/>
          </a:xfrm>
        </p:spPr>
        <p:txBody>
          <a:bodyPr>
            <a:normAutofit/>
          </a:bodyPr>
          <a:lstStyle/>
          <a:p>
            <a:r>
              <a:rPr lang="en-GB" sz="2000" dirty="0" err="1"/>
              <a:t>Trije</a:t>
            </a:r>
            <a:r>
              <a:rPr lang="en-GB" sz="2000" dirty="0"/>
              <a:t> </a:t>
            </a:r>
            <a:r>
              <a:rPr lang="en-GB" sz="2000" dirty="0" err="1"/>
              <a:t>pogledi</a:t>
            </a:r>
            <a:endParaRPr lang="en-GB" sz="2000" dirty="0"/>
          </a:p>
          <a:p>
            <a:r>
              <a:rPr lang="en-GB" sz="2000" dirty="0" err="1"/>
              <a:t>Nastavitve</a:t>
            </a:r>
            <a:endParaRPr lang="en-GB" sz="2000" dirty="0"/>
          </a:p>
          <a:p>
            <a:pPr lvl="1"/>
            <a:r>
              <a:rPr lang="en-GB" sz="1289" dirty="0"/>
              <a:t>Account</a:t>
            </a:r>
          </a:p>
          <a:p>
            <a:pPr lvl="1"/>
            <a:r>
              <a:rPr lang="en-GB" sz="1289" dirty="0"/>
              <a:t>Sync </a:t>
            </a:r>
          </a:p>
          <a:p>
            <a:pPr lvl="1"/>
            <a:r>
              <a:rPr lang="en-GB" sz="1289" dirty="0"/>
              <a:t>Cite – UMAR</a:t>
            </a:r>
          </a:p>
          <a:p>
            <a:pPr lvl="1"/>
            <a:r>
              <a:rPr lang="en-GB" sz="1289" dirty="0" err="1"/>
              <a:t>Jezik</a:t>
            </a:r>
            <a:endParaRPr lang="en-GB" sz="1289" dirty="0"/>
          </a:p>
          <a:p>
            <a:r>
              <a:rPr lang="en-GB" sz="2000" dirty="0" err="1"/>
              <a:t>Levo</a:t>
            </a:r>
            <a:r>
              <a:rPr lang="en-GB" sz="2000" dirty="0"/>
              <a:t> </a:t>
            </a:r>
            <a:r>
              <a:rPr lang="en-GB" sz="2000" dirty="0" err="1"/>
              <a:t>organizacija</a:t>
            </a:r>
            <a:r>
              <a:rPr lang="en-GB" sz="2000" dirty="0"/>
              <a:t> map</a:t>
            </a:r>
          </a:p>
          <a:p>
            <a:r>
              <a:rPr lang="en-GB" sz="2000" dirty="0"/>
              <a:t>Na </a:t>
            </a:r>
            <a:r>
              <a:rPr lang="en-GB" sz="2000" dirty="0" err="1"/>
              <a:t>sredini</a:t>
            </a:r>
            <a:r>
              <a:rPr lang="en-GB" sz="2000" dirty="0"/>
              <a:t> </a:t>
            </a:r>
            <a:r>
              <a:rPr lang="en-GB" sz="2000" dirty="0" err="1"/>
              <a:t>seznam</a:t>
            </a:r>
            <a:endParaRPr lang="en-GB" sz="2000" dirty="0"/>
          </a:p>
          <a:p>
            <a:pPr lvl="1"/>
            <a:r>
              <a:rPr lang="en-GB" sz="1289" dirty="0" err="1"/>
              <a:t>Polja</a:t>
            </a:r>
            <a:r>
              <a:rPr lang="en-GB" sz="1289" dirty="0"/>
              <a:t> </a:t>
            </a:r>
            <a:r>
              <a:rPr lang="en-GB" sz="1289" dirty="0" err="1"/>
              <a:t>dodaš</a:t>
            </a:r>
            <a:r>
              <a:rPr lang="en-GB" sz="1289" dirty="0"/>
              <a:t>, </a:t>
            </a:r>
            <a:r>
              <a:rPr lang="en-GB" sz="1289" dirty="0" err="1"/>
              <a:t>skriješ</a:t>
            </a:r>
            <a:endParaRPr lang="en-GB" sz="1289" dirty="0"/>
          </a:p>
          <a:p>
            <a:pPr lvl="1"/>
            <a:r>
              <a:rPr lang="en-GB" sz="1289" dirty="0" err="1"/>
              <a:t>Vrstni</a:t>
            </a:r>
            <a:r>
              <a:rPr lang="en-GB" sz="1289" dirty="0"/>
              <a:t> red </a:t>
            </a:r>
            <a:r>
              <a:rPr lang="en-GB" sz="1289" dirty="0" err="1"/>
              <a:t>polj</a:t>
            </a:r>
            <a:endParaRPr lang="en-GB" sz="1289" dirty="0"/>
          </a:p>
          <a:p>
            <a:r>
              <a:rPr lang="en-GB" sz="2000" dirty="0"/>
              <a:t>Na </a:t>
            </a:r>
            <a:r>
              <a:rPr lang="en-GB" sz="2000" dirty="0" err="1"/>
              <a:t>desni</a:t>
            </a:r>
            <a:r>
              <a:rPr lang="en-GB" sz="2000" dirty="0"/>
              <a:t> </a:t>
            </a:r>
            <a:r>
              <a:rPr lang="en-GB" sz="2000" dirty="0" err="1"/>
              <a:t>podatki</a:t>
            </a:r>
            <a:r>
              <a:rPr lang="en-GB" sz="2000" dirty="0"/>
              <a:t> za </a:t>
            </a:r>
            <a:r>
              <a:rPr lang="en-GB" sz="2000" dirty="0" err="1"/>
              <a:t>posamezno</a:t>
            </a:r>
            <a:r>
              <a:rPr lang="en-GB" sz="2000" dirty="0"/>
              <a:t> </a:t>
            </a:r>
            <a:r>
              <a:rPr lang="en-GB" sz="2000" dirty="0" err="1"/>
              <a:t>referenco</a:t>
            </a:r>
            <a:r>
              <a:rPr lang="en-GB" sz="2000" dirty="0"/>
              <a:t> in </a:t>
            </a:r>
            <a:r>
              <a:rPr lang="en-GB" sz="2000" dirty="0" err="1"/>
              <a:t>urejanje</a:t>
            </a:r>
            <a:endParaRPr lang="en-GB" sz="2000" dirty="0"/>
          </a:p>
          <a:p>
            <a:r>
              <a:rPr lang="en-GB" sz="2000" dirty="0" err="1"/>
              <a:t>Organizacija</a:t>
            </a:r>
            <a:r>
              <a:rPr lang="en-GB" sz="2000" dirty="0"/>
              <a:t> map, </a:t>
            </a:r>
            <a:r>
              <a:rPr lang="en-GB" sz="2000" dirty="0" err="1"/>
              <a:t>nove</a:t>
            </a:r>
            <a:r>
              <a:rPr lang="en-GB" sz="2000" dirty="0"/>
              <a:t> </a:t>
            </a:r>
            <a:r>
              <a:rPr lang="en-GB" sz="2000" dirty="0" err="1"/>
              <a:t>mape</a:t>
            </a:r>
            <a:r>
              <a:rPr lang="en-GB" sz="2000" dirty="0"/>
              <a:t>, </a:t>
            </a:r>
            <a:r>
              <a:rPr lang="en-GB" sz="2000" dirty="0" err="1"/>
              <a:t>premikanje</a:t>
            </a:r>
            <a:r>
              <a:rPr lang="en-GB" sz="2000" dirty="0"/>
              <a:t>, </a:t>
            </a:r>
            <a:r>
              <a:rPr lang="en-GB" sz="2000" dirty="0" err="1"/>
              <a:t>brisanje</a:t>
            </a:r>
            <a:endParaRPr lang="en-GB" sz="2000" dirty="0"/>
          </a:p>
          <a:p>
            <a:r>
              <a:rPr lang="en-GB" sz="2000" dirty="0" err="1"/>
              <a:t>Skupna</a:t>
            </a:r>
            <a:r>
              <a:rPr lang="en-GB" sz="2000" dirty="0"/>
              <a:t> </a:t>
            </a:r>
            <a:r>
              <a:rPr lang="en-GB" sz="2000" dirty="0" err="1"/>
              <a:t>knjižnjica</a:t>
            </a:r>
            <a:endParaRPr lang="en-GB" sz="2000" dirty="0"/>
          </a:p>
          <a:p>
            <a:r>
              <a:rPr lang="en-GB" sz="2000" dirty="0" err="1"/>
              <a:t>Vabilo</a:t>
            </a:r>
            <a:endParaRPr lang="en-GB" sz="2000" dirty="0"/>
          </a:p>
          <a:p>
            <a:r>
              <a:rPr lang="en-GB" sz="2000" dirty="0" err="1"/>
              <a:t>Dva</a:t>
            </a:r>
            <a:r>
              <a:rPr lang="en-GB" sz="2000" dirty="0"/>
              <a:t> </a:t>
            </a:r>
            <a:r>
              <a:rPr lang="en-GB" sz="2000" dirty="0" err="1"/>
              <a:t>dela</a:t>
            </a:r>
            <a:r>
              <a:rPr lang="en-GB" sz="2000" dirty="0"/>
              <a:t>: </a:t>
            </a:r>
          </a:p>
          <a:p>
            <a:pPr lvl="1"/>
            <a:r>
              <a:rPr lang="en-GB" sz="1289" dirty="0" err="1"/>
              <a:t>dodajanje</a:t>
            </a:r>
            <a:r>
              <a:rPr lang="en-GB" sz="1289" dirty="0"/>
              <a:t> </a:t>
            </a:r>
            <a:r>
              <a:rPr lang="en-GB" sz="1289" dirty="0" err="1"/>
              <a:t>referenc</a:t>
            </a:r>
            <a:r>
              <a:rPr lang="en-GB" sz="1289" dirty="0"/>
              <a:t> v Zotero</a:t>
            </a:r>
          </a:p>
          <a:p>
            <a:pPr lvl="1"/>
            <a:r>
              <a:rPr lang="en-GB" sz="1289" dirty="0" err="1"/>
              <a:t>Uporaba</a:t>
            </a:r>
            <a:r>
              <a:rPr lang="en-GB" sz="1289" dirty="0"/>
              <a:t> </a:t>
            </a:r>
            <a:r>
              <a:rPr lang="en-GB" sz="1289" dirty="0" err="1"/>
              <a:t>zotera</a:t>
            </a:r>
            <a:r>
              <a:rPr lang="en-GB" sz="1289" dirty="0"/>
              <a:t> med </a:t>
            </a:r>
            <a:r>
              <a:rPr lang="en-GB" sz="1289" dirty="0" err="1"/>
              <a:t>pisanjem</a:t>
            </a:r>
            <a:r>
              <a:rPr lang="en-GB" sz="1289" dirty="0"/>
              <a:t> </a:t>
            </a:r>
            <a:r>
              <a:rPr lang="en-GB" sz="1289" dirty="0" err="1"/>
              <a:t>teksta</a:t>
            </a:r>
            <a:r>
              <a:rPr lang="en-GB" sz="1289" dirty="0"/>
              <a:t> v </a:t>
            </a:r>
            <a:r>
              <a:rPr lang="en-GB" sz="1289" dirty="0" err="1"/>
              <a:t>Wordu</a:t>
            </a:r>
            <a:endParaRPr lang="en-GB" sz="1289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79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6E555-19D7-446B-9E23-11F21FE5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1023169"/>
          </a:xfrm>
        </p:spPr>
        <p:txBody>
          <a:bodyPr>
            <a:normAutofit/>
          </a:bodyPr>
          <a:lstStyle/>
          <a:p>
            <a:r>
              <a:rPr lang="en-GB" sz="2000" dirty="0" err="1"/>
              <a:t>Uvoz</a:t>
            </a:r>
            <a:endParaRPr lang="sl-SI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00D0-2153-4614-A11C-13B45ECE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79373"/>
            <a:ext cx="5915025" cy="9201895"/>
          </a:xfrm>
        </p:spPr>
        <p:txBody>
          <a:bodyPr>
            <a:normAutofit/>
          </a:bodyPr>
          <a:lstStyle/>
          <a:p>
            <a:r>
              <a:rPr lang="en-GB" sz="2000" dirty="0" err="1"/>
              <a:t>Ogromno</a:t>
            </a:r>
            <a:r>
              <a:rPr lang="en-GB" sz="2000" dirty="0"/>
              <a:t> </a:t>
            </a:r>
            <a:r>
              <a:rPr lang="en-GB" sz="2000" dirty="0" err="1"/>
              <a:t>možnosti</a:t>
            </a:r>
            <a:r>
              <a:rPr lang="en-GB" sz="2000" dirty="0"/>
              <a:t>, </a:t>
            </a:r>
            <a:r>
              <a:rPr lang="en-GB" sz="2000" dirty="0" err="1"/>
              <a:t>odvisno</a:t>
            </a:r>
            <a:r>
              <a:rPr lang="en-GB" sz="2000" dirty="0"/>
              <a:t> </a:t>
            </a:r>
            <a:r>
              <a:rPr lang="en-GB" sz="2000" dirty="0" err="1"/>
              <a:t>kak</a:t>
            </a:r>
            <a:r>
              <a:rPr lang="en-GB" sz="2000" dirty="0"/>
              <a:t> </a:t>
            </a:r>
            <a:r>
              <a:rPr lang="en-GB" sz="2000" dirty="0" err="1"/>
              <a:t>delovni</a:t>
            </a:r>
            <a:r>
              <a:rPr lang="en-GB" sz="2000" dirty="0"/>
              <a:t> </a:t>
            </a:r>
            <a:r>
              <a:rPr lang="en-GB" sz="2000" dirty="0" err="1"/>
              <a:t>proces</a:t>
            </a:r>
            <a:r>
              <a:rPr lang="en-GB" sz="2000" dirty="0"/>
              <a:t> </a:t>
            </a:r>
            <a:r>
              <a:rPr lang="en-GB" sz="2000" dirty="0" err="1"/>
              <a:t>imate</a:t>
            </a:r>
            <a:endParaRPr lang="en-GB" sz="2000" dirty="0"/>
          </a:p>
          <a:p>
            <a:r>
              <a:rPr lang="en-GB" sz="2000" dirty="0" err="1"/>
              <a:t>Literatura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spletu</a:t>
            </a:r>
            <a:r>
              <a:rPr lang="en-GB" sz="2000" dirty="0"/>
              <a:t> – </a:t>
            </a:r>
            <a:r>
              <a:rPr lang="en-GB" sz="2000" dirty="0" err="1"/>
              <a:t>vtičnik</a:t>
            </a:r>
            <a:endParaRPr lang="en-GB" sz="2000" dirty="0"/>
          </a:p>
          <a:p>
            <a:pPr lvl="1"/>
            <a:r>
              <a:rPr lang="en-GB" sz="1289" dirty="0"/>
              <a:t>Google scholar Cares</a:t>
            </a:r>
          </a:p>
          <a:p>
            <a:pPr lvl="1"/>
            <a:r>
              <a:rPr lang="en-GB" sz="1289" dirty="0" err="1"/>
              <a:t>Članek</a:t>
            </a:r>
            <a:r>
              <a:rPr lang="en-GB" sz="1289" dirty="0"/>
              <a:t> – </a:t>
            </a:r>
            <a:r>
              <a:rPr lang="en-GB" sz="1289" dirty="0" err="1"/>
              <a:t>avtomatično</a:t>
            </a:r>
            <a:endParaRPr lang="en-GB" sz="1289" dirty="0"/>
          </a:p>
          <a:p>
            <a:pPr lvl="1"/>
            <a:r>
              <a:rPr lang="en-GB" sz="1289" dirty="0" err="1"/>
              <a:t>jpd</a:t>
            </a:r>
            <a:endParaRPr lang="en-GB" sz="1289" dirty="0"/>
          </a:p>
          <a:p>
            <a:pPr lvl="1"/>
            <a:r>
              <a:rPr lang="en-GB" sz="1289" dirty="0"/>
              <a:t>Pdf – </a:t>
            </a:r>
            <a:r>
              <a:rPr lang="en-GB" sz="1289" dirty="0" err="1"/>
              <a:t>preveri</a:t>
            </a:r>
            <a:r>
              <a:rPr lang="en-GB" sz="1289" dirty="0"/>
              <a:t>! Ni </a:t>
            </a:r>
            <a:r>
              <a:rPr lang="en-GB" sz="1289" dirty="0" err="1"/>
              <a:t>vse</a:t>
            </a:r>
            <a:r>
              <a:rPr lang="en-GB" sz="1289" dirty="0"/>
              <a:t> OK, </a:t>
            </a:r>
            <a:r>
              <a:rPr lang="en-GB" sz="1289" dirty="0" err="1"/>
              <a:t>probaj</a:t>
            </a:r>
            <a:r>
              <a:rPr lang="en-GB" sz="1289" dirty="0"/>
              <a:t> google scholar</a:t>
            </a:r>
          </a:p>
          <a:p>
            <a:pPr lvl="1"/>
            <a:r>
              <a:rPr lang="en-GB" sz="1289" dirty="0"/>
              <a:t>Pdf, </a:t>
            </a:r>
            <a:r>
              <a:rPr lang="en-GB" sz="1289" dirty="0" err="1"/>
              <a:t>ki</a:t>
            </a:r>
            <a:r>
              <a:rPr lang="en-GB" sz="1289" dirty="0"/>
              <a:t> </a:t>
            </a:r>
            <a:r>
              <a:rPr lang="en-GB" sz="1289" dirty="0" err="1"/>
              <a:t>ga</a:t>
            </a:r>
            <a:r>
              <a:rPr lang="en-GB" sz="1289" dirty="0"/>
              <a:t> </a:t>
            </a:r>
            <a:r>
              <a:rPr lang="en-GB" sz="1289" dirty="0" err="1"/>
              <a:t>sploh</a:t>
            </a:r>
            <a:r>
              <a:rPr lang="en-GB" sz="1289" dirty="0"/>
              <a:t> </a:t>
            </a:r>
            <a:r>
              <a:rPr lang="en-GB" sz="1289" dirty="0" err="1"/>
              <a:t>ni</a:t>
            </a:r>
            <a:r>
              <a:rPr lang="en-GB" sz="1289" dirty="0"/>
              <a:t> v </a:t>
            </a:r>
            <a:r>
              <a:rPr lang="en-GB" sz="1289" dirty="0" err="1"/>
              <a:t>katalogih</a:t>
            </a:r>
            <a:r>
              <a:rPr lang="en-GB" sz="1289" dirty="0"/>
              <a:t>. </a:t>
            </a:r>
            <a:r>
              <a:rPr lang="en-GB" sz="1289" dirty="0" err="1"/>
              <a:t>Ročni</a:t>
            </a:r>
            <a:r>
              <a:rPr lang="en-GB" sz="1289" dirty="0"/>
              <a:t> </a:t>
            </a:r>
            <a:r>
              <a:rPr lang="en-GB" sz="1289" dirty="0" err="1"/>
              <a:t>vnos</a:t>
            </a:r>
            <a:r>
              <a:rPr lang="en-GB" sz="1289" dirty="0"/>
              <a:t>. </a:t>
            </a:r>
          </a:p>
          <a:p>
            <a:r>
              <a:rPr lang="en-GB" sz="2000" dirty="0"/>
              <a:t>Drag and drop</a:t>
            </a:r>
          </a:p>
          <a:p>
            <a:pPr lvl="1"/>
            <a:r>
              <a:rPr lang="en-GB" sz="1289" dirty="0"/>
              <a:t>Wilfried </a:t>
            </a:r>
            <a:r>
              <a:rPr lang="en-GB" sz="1289" dirty="0" err="1"/>
              <a:t>knjiga</a:t>
            </a:r>
            <a:endParaRPr lang="en-GB" sz="1289" dirty="0"/>
          </a:p>
          <a:p>
            <a:pPr lvl="1"/>
            <a:r>
              <a:rPr lang="en-GB" sz="1289" dirty="0" err="1"/>
              <a:t>Gra</a:t>
            </a:r>
            <a:r>
              <a:rPr lang="en-GB" sz="1289" dirty="0"/>
              <a:t> </a:t>
            </a:r>
            <a:r>
              <a:rPr lang="en-GB" sz="1289" dirty="0" err="1"/>
              <a:t>članek</a:t>
            </a:r>
            <a:endParaRPr lang="en-GB" sz="1289" dirty="0"/>
          </a:p>
          <a:p>
            <a:r>
              <a:rPr lang="en-GB" sz="2000" dirty="0" err="1"/>
              <a:t>Ročni</a:t>
            </a:r>
            <a:r>
              <a:rPr lang="en-GB" sz="2000" dirty="0"/>
              <a:t> </a:t>
            </a:r>
            <a:r>
              <a:rPr lang="en-GB" sz="2000" dirty="0" err="1"/>
              <a:t>vnos</a:t>
            </a:r>
            <a:endParaRPr lang="en-GB" sz="2000" dirty="0"/>
          </a:p>
          <a:p>
            <a:pPr lvl="1"/>
            <a:r>
              <a:rPr lang="en-GB" sz="1289" dirty="0" err="1"/>
              <a:t>Časopisni</a:t>
            </a:r>
            <a:r>
              <a:rPr lang="en-GB" sz="1289" dirty="0"/>
              <a:t> </a:t>
            </a:r>
            <a:r>
              <a:rPr lang="en-GB" sz="1289" dirty="0" err="1"/>
              <a:t>članek</a:t>
            </a:r>
            <a:endParaRPr lang="en-GB" sz="1289" dirty="0"/>
          </a:p>
          <a:p>
            <a:r>
              <a:rPr lang="en-GB" sz="2000" dirty="0" err="1"/>
              <a:t>Skupna</a:t>
            </a:r>
            <a:r>
              <a:rPr lang="en-GB" sz="2000" dirty="0"/>
              <a:t> </a:t>
            </a:r>
            <a:r>
              <a:rPr lang="en-GB" sz="2000" dirty="0" err="1"/>
              <a:t>knjižnica</a:t>
            </a:r>
            <a:endParaRPr lang="en-GB" sz="2000" dirty="0"/>
          </a:p>
          <a:p>
            <a:pPr lvl="1"/>
            <a:r>
              <a:rPr lang="en-GB" sz="1289" dirty="0" err="1"/>
              <a:t>Najprej</a:t>
            </a:r>
            <a:r>
              <a:rPr lang="en-GB" sz="1289" dirty="0"/>
              <a:t> </a:t>
            </a:r>
            <a:r>
              <a:rPr lang="en-GB" sz="1289" dirty="0" err="1"/>
              <a:t>pri</a:t>
            </a:r>
            <a:r>
              <a:rPr lang="en-GB" sz="1289" dirty="0"/>
              <a:t> </a:t>
            </a:r>
            <a:r>
              <a:rPr lang="en-GB" sz="1289" dirty="0" err="1"/>
              <a:t>sebi</a:t>
            </a:r>
            <a:r>
              <a:rPr lang="en-GB" sz="1289" dirty="0"/>
              <a:t>, </a:t>
            </a:r>
            <a:r>
              <a:rPr lang="en-GB" sz="1289" dirty="0" err="1"/>
              <a:t>potem</a:t>
            </a:r>
            <a:r>
              <a:rPr lang="en-GB" sz="1289" dirty="0"/>
              <a:t> </a:t>
            </a:r>
            <a:r>
              <a:rPr lang="en-GB" sz="1289" dirty="0" err="1"/>
              <a:t>potegneš</a:t>
            </a:r>
            <a:r>
              <a:rPr lang="en-GB" sz="1289" dirty="0"/>
              <a:t> </a:t>
            </a:r>
            <a:r>
              <a:rPr lang="en-GB" sz="1289" dirty="0" err="1"/>
              <a:t>čez</a:t>
            </a:r>
            <a:endParaRPr lang="en-GB" sz="1289" dirty="0"/>
          </a:p>
          <a:p>
            <a:pPr lvl="1"/>
            <a:r>
              <a:rPr lang="en-GB" sz="1289" dirty="0" err="1"/>
              <a:t>Prej</a:t>
            </a:r>
            <a:r>
              <a:rPr lang="en-GB" sz="1289" dirty="0"/>
              <a:t> </a:t>
            </a:r>
            <a:r>
              <a:rPr lang="en-GB" sz="1289" dirty="0" err="1"/>
              <a:t>preveri</a:t>
            </a:r>
            <a:r>
              <a:rPr lang="en-GB" sz="1289" dirty="0"/>
              <a:t>, </a:t>
            </a:r>
            <a:r>
              <a:rPr lang="en-GB" sz="1289" dirty="0" err="1"/>
              <a:t>če</a:t>
            </a:r>
            <a:r>
              <a:rPr lang="en-GB" sz="1289" dirty="0"/>
              <a:t> je </a:t>
            </a:r>
            <a:r>
              <a:rPr lang="en-GB" sz="1289" dirty="0" err="1"/>
              <a:t>še</a:t>
            </a:r>
            <a:r>
              <a:rPr lang="en-GB" sz="1289" dirty="0"/>
              <a:t> </a:t>
            </a:r>
            <a:r>
              <a:rPr lang="en-GB" sz="1289" dirty="0" err="1"/>
              <a:t>ni</a:t>
            </a:r>
            <a:endParaRPr lang="en-GB" sz="1289" dirty="0"/>
          </a:p>
          <a:p>
            <a:pPr lvl="1"/>
            <a:r>
              <a:rPr lang="en-GB" sz="1289" dirty="0" err="1"/>
              <a:t>Pazi</a:t>
            </a:r>
            <a:r>
              <a:rPr lang="en-GB" sz="1289" dirty="0"/>
              <a:t>, </a:t>
            </a:r>
            <a:r>
              <a:rPr lang="en-GB" sz="1289" dirty="0" err="1"/>
              <a:t>vsi</a:t>
            </a:r>
            <a:r>
              <a:rPr lang="en-GB" sz="1289" dirty="0"/>
              <a:t> </a:t>
            </a:r>
            <a:r>
              <a:rPr lang="en-GB" sz="1289" dirty="0" err="1"/>
              <a:t>lahko</a:t>
            </a:r>
            <a:r>
              <a:rPr lang="en-GB" sz="1289" dirty="0"/>
              <a:t> </a:t>
            </a:r>
            <a:r>
              <a:rPr lang="en-GB" sz="1289" dirty="0" err="1"/>
              <a:t>brišejo</a:t>
            </a:r>
            <a:r>
              <a:rPr lang="en-GB" sz="1289" dirty="0"/>
              <a:t> in </a:t>
            </a:r>
            <a:r>
              <a:rPr lang="en-GB" sz="1289" dirty="0" err="1"/>
              <a:t>dodajajo</a:t>
            </a:r>
            <a:endParaRPr lang="en-GB" sz="1289" dirty="0"/>
          </a:p>
          <a:p>
            <a:pPr lvl="1"/>
            <a:r>
              <a:rPr lang="en-GB" sz="1289" dirty="0"/>
              <a:t>Duplicates applied time series econometrics</a:t>
            </a:r>
          </a:p>
          <a:p>
            <a:pPr lvl="1"/>
            <a:endParaRPr lang="en-GB" sz="1289" dirty="0"/>
          </a:p>
          <a:p>
            <a:endParaRPr lang="en-GB" sz="2000" dirty="0"/>
          </a:p>
          <a:p>
            <a:pPr lvl="1"/>
            <a:endParaRPr lang="en-GB" sz="1289" dirty="0"/>
          </a:p>
          <a:p>
            <a:endParaRPr lang="en-GB" sz="2000" dirty="0"/>
          </a:p>
          <a:p>
            <a:pPr lvl="1"/>
            <a:endParaRPr lang="en-GB" sz="1289" dirty="0"/>
          </a:p>
          <a:p>
            <a:pPr lvl="1"/>
            <a:endParaRPr lang="en-GB" sz="1289" dirty="0"/>
          </a:p>
        </p:txBody>
      </p:sp>
    </p:spTree>
    <p:extLst>
      <p:ext uri="{BB962C8B-B14F-4D97-AF65-F5344CB8AC3E}">
        <p14:creationId xmlns:p14="http://schemas.microsoft.com/office/powerpoint/2010/main" val="369067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6E555-19D7-446B-9E23-11F21FE5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1023169"/>
          </a:xfrm>
        </p:spPr>
        <p:txBody>
          <a:bodyPr>
            <a:normAutofit/>
          </a:bodyPr>
          <a:lstStyle/>
          <a:p>
            <a:r>
              <a:rPr lang="en-GB" sz="2000" dirty="0"/>
              <a:t>Word</a:t>
            </a:r>
            <a:endParaRPr lang="sl-SI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00D0-2153-4614-A11C-13B45ECE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779373"/>
            <a:ext cx="5915025" cy="9201895"/>
          </a:xfrm>
        </p:spPr>
        <p:txBody>
          <a:bodyPr>
            <a:normAutofit/>
          </a:bodyPr>
          <a:lstStyle/>
          <a:p>
            <a:r>
              <a:rPr lang="en-GB" sz="2000" dirty="0" err="1"/>
              <a:t>Izbira</a:t>
            </a:r>
            <a:r>
              <a:rPr lang="en-GB" sz="2000" dirty="0"/>
              <a:t> </a:t>
            </a:r>
            <a:r>
              <a:rPr lang="en-GB" sz="2000" dirty="0" err="1"/>
              <a:t>stila</a:t>
            </a:r>
            <a:endParaRPr lang="en-GB" sz="2000" dirty="0"/>
          </a:p>
          <a:p>
            <a:r>
              <a:rPr lang="en-GB" sz="2000" dirty="0" err="1"/>
              <a:t>Dodaj</a:t>
            </a:r>
            <a:r>
              <a:rPr lang="en-GB" sz="2000" dirty="0"/>
              <a:t> reference</a:t>
            </a:r>
          </a:p>
          <a:p>
            <a:pPr lvl="1"/>
            <a:r>
              <a:rPr lang="en-GB" sz="1289" dirty="0" err="1"/>
              <a:t>Navadno</a:t>
            </a:r>
            <a:endParaRPr lang="en-GB" sz="1289" dirty="0"/>
          </a:p>
          <a:p>
            <a:pPr lvl="1"/>
            <a:r>
              <a:rPr lang="en-GB" sz="1289" dirty="0" err="1"/>
              <a:t>Zakon</a:t>
            </a:r>
            <a:endParaRPr lang="en-GB" sz="1289" dirty="0"/>
          </a:p>
          <a:p>
            <a:pPr lvl="1"/>
            <a:r>
              <a:rPr lang="en-GB" sz="1289" dirty="0"/>
              <a:t>Classic view </a:t>
            </a:r>
            <a:r>
              <a:rPr lang="en-GB" sz="1289" dirty="0" err="1"/>
              <a:t>stran</a:t>
            </a:r>
            <a:r>
              <a:rPr lang="en-GB" sz="1289" dirty="0"/>
              <a:t>/</a:t>
            </a:r>
            <a:r>
              <a:rPr lang="en-GB" sz="1289" dirty="0" err="1"/>
              <a:t>poglavje</a:t>
            </a:r>
            <a:endParaRPr lang="en-GB" sz="1289" dirty="0"/>
          </a:p>
          <a:p>
            <a:pPr lvl="1"/>
            <a:r>
              <a:rPr lang="en-GB" sz="1289" dirty="0"/>
              <a:t>Suppress author</a:t>
            </a:r>
          </a:p>
          <a:p>
            <a:pPr lvl="1"/>
            <a:r>
              <a:rPr lang="en-GB" sz="1289" dirty="0"/>
              <a:t>Prefix</a:t>
            </a:r>
          </a:p>
          <a:p>
            <a:pPr lvl="1"/>
            <a:r>
              <a:rPr lang="en-GB" sz="1289" dirty="0"/>
              <a:t>Umar ab</a:t>
            </a:r>
          </a:p>
          <a:p>
            <a:r>
              <a:rPr lang="en-GB" sz="2000" dirty="0" err="1"/>
              <a:t>Dodaj</a:t>
            </a:r>
            <a:r>
              <a:rPr lang="en-GB" sz="2000" dirty="0"/>
              <a:t> </a:t>
            </a:r>
            <a:r>
              <a:rPr lang="en-GB" sz="2000" dirty="0" err="1"/>
              <a:t>bibliografijo</a:t>
            </a:r>
            <a:endParaRPr lang="en-GB" sz="2000" dirty="0"/>
          </a:p>
          <a:p>
            <a:pPr lvl="1"/>
            <a:r>
              <a:rPr lang="en-GB" sz="1289" dirty="0" err="1"/>
              <a:t>Zbriši</a:t>
            </a:r>
            <a:r>
              <a:rPr lang="en-GB" sz="1289" dirty="0"/>
              <a:t> </a:t>
            </a:r>
            <a:r>
              <a:rPr lang="en-GB" sz="1289" dirty="0" err="1"/>
              <a:t>kej</a:t>
            </a:r>
            <a:r>
              <a:rPr lang="en-GB" sz="1289" dirty="0"/>
              <a:t>. </a:t>
            </a:r>
          </a:p>
          <a:p>
            <a:pPr lvl="1"/>
            <a:endParaRPr lang="en-GB" sz="1289" dirty="0"/>
          </a:p>
        </p:txBody>
      </p:sp>
    </p:spTree>
    <p:extLst>
      <p:ext uri="{BB962C8B-B14F-4D97-AF65-F5344CB8AC3E}">
        <p14:creationId xmlns:p14="http://schemas.microsoft.com/office/powerpoint/2010/main" val="241352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306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Intro</vt:lpstr>
      <vt:lpstr>Setup  </vt:lpstr>
      <vt:lpstr>Namen </vt:lpstr>
      <vt:lpstr>Akcija</vt:lpstr>
      <vt:lpstr>Uvoz</vt:lpstr>
      <vt:lpstr>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Maja Založnik</dc:creator>
  <cp:lastModifiedBy>Maja Založnik</cp:lastModifiedBy>
  <cp:revision>17</cp:revision>
  <dcterms:created xsi:type="dcterms:W3CDTF">2021-08-16T07:28:44Z</dcterms:created>
  <dcterms:modified xsi:type="dcterms:W3CDTF">2021-08-16T14:09:08Z</dcterms:modified>
</cp:coreProperties>
</file>