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7" r:id="rId3"/>
    <p:sldId id="258" r:id="rId4"/>
    <p:sldId id="259" r:id="rId5"/>
    <p:sldId id="260" r:id="rId6"/>
    <p:sldId id="261" r:id="rId7"/>
    <p:sldId id="262" r:id="rId8"/>
    <p:sldId id="269" r:id="rId9"/>
    <p:sldId id="263" r:id="rId10"/>
    <p:sldId id="265" r:id="rId11"/>
    <p:sldId id="280" r:id="rId12"/>
    <p:sldId id="266" r:id="rId13"/>
    <p:sldId id="267" r:id="rId14"/>
    <p:sldId id="268" r:id="rId15"/>
    <p:sldId id="270" r:id="rId16"/>
    <p:sldId id="271" r:id="rId17"/>
    <p:sldId id="276" r:id="rId18"/>
    <p:sldId id="272" r:id="rId19"/>
    <p:sldId id="275" r:id="rId20"/>
    <p:sldId id="277" r:id="rId21"/>
    <p:sldId id="279"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3399"/>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38AA80-8866-470F-8BB0-89E2DE0EB418}" v="214" dt="2024-01-10T22:49:15.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80" d="100"/>
          <a:sy n="80" d="100"/>
        </p:scale>
        <p:origin x="1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eel Jagani" userId="1e95a620a2ef8d3b" providerId="LiveId" clId="{7338AA80-8866-470F-8BB0-89E2DE0EB418}"/>
    <pc:docChg chg="undo redo custSel addSld delSld modSld sldOrd">
      <pc:chgData name="Jheel Jagani" userId="1e95a620a2ef8d3b" providerId="LiveId" clId="{7338AA80-8866-470F-8BB0-89E2DE0EB418}" dt="2024-01-10T22:49:15.603" v="3055"/>
      <pc:docMkLst>
        <pc:docMk/>
      </pc:docMkLst>
      <pc:sldChg chg="addSp delSp modSp mod modTransition addAnim delAnim delDesignElem chgLayout">
        <pc:chgData name="Jheel Jagani" userId="1e95a620a2ef8d3b" providerId="LiveId" clId="{7338AA80-8866-470F-8BB0-89E2DE0EB418}" dt="2024-01-10T22:49:15.603" v="3055"/>
        <pc:sldMkLst>
          <pc:docMk/>
          <pc:sldMk cId="1655018775" sldId="256"/>
        </pc:sldMkLst>
        <pc:spChg chg="mod ord">
          <ac:chgData name="Jheel Jagani" userId="1e95a620a2ef8d3b" providerId="LiveId" clId="{7338AA80-8866-470F-8BB0-89E2DE0EB418}" dt="2024-01-10T22:48:35.722" v="3049" actId="6264"/>
          <ac:spMkLst>
            <pc:docMk/>
            <pc:sldMk cId="1655018775" sldId="256"/>
            <ac:spMk id="2" creationId="{019FD79C-EC4F-C182-C3C7-0866CBCD0C4C}"/>
          </ac:spMkLst>
        </pc:spChg>
        <pc:spChg chg="mod ord">
          <ac:chgData name="Jheel Jagani" userId="1e95a620a2ef8d3b" providerId="LiveId" clId="{7338AA80-8866-470F-8BB0-89E2DE0EB418}" dt="2024-01-10T22:48:35.722" v="3049" actId="6264"/>
          <ac:spMkLst>
            <pc:docMk/>
            <pc:sldMk cId="1655018775" sldId="256"/>
            <ac:spMk id="3" creationId="{1D8A247A-FE24-50A3-7F11-6599C187A47C}"/>
          </ac:spMkLst>
        </pc:spChg>
        <pc:spChg chg="add del mod">
          <ac:chgData name="Jheel Jagani" userId="1e95a620a2ef8d3b" providerId="LiveId" clId="{7338AA80-8866-470F-8BB0-89E2DE0EB418}" dt="2024-01-10T22:48:35.722" v="3049" actId="6264"/>
          <ac:spMkLst>
            <pc:docMk/>
            <pc:sldMk cId="1655018775" sldId="256"/>
            <ac:spMk id="4" creationId="{76EA955A-B85C-4749-3ACC-574EA10381A1}"/>
          </ac:spMkLst>
        </pc:spChg>
        <pc:spChg chg="add del mod">
          <ac:chgData name="Jheel Jagani" userId="1e95a620a2ef8d3b" providerId="LiveId" clId="{7338AA80-8866-470F-8BB0-89E2DE0EB418}" dt="2024-01-10T22:48:35.722" v="3049" actId="6264"/>
          <ac:spMkLst>
            <pc:docMk/>
            <pc:sldMk cId="1655018775" sldId="256"/>
            <ac:spMk id="5" creationId="{8A2E1DA3-2669-C55F-6808-62B114FF0634}"/>
          </ac:spMkLst>
        </pc:spChg>
        <pc:spChg chg="add del">
          <ac:chgData name="Jheel Jagani" userId="1e95a620a2ef8d3b" providerId="LiveId" clId="{7338AA80-8866-470F-8BB0-89E2DE0EB418}" dt="2024-01-09T03:23:26.313" v="135"/>
          <ac:spMkLst>
            <pc:docMk/>
            <pc:sldMk cId="1655018775" sldId="256"/>
            <ac:spMk id="26" creationId="{526E0BFB-CDF1-4990-8C11-AC849311E0A8}"/>
          </ac:spMkLst>
        </pc:spChg>
        <pc:spChg chg="add del">
          <ac:chgData name="Jheel Jagani" userId="1e95a620a2ef8d3b" providerId="LiveId" clId="{7338AA80-8866-470F-8BB0-89E2DE0EB418}" dt="2024-01-09T03:23:26.313" v="135"/>
          <ac:spMkLst>
            <pc:docMk/>
            <pc:sldMk cId="1655018775" sldId="256"/>
            <ac:spMk id="28" creationId="{6069A1F8-9BEB-4786-9694-FC48B2D75D21}"/>
          </ac:spMkLst>
        </pc:spChg>
        <pc:spChg chg="add del">
          <ac:chgData name="Jheel Jagani" userId="1e95a620a2ef8d3b" providerId="LiveId" clId="{7338AA80-8866-470F-8BB0-89E2DE0EB418}" dt="2024-01-09T03:23:26.313" v="135"/>
          <ac:spMkLst>
            <pc:docMk/>
            <pc:sldMk cId="1655018775" sldId="256"/>
            <ac:spMk id="29" creationId="{AF2F604E-43BE-4DC3-B983-E071523364F8}"/>
          </ac:spMkLst>
        </pc:spChg>
        <pc:spChg chg="add del">
          <ac:chgData name="Jheel Jagani" userId="1e95a620a2ef8d3b" providerId="LiveId" clId="{7338AA80-8866-470F-8BB0-89E2DE0EB418}" dt="2024-01-09T03:23:26.313" v="135"/>
          <ac:spMkLst>
            <pc:docMk/>
            <pc:sldMk cId="1655018775" sldId="256"/>
            <ac:spMk id="30" creationId="{08C9B587-E65E-4B52-B37C-ABEBB6E87928}"/>
          </ac:spMkLst>
        </pc:spChg>
        <pc:spChg chg="add del">
          <ac:chgData name="Jheel Jagani" userId="1e95a620a2ef8d3b" providerId="LiveId" clId="{7338AA80-8866-470F-8BB0-89E2DE0EB418}" dt="2024-01-09T05:19:50.224" v="532" actId="26606"/>
          <ac:spMkLst>
            <pc:docMk/>
            <pc:sldMk cId="1655018775" sldId="256"/>
            <ac:spMk id="31" creationId="{E91DC736-0EF8-4F87-9146-EBF1D2EE4D3D}"/>
          </ac:spMkLst>
        </pc:spChg>
        <pc:spChg chg="add del">
          <ac:chgData name="Jheel Jagani" userId="1e95a620a2ef8d3b" providerId="LiveId" clId="{7338AA80-8866-470F-8BB0-89E2DE0EB418}" dt="2024-01-09T03:26:42.314" v="166" actId="26606"/>
          <ac:spMkLst>
            <pc:docMk/>
            <pc:sldMk cId="1655018775" sldId="256"/>
            <ac:spMk id="32" creationId="{526E0BFB-CDF1-4990-8C11-AC849311E0A8}"/>
          </ac:spMkLst>
        </pc:spChg>
        <pc:spChg chg="add del">
          <ac:chgData name="Jheel Jagani" userId="1e95a620a2ef8d3b" providerId="LiveId" clId="{7338AA80-8866-470F-8BB0-89E2DE0EB418}" dt="2024-01-09T05:19:50.224" v="532" actId="26606"/>
          <ac:spMkLst>
            <pc:docMk/>
            <pc:sldMk cId="1655018775" sldId="256"/>
            <ac:spMk id="33" creationId="{097CD68E-23E3-4007-8847-CD0944C4F7BE}"/>
          </ac:spMkLst>
        </pc:spChg>
        <pc:spChg chg="add del">
          <ac:chgData name="Jheel Jagani" userId="1e95a620a2ef8d3b" providerId="LiveId" clId="{7338AA80-8866-470F-8BB0-89E2DE0EB418}" dt="2024-01-09T03:26:42.314" v="166" actId="26606"/>
          <ac:spMkLst>
            <pc:docMk/>
            <pc:sldMk cId="1655018775" sldId="256"/>
            <ac:spMk id="34" creationId="{6069A1F8-9BEB-4786-9694-FC48B2D75D21}"/>
          </ac:spMkLst>
        </pc:spChg>
        <pc:spChg chg="add del">
          <ac:chgData name="Jheel Jagani" userId="1e95a620a2ef8d3b" providerId="LiveId" clId="{7338AA80-8866-470F-8BB0-89E2DE0EB418}" dt="2024-01-09T05:19:50.224" v="532" actId="26606"/>
          <ac:spMkLst>
            <pc:docMk/>
            <pc:sldMk cId="1655018775" sldId="256"/>
            <ac:spMk id="35" creationId="{AF2F604E-43BE-4DC3-B983-E071523364F8}"/>
          </ac:spMkLst>
        </pc:spChg>
        <pc:spChg chg="add del">
          <ac:chgData name="Jheel Jagani" userId="1e95a620a2ef8d3b" providerId="LiveId" clId="{7338AA80-8866-470F-8BB0-89E2DE0EB418}" dt="2024-01-09T03:26:42.314" v="166" actId="26606"/>
          <ac:spMkLst>
            <pc:docMk/>
            <pc:sldMk cId="1655018775" sldId="256"/>
            <ac:spMk id="36" creationId="{AF2F604E-43BE-4DC3-B983-E071523364F8}"/>
          </ac:spMkLst>
        </pc:spChg>
        <pc:spChg chg="add del">
          <ac:chgData name="Jheel Jagani" userId="1e95a620a2ef8d3b" providerId="LiveId" clId="{7338AA80-8866-470F-8BB0-89E2DE0EB418}" dt="2024-01-09T05:19:50.224" v="532" actId="26606"/>
          <ac:spMkLst>
            <pc:docMk/>
            <pc:sldMk cId="1655018775" sldId="256"/>
            <ac:spMk id="37" creationId="{08C9B587-E65E-4B52-B37C-ABEBB6E87928}"/>
          </ac:spMkLst>
        </pc:spChg>
        <pc:spChg chg="add del">
          <ac:chgData name="Jheel Jagani" userId="1e95a620a2ef8d3b" providerId="LiveId" clId="{7338AA80-8866-470F-8BB0-89E2DE0EB418}" dt="2024-01-09T03:26:42.314" v="166" actId="26606"/>
          <ac:spMkLst>
            <pc:docMk/>
            <pc:sldMk cId="1655018775" sldId="256"/>
            <ac:spMk id="38" creationId="{08C9B587-E65E-4B52-B37C-ABEBB6E87928}"/>
          </ac:spMkLst>
        </pc:spChg>
        <pc:spChg chg="add del">
          <ac:chgData name="Jheel Jagani" userId="1e95a620a2ef8d3b" providerId="LiveId" clId="{7338AA80-8866-470F-8BB0-89E2DE0EB418}" dt="2024-01-09T05:21:23.720" v="547"/>
          <ac:spMkLst>
            <pc:docMk/>
            <pc:sldMk cId="1655018775" sldId="256"/>
            <ac:spMk id="39" creationId="{5DCB5928-DC7D-4612-9922-441966E15627}"/>
          </ac:spMkLst>
        </pc:spChg>
        <pc:spChg chg="add del">
          <ac:chgData name="Jheel Jagani" userId="1e95a620a2ef8d3b" providerId="LiveId" clId="{7338AA80-8866-470F-8BB0-89E2DE0EB418}" dt="2024-01-09T05:21:23.720" v="547"/>
          <ac:spMkLst>
            <pc:docMk/>
            <pc:sldMk cId="1655018775" sldId="256"/>
            <ac:spMk id="40" creationId="{08C9B587-E65E-4B52-B37C-ABEBB6E87928}"/>
          </ac:spMkLst>
        </pc:spChg>
        <pc:spChg chg="add del">
          <ac:chgData name="Jheel Jagani" userId="1e95a620a2ef8d3b" providerId="LiveId" clId="{7338AA80-8866-470F-8BB0-89E2DE0EB418}" dt="2024-01-09T05:21:23.720" v="547"/>
          <ac:spMkLst>
            <pc:docMk/>
            <pc:sldMk cId="1655018775" sldId="256"/>
            <ac:spMk id="41" creationId="{682C1161-1736-45EC-99B7-33F3CAE9D517}"/>
          </ac:spMkLst>
        </pc:spChg>
        <pc:spChg chg="add del">
          <ac:chgData name="Jheel Jagani" userId="1e95a620a2ef8d3b" providerId="LiveId" clId="{7338AA80-8866-470F-8BB0-89E2DE0EB418}" dt="2024-01-09T05:19:59.158" v="534" actId="26606"/>
          <ac:spMkLst>
            <pc:docMk/>
            <pc:sldMk cId="1655018775" sldId="256"/>
            <ac:spMk id="42" creationId="{6CCA5F87-1D1E-45CB-8D83-FC7EEFAD9935}"/>
          </ac:spMkLst>
        </pc:spChg>
        <pc:spChg chg="add del">
          <ac:chgData name="Jheel Jagani" userId="1e95a620a2ef8d3b" providerId="LiveId" clId="{7338AA80-8866-470F-8BB0-89E2DE0EB418}" dt="2024-01-09T03:27:22.108" v="173" actId="26606"/>
          <ac:spMkLst>
            <pc:docMk/>
            <pc:sldMk cId="1655018775" sldId="256"/>
            <ac:spMk id="43" creationId="{E91DC736-0EF8-4F87-9146-EBF1D2EE4D3D}"/>
          </ac:spMkLst>
        </pc:spChg>
        <pc:spChg chg="add del">
          <ac:chgData name="Jheel Jagani" userId="1e95a620a2ef8d3b" providerId="LiveId" clId="{7338AA80-8866-470F-8BB0-89E2DE0EB418}" dt="2024-01-09T05:19:59.158" v="534" actId="26606"/>
          <ac:spMkLst>
            <pc:docMk/>
            <pc:sldMk cId="1655018775" sldId="256"/>
            <ac:spMk id="44" creationId="{7CCFC2C6-6238-4A2F-93DE-2ADF74AF635E}"/>
          </ac:spMkLst>
        </pc:spChg>
        <pc:spChg chg="add del">
          <ac:chgData name="Jheel Jagani" userId="1e95a620a2ef8d3b" providerId="LiveId" clId="{7338AA80-8866-470F-8BB0-89E2DE0EB418}" dt="2024-01-09T03:27:22.108" v="173" actId="26606"/>
          <ac:spMkLst>
            <pc:docMk/>
            <pc:sldMk cId="1655018775" sldId="256"/>
            <ac:spMk id="45" creationId="{097CD68E-23E3-4007-8847-CD0944C4F7BE}"/>
          </ac:spMkLst>
        </pc:spChg>
        <pc:spChg chg="add del">
          <ac:chgData name="Jheel Jagani" userId="1e95a620a2ef8d3b" providerId="LiveId" clId="{7338AA80-8866-470F-8BB0-89E2DE0EB418}" dt="2024-01-09T05:19:59.158" v="534" actId="26606"/>
          <ac:spMkLst>
            <pc:docMk/>
            <pc:sldMk cId="1655018775" sldId="256"/>
            <ac:spMk id="46" creationId="{AF2F604E-43BE-4DC3-B983-E071523364F8}"/>
          </ac:spMkLst>
        </pc:spChg>
        <pc:spChg chg="add del">
          <ac:chgData name="Jheel Jagani" userId="1e95a620a2ef8d3b" providerId="LiveId" clId="{7338AA80-8866-470F-8BB0-89E2DE0EB418}" dt="2024-01-09T03:27:22.108" v="173" actId="26606"/>
          <ac:spMkLst>
            <pc:docMk/>
            <pc:sldMk cId="1655018775" sldId="256"/>
            <ac:spMk id="47" creationId="{AF2F604E-43BE-4DC3-B983-E071523364F8}"/>
          </ac:spMkLst>
        </pc:spChg>
        <pc:spChg chg="add del">
          <ac:chgData name="Jheel Jagani" userId="1e95a620a2ef8d3b" providerId="LiveId" clId="{7338AA80-8866-470F-8BB0-89E2DE0EB418}" dt="2024-01-09T05:19:59.158" v="534" actId="26606"/>
          <ac:spMkLst>
            <pc:docMk/>
            <pc:sldMk cId="1655018775" sldId="256"/>
            <ac:spMk id="48" creationId="{08C9B587-E65E-4B52-B37C-ABEBB6E87928}"/>
          </ac:spMkLst>
        </pc:spChg>
        <pc:spChg chg="add del">
          <ac:chgData name="Jheel Jagani" userId="1e95a620a2ef8d3b" providerId="LiveId" clId="{7338AA80-8866-470F-8BB0-89E2DE0EB418}" dt="2024-01-09T03:27:22.108" v="173" actId="26606"/>
          <ac:spMkLst>
            <pc:docMk/>
            <pc:sldMk cId="1655018775" sldId="256"/>
            <ac:spMk id="49" creationId="{08C9B587-E65E-4B52-B37C-ABEBB6E87928}"/>
          </ac:spMkLst>
        </pc:spChg>
        <pc:spChg chg="add del">
          <ac:chgData name="Jheel Jagani" userId="1e95a620a2ef8d3b" providerId="LiveId" clId="{7338AA80-8866-470F-8BB0-89E2DE0EB418}" dt="2024-01-09T05:21:23.720" v="547"/>
          <ac:spMkLst>
            <pc:docMk/>
            <pc:sldMk cId="1655018775" sldId="256"/>
            <ac:spMk id="50" creationId="{84D4DDB8-B68F-45B0-9F62-C4279996F672}"/>
          </ac:spMkLst>
        </pc:spChg>
        <pc:spChg chg="add del">
          <ac:chgData name="Jheel Jagani" userId="1e95a620a2ef8d3b" providerId="LiveId" clId="{7338AA80-8866-470F-8BB0-89E2DE0EB418}" dt="2024-01-09T05:21:23.720" v="547"/>
          <ac:spMkLst>
            <pc:docMk/>
            <pc:sldMk cId="1655018775" sldId="256"/>
            <ac:spMk id="51" creationId="{AF2F604E-43BE-4DC3-B983-E071523364F8}"/>
          </ac:spMkLst>
        </pc:spChg>
        <pc:spChg chg="add del">
          <ac:chgData name="Jheel Jagani" userId="1e95a620a2ef8d3b" providerId="LiveId" clId="{7338AA80-8866-470F-8BB0-89E2DE0EB418}" dt="2024-01-09T23:32:13.001" v="1412" actId="26606"/>
          <ac:spMkLst>
            <pc:docMk/>
            <pc:sldMk cId="1655018775" sldId="256"/>
            <ac:spMk id="52" creationId="{9B7AD9F6-8CE7-4299-8FC6-328F4DCD3FF9}"/>
          </ac:spMkLst>
        </pc:spChg>
        <pc:spChg chg="add del">
          <ac:chgData name="Jheel Jagani" userId="1e95a620a2ef8d3b" providerId="LiveId" clId="{7338AA80-8866-470F-8BB0-89E2DE0EB418}" dt="2024-01-09T05:20:10.489" v="536"/>
          <ac:spMkLst>
            <pc:docMk/>
            <pc:sldMk cId="1655018775" sldId="256"/>
            <ac:spMk id="53" creationId="{5DCB5928-DC7D-4612-9922-441966E15627}"/>
          </ac:spMkLst>
        </pc:spChg>
        <pc:spChg chg="add del">
          <ac:chgData name="Jheel Jagani" userId="1e95a620a2ef8d3b" providerId="LiveId" clId="{7338AA80-8866-470F-8BB0-89E2DE0EB418}" dt="2024-01-09T03:28:22.328" v="181" actId="26606"/>
          <ac:spMkLst>
            <pc:docMk/>
            <pc:sldMk cId="1655018775" sldId="256"/>
            <ac:spMk id="54" creationId="{5DCB5928-DC7D-4612-9922-441966E15627}"/>
          </ac:spMkLst>
        </pc:spChg>
        <pc:spChg chg="add del">
          <ac:chgData name="Jheel Jagani" userId="1e95a620a2ef8d3b" providerId="LiveId" clId="{7338AA80-8866-470F-8BB0-89E2DE0EB418}" dt="2024-01-09T05:20:10.489" v="536"/>
          <ac:spMkLst>
            <pc:docMk/>
            <pc:sldMk cId="1655018775" sldId="256"/>
            <ac:spMk id="55" creationId="{682C1161-1736-45EC-99B7-33F3CAE9D517}"/>
          </ac:spMkLst>
        </pc:spChg>
        <pc:spChg chg="add del">
          <ac:chgData name="Jheel Jagani" userId="1e95a620a2ef8d3b" providerId="LiveId" clId="{7338AA80-8866-470F-8BB0-89E2DE0EB418}" dt="2024-01-09T03:28:22.328" v="181" actId="26606"/>
          <ac:spMkLst>
            <pc:docMk/>
            <pc:sldMk cId="1655018775" sldId="256"/>
            <ac:spMk id="56" creationId="{682C1161-1736-45EC-99B7-33F3CAE9D517}"/>
          </ac:spMkLst>
        </pc:spChg>
        <pc:spChg chg="add del">
          <ac:chgData name="Jheel Jagani" userId="1e95a620a2ef8d3b" providerId="LiveId" clId="{7338AA80-8866-470F-8BB0-89E2DE0EB418}" dt="2024-01-09T05:20:10.489" v="536"/>
          <ac:spMkLst>
            <pc:docMk/>
            <pc:sldMk cId="1655018775" sldId="256"/>
            <ac:spMk id="57" creationId="{84D4DDB8-B68F-45B0-9F62-C4279996F672}"/>
          </ac:spMkLst>
        </pc:spChg>
        <pc:spChg chg="add del">
          <ac:chgData name="Jheel Jagani" userId="1e95a620a2ef8d3b" providerId="LiveId" clId="{7338AA80-8866-470F-8BB0-89E2DE0EB418}" dt="2024-01-09T03:28:22.328" v="181" actId="26606"/>
          <ac:spMkLst>
            <pc:docMk/>
            <pc:sldMk cId="1655018775" sldId="256"/>
            <ac:spMk id="58" creationId="{84D4DDB8-B68F-45B0-9F62-C4279996F672}"/>
          </ac:spMkLst>
        </pc:spChg>
        <pc:spChg chg="add del">
          <ac:chgData name="Jheel Jagani" userId="1e95a620a2ef8d3b" providerId="LiveId" clId="{7338AA80-8866-470F-8BB0-89E2DE0EB418}" dt="2024-01-09T05:20:10.489" v="536"/>
          <ac:spMkLst>
            <pc:docMk/>
            <pc:sldMk cId="1655018775" sldId="256"/>
            <ac:spMk id="59" creationId="{AF2F604E-43BE-4DC3-B983-E071523364F8}"/>
          </ac:spMkLst>
        </pc:spChg>
        <pc:spChg chg="add del">
          <ac:chgData name="Jheel Jagani" userId="1e95a620a2ef8d3b" providerId="LiveId" clId="{7338AA80-8866-470F-8BB0-89E2DE0EB418}" dt="2024-01-09T03:28:22.328" v="181" actId="26606"/>
          <ac:spMkLst>
            <pc:docMk/>
            <pc:sldMk cId="1655018775" sldId="256"/>
            <ac:spMk id="60" creationId="{AF2F604E-43BE-4DC3-B983-E071523364F8}"/>
          </ac:spMkLst>
        </pc:spChg>
        <pc:spChg chg="add del">
          <ac:chgData name="Jheel Jagani" userId="1e95a620a2ef8d3b" providerId="LiveId" clId="{7338AA80-8866-470F-8BB0-89E2DE0EB418}" dt="2024-01-09T05:20:10.489" v="536"/>
          <ac:spMkLst>
            <pc:docMk/>
            <pc:sldMk cId="1655018775" sldId="256"/>
            <ac:spMk id="61" creationId="{08C9B587-E65E-4B52-B37C-ABEBB6E87928}"/>
          </ac:spMkLst>
        </pc:spChg>
        <pc:spChg chg="add del">
          <ac:chgData name="Jheel Jagani" userId="1e95a620a2ef8d3b" providerId="LiveId" clId="{7338AA80-8866-470F-8BB0-89E2DE0EB418}" dt="2024-01-09T03:28:22.328" v="181" actId="26606"/>
          <ac:spMkLst>
            <pc:docMk/>
            <pc:sldMk cId="1655018775" sldId="256"/>
            <ac:spMk id="62" creationId="{08C9B587-E65E-4B52-B37C-ABEBB6E87928}"/>
          </ac:spMkLst>
        </pc:spChg>
        <pc:spChg chg="add del">
          <ac:chgData name="Jheel Jagani" userId="1e95a620a2ef8d3b" providerId="LiveId" clId="{7338AA80-8866-470F-8BB0-89E2DE0EB418}" dt="2024-01-09T23:32:13.001" v="1412" actId="26606"/>
          <ac:spMkLst>
            <pc:docMk/>
            <pc:sldMk cId="1655018775" sldId="256"/>
            <ac:spMk id="63" creationId="{82580482-BA80-420A-8A05-C58E97F26B21}"/>
          </ac:spMkLst>
        </pc:spChg>
        <pc:spChg chg="add del">
          <ac:chgData name="Jheel Jagani" userId="1e95a620a2ef8d3b" providerId="LiveId" clId="{7338AA80-8866-470F-8BB0-89E2DE0EB418}" dt="2024-01-09T03:28:39.425" v="185" actId="26606"/>
          <ac:spMkLst>
            <pc:docMk/>
            <pc:sldMk cId="1655018775" sldId="256"/>
            <ac:spMk id="67" creationId="{6CCA5F87-1D1E-45CB-8D83-FC7EEFAD9935}"/>
          </ac:spMkLst>
        </pc:spChg>
        <pc:spChg chg="add del">
          <ac:chgData name="Jheel Jagani" userId="1e95a620a2ef8d3b" providerId="LiveId" clId="{7338AA80-8866-470F-8BB0-89E2DE0EB418}" dt="2024-01-09T03:28:39.425" v="185" actId="26606"/>
          <ac:spMkLst>
            <pc:docMk/>
            <pc:sldMk cId="1655018775" sldId="256"/>
            <ac:spMk id="69" creationId="{7CCFC2C6-6238-4A2F-93DE-2ADF74AF635E}"/>
          </ac:spMkLst>
        </pc:spChg>
        <pc:spChg chg="add del">
          <ac:chgData name="Jheel Jagani" userId="1e95a620a2ef8d3b" providerId="LiveId" clId="{7338AA80-8866-470F-8BB0-89E2DE0EB418}" dt="2024-01-09T03:28:39.425" v="185" actId="26606"/>
          <ac:spMkLst>
            <pc:docMk/>
            <pc:sldMk cId="1655018775" sldId="256"/>
            <ac:spMk id="71" creationId="{AF2F604E-43BE-4DC3-B983-E071523364F8}"/>
          </ac:spMkLst>
        </pc:spChg>
        <pc:spChg chg="add del">
          <ac:chgData name="Jheel Jagani" userId="1e95a620a2ef8d3b" providerId="LiveId" clId="{7338AA80-8866-470F-8BB0-89E2DE0EB418}" dt="2024-01-09T03:28:39.425" v="185" actId="26606"/>
          <ac:spMkLst>
            <pc:docMk/>
            <pc:sldMk cId="1655018775" sldId="256"/>
            <ac:spMk id="73" creationId="{08C9B587-E65E-4B52-B37C-ABEBB6E87928}"/>
          </ac:spMkLst>
        </pc:spChg>
        <pc:spChg chg="add del">
          <ac:chgData name="Jheel Jagani" userId="1e95a620a2ef8d3b" providerId="LiveId" clId="{7338AA80-8866-470F-8BB0-89E2DE0EB418}" dt="2024-01-09T03:38:51.498" v="291"/>
          <ac:spMkLst>
            <pc:docMk/>
            <pc:sldMk cId="1655018775" sldId="256"/>
            <ac:spMk id="78" creationId="{6CCA5F87-1D1E-45CB-8D83-FC7EEFAD9935}"/>
          </ac:spMkLst>
        </pc:spChg>
        <pc:spChg chg="add del">
          <ac:chgData name="Jheel Jagani" userId="1e95a620a2ef8d3b" providerId="LiveId" clId="{7338AA80-8866-470F-8BB0-89E2DE0EB418}" dt="2024-01-09T03:38:51.498" v="291"/>
          <ac:spMkLst>
            <pc:docMk/>
            <pc:sldMk cId="1655018775" sldId="256"/>
            <ac:spMk id="80" creationId="{7CCFC2C6-6238-4A2F-93DE-2ADF74AF635E}"/>
          </ac:spMkLst>
        </pc:spChg>
        <pc:spChg chg="add del">
          <ac:chgData name="Jheel Jagani" userId="1e95a620a2ef8d3b" providerId="LiveId" clId="{7338AA80-8866-470F-8BB0-89E2DE0EB418}" dt="2024-01-09T03:38:51.498" v="291"/>
          <ac:spMkLst>
            <pc:docMk/>
            <pc:sldMk cId="1655018775" sldId="256"/>
            <ac:spMk id="82" creationId="{AF2F604E-43BE-4DC3-B983-E071523364F8}"/>
          </ac:spMkLst>
        </pc:spChg>
        <pc:spChg chg="add del">
          <ac:chgData name="Jheel Jagani" userId="1e95a620a2ef8d3b" providerId="LiveId" clId="{7338AA80-8866-470F-8BB0-89E2DE0EB418}" dt="2024-01-09T03:38:51.498" v="291"/>
          <ac:spMkLst>
            <pc:docMk/>
            <pc:sldMk cId="1655018775" sldId="256"/>
            <ac:spMk id="84" creationId="{08C9B587-E65E-4B52-B37C-ABEBB6E87928}"/>
          </ac:spMkLst>
        </pc:spChg>
        <pc:picChg chg="mod ord">
          <ac:chgData name="Jheel Jagani" userId="1e95a620a2ef8d3b" providerId="LiveId" clId="{7338AA80-8866-470F-8BB0-89E2DE0EB418}" dt="2024-01-09T23:32:13.001" v="1412" actId="26606"/>
          <ac:picMkLst>
            <pc:docMk/>
            <pc:sldMk cId="1655018775" sldId="256"/>
            <ac:picMk id="27" creationId="{38DFF510-0744-DA61-0D2A-ACBFE0176878}"/>
          </ac:picMkLst>
        </pc:picChg>
      </pc:sldChg>
      <pc:sldChg chg="addSp delSp modSp new mod modTransition setBg delDesignElem">
        <pc:chgData name="Jheel Jagani" userId="1e95a620a2ef8d3b" providerId="LiveId" clId="{7338AA80-8866-470F-8BB0-89E2DE0EB418}" dt="2024-01-10T03:44:24.270" v="2585" actId="26606"/>
        <pc:sldMkLst>
          <pc:docMk/>
          <pc:sldMk cId="1843564418" sldId="257"/>
        </pc:sldMkLst>
        <pc:spChg chg="mod ord">
          <ac:chgData name="Jheel Jagani" userId="1e95a620a2ef8d3b" providerId="LiveId" clId="{7338AA80-8866-470F-8BB0-89E2DE0EB418}" dt="2024-01-10T03:44:24.270" v="2585" actId="26606"/>
          <ac:spMkLst>
            <pc:docMk/>
            <pc:sldMk cId="1843564418" sldId="257"/>
            <ac:spMk id="2" creationId="{59ADC07C-928E-D227-DCBD-34C2A865A624}"/>
          </ac:spMkLst>
        </pc:spChg>
        <pc:spChg chg="mod ord">
          <ac:chgData name="Jheel Jagani" userId="1e95a620a2ef8d3b" providerId="LiveId" clId="{7338AA80-8866-470F-8BB0-89E2DE0EB418}" dt="2024-01-10T03:44:24.270" v="2585" actId="26606"/>
          <ac:spMkLst>
            <pc:docMk/>
            <pc:sldMk cId="1843564418" sldId="257"/>
            <ac:spMk id="3" creationId="{CC43C960-8512-5B84-A710-13AA77ED5AFA}"/>
          </ac:spMkLst>
        </pc:spChg>
        <pc:spChg chg="add del">
          <ac:chgData name="Jheel Jagani" userId="1e95a620a2ef8d3b" providerId="LiveId" clId="{7338AA80-8866-470F-8BB0-89E2DE0EB418}" dt="2024-01-09T02:51:04.251" v="58" actId="26606"/>
          <ac:spMkLst>
            <pc:docMk/>
            <pc:sldMk cId="1843564418" sldId="257"/>
            <ac:spMk id="5" creationId="{2029D5AD-8348-4446-B191-6A9B6FE03F21}"/>
          </ac:spMkLst>
        </pc:spChg>
        <pc:spChg chg="add del">
          <ac:chgData name="Jheel Jagani" userId="1e95a620a2ef8d3b" providerId="LiveId" clId="{7338AA80-8866-470F-8BB0-89E2DE0EB418}" dt="2024-01-09T02:51:04.251" v="58" actId="26606"/>
          <ac:spMkLst>
            <pc:docMk/>
            <pc:sldMk cId="1843564418" sldId="257"/>
            <ac:spMk id="6" creationId="{A3F395A2-2B64-4749-BD93-2F159C7E1FB5}"/>
          </ac:spMkLst>
        </pc:spChg>
        <pc:spChg chg="add del">
          <ac:chgData name="Jheel Jagani" userId="1e95a620a2ef8d3b" providerId="LiveId" clId="{7338AA80-8866-470F-8BB0-89E2DE0EB418}" dt="2024-01-09T02:51:04.251" v="58" actId="26606"/>
          <ac:spMkLst>
            <pc:docMk/>
            <pc:sldMk cId="1843564418" sldId="257"/>
            <ac:spMk id="7" creationId="{5CF0135B-EAB8-4CA0-896C-2D897ECD28BC}"/>
          </ac:spMkLst>
        </pc:spChg>
        <pc:spChg chg="add del">
          <ac:chgData name="Jheel Jagani" userId="1e95a620a2ef8d3b" providerId="LiveId" clId="{7338AA80-8866-470F-8BB0-89E2DE0EB418}" dt="2024-01-09T02:48:59.226" v="45" actId="26606"/>
          <ac:spMkLst>
            <pc:docMk/>
            <pc:sldMk cId="1843564418" sldId="257"/>
            <ac:spMk id="8" creationId="{CBB2B1F0-0DD6-4744-9A46-7A344FB48E40}"/>
          </ac:spMkLst>
        </pc:spChg>
        <pc:spChg chg="add del">
          <ac:chgData name="Jheel Jagani" userId="1e95a620a2ef8d3b" providerId="LiveId" clId="{7338AA80-8866-470F-8BB0-89E2DE0EB418}" dt="2024-01-09T02:51:04.251" v="58" actId="26606"/>
          <ac:spMkLst>
            <pc:docMk/>
            <pc:sldMk cId="1843564418" sldId="257"/>
            <ac:spMk id="9" creationId="{92C3387C-D24F-4737-8A37-1DC5CFF09CFA}"/>
          </ac:spMkLst>
        </pc:spChg>
        <pc:spChg chg="add del">
          <ac:chgData name="Jheel Jagani" userId="1e95a620a2ef8d3b" providerId="LiveId" clId="{7338AA80-8866-470F-8BB0-89E2DE0EB418}" dt="2024-01-09T02:48:59.226" v="45" actId="26606"/>
          <ac:spMkLst>
            <pc:docMk/>
            <pc:sldMk cId="1843564418" sldId="257"/>
            <ac:spMk id="10" creationId="{7A0B5DEA-ADF6-4BA5-9307-147F0A4685A0}"/>
          </ac:spMkLst>
        </pc:spChg>
        <pc:spChg chg="add del">
          <ac:chgData name="Jheel Jagani" userId="1e95a620a2ef8d3b" providerId="LiveId" clId="{7338AA80-8866-470F-8BB0-89E2DE0EB418}" dt="2024-01-09T02:51:05.796" v="60" actId="26606"/>
          <ac:spMkLst>
            <pc:docMk/>
            <pc:sldMk cId="1843564418" sldId="257"/>
            <ac:spMk id="11" creationId="{E777E57D-6A88-4B5B-A068-2BA7FF4E8CCA}"/>
          </ac:spMkLst>
        </pc:spChg>
        <pc:spChg chg="add del">
          <ac:chgData name="Jheel Jagani" userId="1e95a620a2ef8d3b" providerId="LiveId" clId="{7338AA80-8866-470F-8BB0-89E2DE0EB418}" dt="2024-01-09T02:48:59.226" v="45" actId="26606"/>
          <ac:spMkLst>
            <pc:docMk/>
            <pc:sldMk cId="1843564418" sldId="257"/>
            <ac:spMk id="12" creationId="{9DECDBF4-02B6-4BB4-B65B-B8107AD6A9E8}"/>
          </ac:spMkLst>
        </pc:spChg>
        <pc:spChg chg="add del">
          <ac:chgData name="Jheel Jagani" userId="1e95a620a2ef8d3b" providerId="LiveId" clId="{7338AA80-8866-470F-8BB0-89E2DE0EB418}" dt="2024-01-09T02:51:05.796" v="60" actId="26606"/>
          <ac:spMkLst>
            <pc:docMk/>
            <pc:sldMk cId="1843564418" sldId="257"/>
            <ac:spMk id="13" creationId="{F7117410-A2A4-4085-9ADC-46744551DBDE}"/>
          </ac:spMkLst>
        </pc:spChg>
        <pc:spChg chg="add del">
          <ac:chgData name="Jheel Jagani" userId="1e95a620a2ef8d3b" providerId="LiveId" clId="{7338AA80-8866-470F-8BB0-89E2DE0EB418}" dt="2024-01-09T02:49:02.406" v="47" actId="26606"/>
          <ac:spMkLst>
            <pc:docMk/>
            <pc:sldMk cId="1843564418" sldId="257"/>
            <ac:spMk id="14" creationId="{E777E57D-6A88-4B5B-A068-2BA7FF4E8CCA}"/>
          </ac:spMkLst>
        </pc:spChg>
        <pc:spChg chg="add del">
          <ac:chgData name="Jheel Jagani" userId="1e95a620a2ef8d3b" providerId="LiveId" clId="{7338AA80-8866-470F-8BB0-89E2DE0EB418}" dt="2024-01-09T02:49:02.406" v="47" actId="26606"/>
          <ac:spMkLst>
            <pc:docMk/>
            <pc:sldMk cId="1843564418" sldId="257"/>
            <ac:spMk id="15" creationId="{F7117410-A2A4-4085-9ADC-46744551DBDE}"/>
          </ac:spMkLst>
        </pc:spChg>
        <pc:spChg chg="add del">
          <ac:chgData name="Jheel Jagani" userId="1e95a620a2ef8d3b" providerId="LiveId" clId="{7338AA80-8866-470F-8BB0-89E2DE0EB418}" dt="2024-01-09T02:49:02.406" v="47" actId="26606"/>
          <ac:spMkLst>
            <pc:docMk/>
            <pc:sldMk cId="1843564418" sldId="257"/>
            <ac:spMk id="16" creationId="{99F74EB5-E547-4FB4-95F5-BCC788F3C4A0}"/>
          </ac:spMkLst>
        </pc:spChg>
        <pc:spChg chg="add del">
          <ac:chgData name="Jheel Jagani" userId="1e95a620a2ef8d3b" providerId="LiveId" clId="{7338AA80-8866-470F-8BB0-89E2DE0EB418}" dt="2024-01-09T02:51:05.796" v="60" actId="26606"/>
          <ac:spMkLst>
            <pc:docMk/>
            <pc:sldMk cId="1843564418" sldId="257"/>
            <ac:spMk id="17" creationId="{99F74EB5-E547-4FB4-95F5-BCC788F3C4A0}"/>
          </ac:spMkLst>
        </pc:spChg>
        <pc:spChg chg="add del">
          <ac:chgData name="Jheel Jagani" userId="1e95a620a2ef8d3b" providerId="LiveId" clId="{7338AA80-8866-470F-8BB0-89E2DE0EB418}" dt="2024-01-09T03:24:14.847" v="144" actId="26606"/>
          <ac:spMkLst>
            <pc:docMk/>
            <pc:sldMk cId="1843564418" sldId="257"/>
            <ac:spMk id="18" creationId="{8380AD67-C5CA-4918-B4BB-C359BB03EEDD}"/>
          </ac:spMkLst>
        </pc:spChg>
        <pc:spChg chg="add del">
          <ac:chgData name="Jheel Jagani" userId="1e95a620a2ef8d3b" providerId="LiveId" clId="{7338AA80-8866-470F-8BB0-89E2DE0EB418}" dt="2024-01-09T03:23:26.313" v="135"/>
          <ac:spMkLst>
            <pc:docMk/>
            <pc:sldMk cId="1843564418" sldId="257"/>
            <ac:spMk id="19" creationId="{2029D5AD-8348-4446-B191-6A9B6FE03F21}"/>
          </ac:spMkLst>
        </pc:spChg>
        <pc:spChg chg="add del">
          <ac:chgData name="Jheel Jagani" userId="1e95a620a2ef8d3b" providerId="LiveId" clId="{7338AA80-8866-470F-8BB0-89E2DE0EB418}" dt="2024-01-09T03:23:26.313" v="135"/>
          <ac:spMkLst>
            <pc:docMk/>
            <pc:sldMk cId="1843564418" sldId="257"/>
            <ac:spMk id="20" creationId="{A3F395A2-2B64-4749-BD93-2F159C7E1FB5}"/>
          </ac:spMkLst>
        </pc:spChg>
        <pc:spChg chg="add del">
          <ac:chgData name="Jheel Jagani" userId="1e95a620a2ef8d3b" providerId="LiveId" clId="{7338AA80-8866-470F-8BB0-89E2DE0EB418}" dt="2024-01-09T03:23:26.313" v="135"/>
          <ac:spMkLst>
            <pc:docMk/>
            <pc:sldMk cId="1843564418" sldId="257"/>
            <ac:spMk id="21" creationId="{5CF0135B-EAB8-4CA0-896C-2D897ECD28BC}"/>
          </ac:spMkLst>
        </pc:spChg>
        <pc:spChg chg="add del">
          <ac:chgData name="Jheel Jagani" userId="1e95a620a2ef8d3b" providerId="LiveId" clId="{7338AA80-8866-470F-8BB0-89E2DE0EB418}" dt="2024-01-09T03:23:26.313" v="135"/>
          <ac:spMkLst>
            <pc:docMk/>
            <pc:sldMk cId="1843564418" sldId="257"/>
            <ac:spMk id="22" creationId="{92C3387C-D24F-4737-8A37-1DC5CFF09CFA}"/>
          </ac:spMkLst>
        </pc:spChg>
        <pc:spChg chg="add del">
          <ac:chgData name="Jheel Jagani" userId="1e95a620a2ef8d3b" providerId="LiveId" clId="{7338AA80-8866-470F-8BB0-89E2DE0EB418}" dt="2024-01-09T03:24:14.847" v="144" actId="26606"/>
          <ac:spMkLst>
            <pc:docMk/>
            <pc:sldMk cId="1843564418" sldId="257"/>
            <ac:spMk id="24" creationId="{EABAD4DA-87BA-4F70-9EF0-45C6BCF17823}"/>
          </ac:spMkLst>
        </pc:spChg>
        <pc:spChg chg="add del">
          <ac:chgData name="Jheel Jagani" userId="1e95a620a2ef8d3b" providerId="LiveId" clId="{7338AA80-8866-470F-8BB0-89E2DE0EB418}" dt="2024-01-09T03:24:14.847" v="144" actId="26606"/>
          <ac:spMkLst>
            <pc:docMk/>
            <pc:sldMk cId="1843564418" sldId="257"/>
            <ac:spMk id="25" creationId="{915128D9-2797-47FA-B6FE-EC24E6B8437A}"/>
          </ac:spMkLst>
        </pc:spChg>
        <pc:spChg chg="add del">
          <ac:chgData name="Jheel Jagani" userId="1e95a620a2ef8d3b" providerId="LiveId" clId="{7338AA80-8866-470F-8BB0-89E2DE0EB418}" dt="2024-01-09T05:21:23.720" v="547"/>
          <ac:spMkLst>
            <pc:docMk/>
            <pc:sldMk cId="1843564418" sldId="257"/>
            <ac:spMk id="26" creationId="{D6297641-8B9F-4767-9606-8A11313227BF}"/>
          </ac:spMkLst>
        </pc:spChg>
        <pc:spChg chg="add del">
          <ac:chgData name="Jheel Jagani" userId="1e95a620a2ef8d3b" providerId="LiveId" clId="{7338AA80-8866-470F-8BB0-89E2DE0EB418}" dt="2024-01-09T05:21:23.720" v="547"/>
          <ac:spMkLst>
            <pc:docMk/>
            <pc:sldMk cId="1843564418" sldId="257"/>
            <ac:spMk id="27" creationId="{D8F3CA65-EA00-46B4-9616-39E6853F7BED}"/>
          </ac:spMkLst>
        </pc:spChg>
        <pc:spChg chg="add del">
          <ac:chgData name="Jheel Jagani" userId="1e95a620a2ef8d3b" providerId="LiveId" clId="{7338AA80-8866-470F-8BB0-89E2DE0EB418}" dt="2024-01-09T05:21:23.720" v="547"/>
          <ac:spMkLst>
            <pc:docMk/>
            <pc:sldMk cId="1843564418" sldId="257"/>
            <ac:spMk id="28" creationId="{8108D317-7CBD-4897-BD1F-959436D2A3BE}"/>
          </ac:spMkLst>
        </pc:spChg>
        <pc:spChg chg="add del">
          <ac:chgData name="Jheel Jagani" userId="1e95a620a2ef8d3b" providerId="LiveId" clId="{7338AA80-8866-470F-8BB0-89E2DE0EB418}" dt="2024-01-09T23:32:13.513" v="1413" actId="26606"/>
          <ac:spMkLst>
            <pc:docMk/>
            <pc:sldMk cId="1843564418" sldId="257"/>
            <ac:spMk id="29" creationId="{45D37F4E-DDB4-456B-97E0-9937730A039F}"/>
          </ac:spMkLst>
        </pc:spChg>
        <pc:spChg chg="add del">
          <ac:chgData name="Jheel Jagani" userId="1e95a620a2ef8d3b" providerId="LiveId" clId="{7338AA80-8866-470F-8BB0-89E2DE0EB418}" dt="2024-01-09T03:24:24.090" v="146" actId="26606"/>
          <ac:spMkLst>
            <pc:docMk/>
            <pc:sldMk cId="1843564418" sldId="257"/>
            <ac:spMk id="30" creationId="{7C432AFE-B3D2-4BFF-BF8F-96C27AFF1AC7}"/>
          </ac:spMkLst>
        </pc:spChg>
        <pc:spChg chg="add del">
          <ac:chgData name="Jheel Jagani" userId="1e95a620a2ef8d3b" providerId="LiveId" clId="{7338AA80-8866-470F-8BB0-89E2DE0EB418}" dt="2024-01-09T23:32:13.513" v="1413" actId="26606"/>
          <ac:spMkLst>
            <pc:docMk/>
            <pc:sldMk cId="1843564418" sldId="257"/>
            <ac:spMk id="31" creationId="{B2DD41CD-8F47-4F56-AD12-4E2FF7696987}"/>
          </ac:spMkLst>
        </pc:spChg>
        <pc:spChg chg="add del">
          <ac:chgData name="Jheel Jagani" userId="1e95a620a2ef8d3b" providerId="LiveId" clId="{7338AA80-8866-470F-8BB0-89E2DE0EB418}" dt="2024-01-09T03:24:24.090" v="146" actId="26606"/>
          <ac:spMkLst>
            <pc:docMk/>
            <pc:sldMk cId="1843564418" sldId="257"/>
            <ac:spMk id="32" creationId="{AF2F604E-43BE-4DC3-B983-E071523364F8}"/>
          </ac:spMkLst>
        </pc:spChg>
        <pc:spChg chg="add del">
          <ac:chgData name="Jheel Jagani" userId="1e95a620a2ef8d3b" providerId="LiveId" clId="{7338AA80-8866-470F-8BB0-89E2DE0EB418}" dt="2024-01-10T00:14:47.760" v="1862" actId="26606"/>
          <ac:spMkLst>
            <pc:docMk/>
            <pc:sldMk cId="1843564418" sldId="257"/>
            <ac:spMk id="33" creationId="{45D37F4E-DDB4-456B-97E0-9937730A039F}"/>
          </ac:spMkLst>
        </pc:spChg>
        <pc:spChg chg="add del">
          <ac:chgData name="Jheel Jagani" userId="1e95a620a2ef8d3b" providerId="LiveId" clId="{7338AA80-8866-470F-8BB0-89E2DE0EB418}" dt="2024-01-09T03:24:24.090" v="146" actId="26606"/>
          <ac:spMkLst>
            <pc:docMk/>
            <pc:sldMk cId="1843564418" sldId="257"/>
            <ac:spMk id="34" creationId="{08C9B587-E65E-4B52-B37C-ABEBB6E87928}"/>
          </ac:spMkLst>
        </pc:spChg>
        <pc:spChg chg="add del">
          <ac:chgData name="Jheel Jagani" userId="1e95a620a2ef8d3b" providerId="LiveId" clId="{7338AA80-8866-470F-8BB0-89E2DE0EB418}" dt="2024-01-10T00:14:47.760" v="1862" actId="26606"/>
          <ac:spMkLst>
            <pc:docMk/>
            <pc:sldMk cId="1843564418" sldId="257"/>
            <ac:spMk id="35" creationId="{B2DD41CD-8F47-4F56-AD12-4E2FF7696987}"/>
          </ac:spMkLst>
        </pc:spChg>
        <pc:spChg chg="add del">
          <ac:chgData name="Jheel Jagani" userId="1e95a620a2ef8d3b" providerId="LiveId" clId="{7338AA80-8866-470F-8BB0-89E2DE0EB418}" dt="2024-01-10T00:22:06.479" v="1951" actId="26606"/>
          <ac:spMkLst>
            <pc:docMk/>
            <pc:sldMk cId="1843564418" sldId="257"/>
            <ac:spMk id="36" creationId="{45D37F4E-DDB4-456B-97E0-9937730A039F}"/>
          </ac:spMkLst>
        </pc:spChg>
        <pc:spChg chg="add del">
          <ac:chgData name="Jheel Jagani" userId="1e95a620a2ef8d3b" providerId="LiveId" clId="{7338AA80-8866-470F-8BB0-89E2DE0EB418}" dt="2024-01-10T00:22:06.479" v="1951" actId="26606"/>
          <ac:spMkLst>
            <pc:docMk/>
            <pc:sldMk cId="1843564418" sldId="257"/>
            <ac:spMk id="37" creationId="{B2DD41CD-8F47-4F56-AD12-4E2FF7696987}"/>
          </ac:spMkLst>
        </pc:spChg>
        <pc:spChg chg="add del">
          <ac:chgData name="Jheel Jagani" userId="1e95a620a2ef8d3b" providerId="LiveId" clId="{7338AA80-8866-470F-8BB0-89E2DE0EB418}" dt="2024-01-09T03:29:03.375" v="190" actId="26606"/>
          <ac:spMkLst>
            <pc:docMk/>
            <pc:sldMk cId="1843564418" sldId="257"/>
            <ac:spMk id="39" creationId="{9AA72BD9-2C5A-4EDC-931F-5AA08EACA0F3}"/>
          </ac:spMkLst>
        </pc:spChg>
        <pc:spChg chg="add del">
          <ac:chgData name="Jheel Jagani" userId="1e95a620a2ef8d3b" providerId="LiveId" clId="{7338AA80-8866-470F-8BB0-89E2DE0EB418}" dt="2024-01-09T03:29:03.375" v="190" actId="26606"/>
          <ac:spMkLst>
            <pc:docMk/>
            <pc:sldMk cId="1843564418" sldId="257"/>
            <ac:spMk id="41" creationId="{8A6DB0E6-E65F-4229-A5A0-2500203B6CC3}"/>
          </ac:spMkLst>
        </pc:spChg>
        <pc:spChg chg="add del">
          <ac:chgData name="Jheel Jagani" userId="1e95a620a2ef8d3b" providerId="LiveId" clId="{7338AA80-8866-470F-8BB0-89E2DE0EB418}" dt="2024-01-10T00:22:04.815" v="1948" actId="26606"/>
          <ac:spMkLst>
            <pc:docMk/>
            <pc:sldMk cId="1843564418" sldId="257"/>
            <ac:spMk id="42" creationId="{7B831B6F-405A-4B47-B9BB-5CA88F285844}"/>
          </ac:spMkLst>
        </pc:spChg>
        <pc:spChg chg="add del">
          <ac:chgData name="Jheel Jagani" userId="1e95a620a2ef8d3b" providerId="LiveId" clId="{7338AA80-8866-470F-8BB0-89E2DE0EB418}" dt="2024-01-09T03:29:03.375" v="190" actId="26606"/>
          <ac:spMkLst>
            <pc:docMk/>
            <pc:sldMk cId="1843564418" sldId="257"/>
            <ac:spMk id="43" creationId="{55D4142C-5077-457F-A6AD-3FECFDB39685}"/>
          </ac:spMkLst>
        </pc:spChg>
        <pc:spChg chg="add del">
          <ac:chgData name="Jheel Jagani" userId="1e95a620a2ef8d3b" providerId="LiveId" clId="{7338AA80-8866-470F-8BB0-89E2DE0EB418}" dt="2024-01-10T00:22:04.815" v="1948" actId="26606"/>
          <ac:spMkLst>
            <pc:docMk/>
            <pc:sldMk cId="1843564418" sldId="257"/>
            <ac:spMk id="44" creationId="{953EE71A-6488-4203-A7C4-77102FD0DCCA}"/>
          </ac:spMkLst>
        </pc:spChg>
        <pc:spChg chg="add del">
          <ac:chgData name="Jheel Jagani" userId="1e95a620a2ef8d3b" providerId="LiveId" clId="{7338AA80-8866-470F-8BB0-89E2DE0EB418}" dt="2024-01-09T03:29:03.375" v="190" actId="26606"/>
          <ac:spMkLst>
            <pc:docMk/>
            <pc:sldMk cId="1843564418" sldId="257"/>
            <ac:spMk id="45" creationId="{7A5F0580-5EE9-419F-96EE-B6529EF6E7D0}"/>
          </ac:spMkLst>
        </pc:spChg>
        <pc:spChg chg="add del">
          <ac:chgData name="Jheel Jagani" userId="1e95a620a2ef8d3b" providerId="LiveId" clId="{7338AA80-8866-470F-8BB0-89E2DE0EB418}" dt="2024-01-10T00:22:06.471" v="1950" actId="26606"/>
          <ac:spMkLst>
            <pc:docMk/>
            <pc:sldMk cId="1843564418" sldId="257"/>
            <ac:spMk id="46" creationId="{45D37F4E-DDB4-456B-97E0-9937730A039F}"/>
          </ac:spMkLst>
        </pc:spChg>
        <pc:spChg chg="add del">
          <ac:chgData name="Jheel Jagani" userId="1e95a620a2ef8d3b" providerId="LiveId" clId="{7338AA80-8866-470F-8BB0-89E2DE0EB418}" dt="2024-01-10T00:22:06.471" v="1950" actId="26606"/>
          <ac:spMkLst>
            <pc:docMk/>
            <pc:sldMk cId="1843564418" sldId="257"/>
            <ac:spMk id="47" creationId="{B2DD41CD-8F47-4F56-AD12-4E2FF7696987}"/>
          </ac:spMkLst>
        </pc:spChg>
        <pc:spChg chg="add del">
          <ac:chgData name="Jheel Jagani" userId="1e95a620a2ef8d3b" providerId="LiveId" clId="{7338AA80-8866-470F-8BB0-89E2DE0EB418}" dt="2024-01-10T00:22:21.767" v="1952" actId="26606"/>
          <ac:spMkLst>
            <pc:docMk/>
            <pc:sldMk cId="1843564418" sldId="257"/>
            <ac:spMk id="49" creationId="{9F7D5CDA-D291-4307-BF55-1381FED29634}"/>
          </ac:spMkLst>
        </pc:spChg>
        <pc:spChg chg="add del">
          <ac:chgData name="Jheel Jagani" userId="1e95a620a2ef8d3b" providerId="LiveId" clId="{7338AA80-8866-470F-8BB0-89E2DE0EB418}" dt="2024-01-09T03:29:00.056" v="187" actId="26606"/>
          <ac:spMkLst>
            <pc:docMk/>
            <pc:sldMk cId="1843564418" sldId="257"/>
            <ac:spMk id="50" creationId="{8380AD67-C5CA-4918-B4BB-C359BB03EEDD}"/>
          </ac:spMkLst>
        </pc:spChg>
        <pc:spChg chg="add del">
          <ac:chgData name="Jheel Jagani" userId="1e95a620a2ef8d3b" providerId="LiveId" clId="{7338AA80-8866-470F-8BB0-89E2DE0EB418}" dt="2024-01-10T00:22:34.555" v="1953" actId="26606"/>
          <ac:spMkLst>
            <pc:docMk/>
            <pc:sldMk cId="1843564418" sldId="257"/>
            <ac:spMk id="51" creationId="{2C61293E-6EBE-43EF-A52C-9BEBFD7679D4}"/>
          </ac:spMkLst>
        </pc:spChg>
        <pc:spChg chg="add del">
          <ac:chgData name="Jheel Jagani" userId="1e95a620a2ef8d3b" providerId="LiveId" clId="{7338AA80-8866-470F-8BB0-89E2DE0EB418}" dt="2024-01-09T03:29:00.056" v="187" actId="26606"/>
          <ac:spMkLst>
            <pc:docMk/>
            <pc:sldMk cId="1843564418" sldId="257"/>
            <ac:spMk id="52" creationId="{EABAD4DA-87BA-4F70-9EF0-45C6BCF17823}"/>
          </ac:spMkLst>
        </pc:spChg>
        <pc:spChg chg="add del">
          <ac:chgData name="Jheel Jagani" userId="1e95a620a2ef8d3b" providerId="LiveId" clId="{7338AA80-8866-470F-8BB0-89E2DE0EB418}" dt="2024-01-10T00:22:34.555" v="1953" actId="26606"/>
          <ac:spMkLst>
            <pc:docMk/>
            <pc:sldMk cId="1843564418" sldId="257"/>
            <ac:spMk id="53" creationId="{3FCFB1DE-0B7E-48CC-BA90-B2AB0889F9D6}"/>
          </ac:spMkLst>
        </pc:spChg>
        <pc:spChg chg="add del">
          <ac:chgData name="Jheel Jagani" userId="1e95a620a2ef8d3b" providerId="LiveId" clId="{7338AA80-8866-470F-8BB0-89E2DE0EB418}" dt="2024-01-09T03:29:00.056" v="187" actId="26606"/>
          <ac:spMkLst>
            <pc:docMk/>
            <pc:sldMk cId="1843564418" sldId="257"/>
            <ac:spMk id="54" creationId="{915128D9-2797-47FA-B6FE-EC24E6B8437A}"/>
          </ac:spMkLst>
        </pc:spChg>
        <pc:spChg chg="add del">
          <ac:chgData name="Jheel Jagani" userId="1e95a620a2ef8d3b" providerId="LiveId" clId="{7338AA80-8866-470F-8BB0-89E2DE0EB418}" dt="2024-01-10T00:27:58.432" v="1976"/>
          <ac:spMkLst>
            <pc:docMk/>
            <pc:sldMk cId="1843564418" sldId="257"/>
            <ac:spMk id="55" creationId="{45D37F4E-DDB4-456B-97E0-9937730A039F}"/>
          </ac:spMkLst>
        </pc:spChg>
        <pc:spChg chg="add del">
          <ac:chgData name="Jheel Jagani" userId="1e95a620a2ef8d3b" providerId="LiveId" clId="{7338AA80-8866-470F-8BB0-89E2DE0EB418}" dt="2024-01-09T03:29:03.363" v="189" actId="26606"/>
          <ac:spMkLst>
            <pc:docMk/>
            <pc:sldMk cId="1843564418" sldId="257"/>
            <ac:spMk id="56" creationId="{7A5F0580-5EE9-419F-96EE-B6529EF6E7D0}"/>
          </ac:spMkLst>
        </pc:spChg>
        <pc:spChg chg="add del">
          <ac:chgData name="Jheel Jagani" userId="1e95a620a2ef8d3b" providerId="LiveId" clId="{7338AA80-8866-470F-8BB0-89E2DE0EB418}" dt="2024-01-09T03:29:03.363" v="189" actId="26606"/>
          <ac:spMkLst>
            <pc:docMk/>
            <pc:sldMk cId="1843564418" sldId="257"/>
            <ac:spMk id="57" creationId="{94E4D846-3AFC-4F86-8C35-24B0542A269D}"/>
          </ac:spMkLst>
        </pc:spChg>
        <pc:spChg chg="add del">
          <ac:chgData name="Jheel Jagani" userId="1e95a620a2ef8d3b" providerId="LiveId" clId="{7338AA80-8866-470F-8BB0-89E2DE0EB418}" dt="2024-01-09T03:29:03.363" v="189" actId="26606"/>
          <ac:spMkLst>
            <pc:docMk/>
            <pc:sldMk cId="1843564418" sldId="257"/>
            <ac:spMk id="58" creationId="{4F981527-1C7E-4847-B180-945BFB1A8D73}"/>
          </ac:spMkLst>
        </pc:spChg>
        <pc:spChg chg="add del">
          <ac:chgData name="Jheel Jagani" userId="1e95a620a2ef8d3b" providerId="LiveId" clId="{7338AA80-8866-470F-8BB0-89E2DE0EB418}" dt="2024-01-09T03:29:03.363" v="189" actId="26606"/>
          <ac:spMkLst>
            <pc:docMk/>
            <pc:sldMk cId="1843564418" sldId="257"/>
            <ac:spMk id="59" creationId="{55D4142C-5077-457F-A6AD-3FECFDB39685}"/>
          </ac:spMkLst>
        </pc:spChg>
        <pc:spChg chg="add del">
          <ac:chgData name="Jheel Jagani" userId="1e95a620a2ef8d3b" providerId="LiveId" clId="{7338AA80-8866-470F-8BB0-89E2DE0EB418}" dt="2024-01-10T00:27:58.432" v="1976"/>
          <ac:spMkLst>
            <pc:docMk/>
            <pc:sldMk cId="1843564418" sldId="257"/>
            <ac:spMk id="60" creationId="{B2DD41CD-8F47-4F56-AD12-4E2FF7696987}"/>
          </ac:spMkLst>
        </pc:spChg>
        <pc:spChg chg="add del">
          <ac:chgData name="Jheel Jagani" userId="1e95a620a2ef8d3b" providerId="LiveId" clId="{7338AA80-8866-470F-8BB0-89E2DE0EB418}" dt="2024-01-09T03:30:12.302" v="206" actId="26606"/>
          <ac:spMkLst>
            <pc:docMk/>
            <pc:sldMk cId="1843564418" sldId="257"/>
            <ac:spMk id="61" creationId="{8108D317-7CBD-4897-BD1F-959436D2A3BE}"/>
          </ac:spMkLst>
        </pc:spChg>
        <pc:spChg chg="add del">
          <ac:chgData name="Jheel Jagani" userId="1e95a620a2ef8d3b" providerId="LiveId" clId="{7338AA80-8866-470F-8BB0-89E2DE0EB418}" dt="2024-01-09T03:30:12.302" v="206" actId="26606"/>
          <ac:spMkLst>
            <pc:docMk/>
            <pc:sldMk cId="1843564418" sldId="257"/>
            <ac:spMk id="62" creationId="{D6297641-8B9F-4767-9606-8A11313227BF}"/>
          </ac:spMkLst>
        </pc:spChg>
        <pc:spChg chg="add del">
          <ac:chgData name="Jheel Jagani" userId="1e95a620a2ef8d3b" providerId="LiveId" clId="{7338AA80-8866-470F-8BB0-89E2DE0EB418}" dt="2024-01-09T03:30:12.302" v="206" actId="26606"/>
          <ac:spMkLst>
            <pc:docMk/>
            <pc:sldMk cId="1843564418" sldId="257"/>
            <ac:spMk id="63" creationId="{D8F3CA65-EA00-46B4-9616-39E6853F7BED}"/>
          </ac:spMkLst>
        </pc:spChg>
        <pc:spChg chg="add del">
          <ac:chgData name="Jheel Jagani" userId="1e95a620a2ef8d3b" providerId="LiveId" clId="{7338AA80-8866-470F-8BB0-89E2DE0EB418}" dt="2024-01-09T03:29:40.609" v="193" actId="26606"/>
          <ac:spMkLst>
            <pc:docMk/>
            <pc:sldMk cId="1843564418" sldId="257"/>
            <ac:spMk id="68" creationId="{8380AD67-C5CA-4918-B4BB-C359BB03EEDD}"/>
          </ac:spMkLst>
        </pc:spChg>
        <pc:spChg chg="add del">
          <ac:chgData name="Jheel Jagani" userId="1e95a620a2ef8d3b" providerId="LiveId" clId="{7338AA80-8866-470F-8BB0-89E2DE0EB418}" dt="2024-01-09T03:29:40.609" v="193" actId="26606"/>
          <ac:spMkLst>
            <pc:docMk/>
            <pc:sldMk cId="1843564418" sldId="257"/>
            <ac:spMk id="70" creationId="{EABAD4DA-87BA-4F70-9EF0-45C6BCF17823}"/>
          </ac:spMkLst>
        </pc:spChg>
        <pc:spChg chg="add del">
          <ac:chgData name="Jheel Jagani" userId="1e95a620a2ef8d3b" providerId="LiveId" clId="{7338AA80-8866-470F-8BB0-89E2DE0EB418}" dt="2024-01-09T03:29:40.609" v="193" actId="26606"/>
          <ac:spMkLst>
            <pc:docMk/>
            <pc:sldMk cId="1843564418" sldId="257"/>
            <ac:spMk id="72" creationId="{915128D9-2797-47FA-B6FE-EC24E6B8437A}"/>
          </ac:spMkLst>
        </pc:spChg>
        <pc:spChg chg="add del">
          <ac:chgData name="Jheel Jagani" userId="1e95a620a2ef8d3b" providerId="LiveId" clId="{7338AA80-8866-470F-8BB0-89E2DE0EB418}" dt="2024-01-09T03:29:42.898" v="195" actId="26606"/>
          <ac:spMkLst>
            <pc:docMk/>
            <pc:sldMk cId="1843564418" sldId="257"/>
            <ac:spMk id="74" creationId="{8108D317-7CBD-4897-BD1F-959436D2A3BE}"/>
          </ac:spMkLst>
        </pc:spChg>
        <pc:spChg chg="add del">
          <ac:chgData name="Jheel Jagani" userId="1e95a620a2ef8d3b" providerId="LiveId" clId="{7338AA80-8866-470F-8BB0-89E2DE0EB418}" dt="2024-01-09T03:29:42.898" v="195" actId="26606"/>
          <ac:spMkLst>
            <pc:docMk/>
            <pc:sldMk cId="1843564418" sldId="257"/>
            <ac:spMk id="75" creationId="{D6297641-8B9F-4767-9606-8A11313227BF}"/>
          </ac:spMkLst>
        </pc:spChg>
        <pc:spChg chg="add del">
          <ac:chgData name="Jheel Jagani" userId="1e95a620a2ef8d3b" providerId="LiveId" clId="{7338AA80-8866-470F-8BB0-89E2DE0EB418}" dt="2024-01-09T03:29:42.898" v="195" actId="26606"/>
          <ac:spMkLst>
            <pc:docMk/>
            <pc:sldMk cId="1843564418" sldId="257"/>
            <ac:spMk id="76" creationId="{D8F3CA65-EA00-46B4-9616-39E6853F7BED}"/>
          </ac:spMkLst>
        </pc:spChg>
        <pc:spChg chg="add del">
          <ac:chgData name="Jheel Jagani" userId="1e95a620a2ef8d3b" providerId="LiveId" clId="{7338AA80-8866-470F-8BB0-89E2DE0EB418}" dt="2024-01-09T03:29:43.986" v="197" actId="26606"/>
          <ac:spMkLst>
            <pc:docMk/>
            <pc:sldMk cId="1843564418" sldId="257"/>
            <ac:spMk id="78" creationId="{8380AD67-C5CA-4918-B4BB-C359BB03EEDD}"/>
          </ac:spMkLst>
        </pc:spChg>
        <pc:spChg chg="add del">
          <ac:chgData name="Jheel Jagani" userId="1e95a620a2ef8d3b" providerId="LiveId" clId="{7338AA80-8866-470F-8BB0-89E2DE0EB418}" dt="2024-01-09T03:29:43.986" v="197" actId="26606"/>
          <ac:spMkLst>
            <pc:docMk/>
            <pc:sldMk cId="1843564418" sldId="257"/>
            <ac:spMk id="79" creationId="{EABAD4DA-87BA-4F70-9EF0-45C6BCF17823}"/>
          </ac:spMkLst>
        </pc:spChg>
        <pc:spChg chg="add del">
          <ac:chgData name="Jheel Jagani" userId="1e95a620a2ef8d3b" providerId="LiveId" clId="{7338AA80-8866-470F-8BB0-89E2DE0EB418}" dt="2024-01-09T03:29:43.986" v="197" actId="26606"/>
          <ac:spMkLst>
            <pc:docMk/>
            <pc:sldMk cId="1843564418" sldId="257"/>
            <ac:spMk id="80" creationId="{915128D9-2797-47FA-B6FE-EC24E6B8437A}"/>
          </ac:spMkLst>
        </pc:spChg>
        <pc:spChg chg="add del">
          <ac:chgData name="Jheel Jagani" userId="1e95a620a2ef8d3b" providerId="LiveId" clId="{7338AA80-8866-470F-8BB0-89E2DE0EB418}" dt="2024-01-09T03:29:48.998" v="199" actId="26606"/>
          <ac:spMkLst>
            <pc:docMk/>
            <pc:sldMk cId="1843564418" sldId="257"/>
            <ac:spMk id="82" creationId="{94E4D846-3AFC-4F86-8C35-24B0542A269D}"/>
          </ac:spMkLst>
        </pc:spChg>
        <pc:spChg chg="add del">
          <ac:chgData name="Jheel Jagani" userId="1e95a620a2ef8d3b" providerId="LiveId" clId="{7338AA80-8866-470F-8BB0-89E2DE0EB418}" dt="2024-01-09T03:29:48.998" v="199" actId="26606"/>
          <ac:spMkLst>
            <pc:docMk/>
            <pc:sldMk cId="1843564418" sldId="257"/>
            <ac:spMk id="83" creationId="{4F981527-1C7E-4847-B180-945BFB1A8D73}"/>
          </ac:spMkLst>
        </pc:spChg>
        <pc:spChg chg="add del">
          <ac:chgData name="Jheel Jagani" userId="1e95a620a2ef8d3b" providerId="LiveId" clId="{7338AA80-8866-470F-8BB0-89E2DE0EB418}" dt="2024-01-09T03:29:48.998" v="199" actId="26606"/>
          <ac:spMkLst>
            <pc:docMk/>
            <pc:sldMk cId="1843564418" sldId="257"/>
            <ac:spMk id="84" creationId="{55D4142C-5077-457F-A6AD-3FECFDB39685}"/>
          </ac:spMkLst>
        </pc:spChg>
        <pc:spChg chg="add del">
          <ac:chgData name="Jheel Jagani" userId="1e95a620a2ef8d3b" providerId="LiveId" clId="{7338AA80-8866-470F-8BB0-89E2DE0EB418}" dt="2024-01-09T03:29:48.998" v="199" actId="26606"/>
          <ac:spMkLst>
            <pc:docMk/>
            <pc:sldMk cId="1843564418" sldId="257"/>
            <ac:spMk id="85" creationId="{7A5F0580-5EE9-419F-96EE-B6529EF6E7D0}"/>
          </ac:spMkLst>
        </pc:spChg>
        <pc:spChg chg="add del">
          <ac:chgData name="Jheel Jagani" userId="1e95a620a2ef8d3b" providerId="LiveId" clId="{7338AA80-8866-470F-8BB0-89E2DE0EB418}" dt="2024-01-09T03:30:05.188" v="201" actId="26606"/>
          <ac:spMkLst>
            <pc:docMk/>
            <pc:sldMk cId="1843564418" sldId="257"/>
            <ac:spMk id="87" creationId="{2C9A9DA9-7DC8-488B-A882-123947B0F3D9}"/>
          </ac:spMkLst>
        </pc:spChg>
        <pc:spChg chg="add del">
          <ac:chgData name="Jheel Jagani" userId="1e95a620a2ef8d3b" providerId="LiveId" clId="{7338AA80-8866-470F-8BB0-89E2DE0EB418}" dt="2024-01-09T03:30:05.188" v="201" actId="26606"/>
          <ac:spMkLst>
            <pc:docMk/>
            <pc:sldMk cId="1843564418" sldId="257"/>
            <ac:spMk id="88" creationId="{57F6BDD4-E066-4008-8011-6CC31AEB4556}"/>
          </ac:spMkLst>
        </pc:spChg>
        <pc:spChg chg="add del">
          <ac:chgData name="Jheel Jagani" userId="1e95a620a2ef8d3b" providerId="LiveId" clId="{7338AA80-8866-470F-8BB0-89E2DE0EB418}" dt="2024-01-09T03:30:05.188" v="201" actId="26606"/>
          <ac:spMkLst>
            <pc:docMk/>
            <pc:sldMk cId="1843564418" sldId="257"/>
            <ac:spMk id="89" creationId="{2711A8FB-68FC-45FC-B01E-38F809E2D439}"/>
          </ac:spMkLst>
        </pc:spChg>
        <pc:spChg chg="add del">
          <ac:chgData name="Jheel Jagani" userId="1e95a620a2ef8d3b" providerId="LiveId" clId="{7338AA80-8866-470F-8BB0-89E2DE0EB418}" dt="2024-01-09T03:30:05.188" v="201" actId="26606"/>
          <ac:spMkLst>
            <pc:docMk/>
            <pc:sldMk cId="1843564418" sldId="257"/>
            <ac:spMk id="90" creationId="{2A865FE3-5FC9-4049-87CF-30019C46C0F5}"/>
          </ac:spMkLst>
        </pc:spChg>
        <pc:spChg chg="add del">
          <ac:chgData name="Jheel Jagani" userId="1e95a620a2ef8d3b" providerId="LiveId" clId="{7338AA80-8866-470F-8BB0-89E2DE0EB418}" dt="2024-01-09T03:30:07.667" v="203" actId="26606"/>
          <ac:spMkLst>
            <pc:docMk/>
            <pc:sldMk cId="1843564418" sldId="257"/>
            <ac:spMk id="92" creationId="{94E4D846-3AFC-4F86-8C35-24B0542A269D}"/>
          </ac:spMkLst>
        </pc:spChg>
        <pc:spChg chg="add del">
          <ac:chgData name="Jheel Jagani" userId="1e95a620a2ef8d3b" providerId="LiveId" clId="{7338AA80-8866-470F-8BB0-89E2DE0EB418}" dt="2024-01-09T03:30:07.667" v="203" actId="26606"/>
          <ac:spMkLst>
            <pc:docMk/>
            <pc:sldMk cId="1843564418" sldId="257"/>
            <ac:spMk id="93" creationId="{4F981527-1C7E-4847-B180-945BFB1A8D73}"/>
          </ac:spMkLst>
        </pc:spChg>
        <pc:spChg chg="add del">
          <ac:chgData name="Jheel Jagani" userId="1e95a620a2ef8d3b" providerId="LiveId" clId="{7338AA80-8866-470F-8BB0-89E2DE0EB418}" dt="2024-01-09T03:30:07.667" v="203" actId="26606"/>
          <ac:spMkLst>
            <pc:docMk/>
            <pc:sldMk cId="1843564418" sldId="257"/>
            <ac:spMk id="94" creationId="{55D4142C-5077-457F-A6AD-3FECFDB39685}"/>
          </ac:spMkLst>
        </pc:spChg>
        <pc:spChg chg="add del">
          <ac:chgData name="Jheel Jagani" userId="1e95a620a2ef8d3b" providerId="LiveId" clId="{7338AA80-8866-470F-8BB0-89E2DE0EB418}" dt="2024-01-09T03:30:07.667" v="203" actId="26606"/>
          <ac:spMkLst>
            <pc:docMk/>
            <pc:sldMk cId="1843564418" sldId="257"/>
            <ac:spMk id="95" creationId="{7A5F0580-5EE9-419F-96EE-B6529EF6E7D0}"/>
          </ac:spMkLst>
        </pc:spChg>
        <pc:spChg chg="add del">
          <ac:chgData name="Jheel Jagani" userId="1e95a620a2ef8d3b" providerId="LiveId" clId="{7338AA80-8866-470F-8BB0-89E2DE0EB418}" dt="2024-01-09T03:30:12.291" v="205" actId="26606"/>
          <ac:spMkLst>
            <pc:docMk/>
            <pc:sldMk cId="1843564418" sldId="257"/>
            <ac:spMk id="97" creationId="{8380AD67-C5CA-4918-B4BB-C359BB03EEDD}"/>
          </ac:spMkLst>
        </pc:spChg>
        <pc:spChg chg="add del">
          <ac:chgData name="Jheel Jagani" userId="1e95a620a2ef8d3b" providerId="LiveId" clId="{7338AA80-8866-470F-8BB0-89E2DE0EB418}" dt="2024-01-09T03:30:12.291" v="205" actId="26606"/>
          <ac:spMkLst>
            <pc:docMk/>
            <pc:sldMk cId="1843564418" sldId="257"/>
            <ac:spMk id="98" creationId="{EABAD4DA-87BA-4F70-9EF0-45C6BCF17823}"/>
          </ac:spMkLst>
        </pc:spChg>
        <pc:spChg chg="add del">
          <ac:chgData name="Jheel Jagani" userId="1e95a620a2ef8d3b" providerId="LiveId" clId="{7338AA80-8866-470F-8BB0-89E2DE0EB418}" dt="2024-01-09T03:30:12.291" v="205" actId="26606"/>
          <ac:spMkLst>
            <pc:docMk/>
            <pc:sldMk cId="1843564418" sldId="257"/>
            <ac:spMk id="99" creationId="{915128D9-2797-47FA-B6FE-EC24E6B8437A}"/>
          </ac:spMkLst>
        </pc:spChg>
        <pc:spChg chg="add del">
          <ac:chgData name="Jheel Jagani" userId="1e95a620a2ef8d3b" providerId="LiveId" clId="{7338AA80-8866-470F-8BB0-89E2DE0EB418}" dt="2024-01-09T03:38:51.498" v="291"/>
          <ac:spMkLst>
            <pc:docMk/>
            <pc:sldMk cId="1843564418" sldId="257"/>
            <ac:spMk id="101" creationId="{2C9A9DA9-7DC8-488B-A882-123947B0F3D9}"/>
          </ac:spMkLst>
        </pc:spChg>
        <pc:spChg chg="add del">
          <ac:chgData name="Jheel Jagani" userId="1e95a620a2ef8d3b" providerId="LiveId" clId="{7338AA80-8866-470F-8BB0-89E2DE0EB418}" dt="2024-01-09T03:38:51.498" v="291"/>
          <ac:spMkLst>
            <pc:docMk/>
            <pc:sldMk cId="1843564418" sldId="257"/>
            <ac:spMk id="102" creationId="{57F6BDD4-E066-4008-8011-6CC31AEB4556}"/>
          </ac:spMkLst>
        </pc:spChg>
        <pc:spChg chg="add del">
          <ac:chgData name="Jheel Jagani" userId="1e95a620a2ef8d3b" providerId="LiveId" clId="{7338AA80-8866-470F-8BB0-89E2DE0EB418}" dt="2024-01-09T03:38:51.498" v="291"/>
          <ac:spMkLst>
            <pc:docMk/>
            <pc:sldMk cId="1843564418" sldId="257"/>
            <ac:spMk id="103" creationId="{2711A8FB-68FC-45FC-B01E-38F809E2D439}"/>
          </ac:spMkLst>
        </pc:spChg>
        <pc:spChg chg="add del">
          <ac:chgData name="Jheel Jagani" userId="1e95a620a2ef8d3b" providerId="LiveId" clId="{7338AA80-8866-470F-8BB0-89E2DE0EB418}" dt="2024-01-09T03:38:51.498" v="291"/>
          <ac:spMkLst>
            <pc:docMk/>
            <pc:sldMk cId="1843564418" sldId="257"/>
            <ac:spMk id="104" creationId="{2A865FE3-5FC9-4049-87CF-30019C46C0F5}"/>
          </ac:spMkLst>
        </pc:spChg>
        <pc:grpChg chg="add del">
          <ac:chgData name="Jheel Jagani" userId="1e95a620a2ef8d3b" providerId="LiveId" clId="{7338AA80-8866-470F-8BB0-89E2DE0EB418}" dt="2024-01-10T03:44:24.270" v="2585" actId="26606"/>
          <ac:grpSpMkLst>
            <pc:docMk/>
            <pc:sldMk cId="1843564418" sldId="257"/>
            <ac:grpSpMk id="38" creationId="{442598CC-934A-7BCD-C691-B2FE74CEDE6E}"/>
          </ac:grpSpMkLst>
        </pc:grpChg>
        <pc:picChg chg="add mod ord">
          <ac:chgData name="Jheel Jagani" userId="1e95a620a2ef8d3b" providerId="LiveId" clId="{7338AA80-8866-470F-8BB0-89E2DE0EB418}" dt="2024-01-10T03:44:24.270" v="2585" actId="26606"/>
          <ac:picMkLst>
            <pc:docMk/>
            <pc:sldMk cId="1843564418" sldId="257"/>
            <ac:picMk id="23" creationId="{EB76326B-2A36-B832-5E10-4A62F4C5C89C}"/>
          </ac:picMkLst>
        </pc:picChg>
      </pc:sldChg>
      <pc:sldChg chg="addSp delSp modSp new del mod setBg delDesignElem">
        <pc:chgData name="Jheel Jagani" userId="1e95a620a2ef8d3b" providerId="LiveId" clId="{7338AA80-8866-470F-8BB0-89E2DE0EB418}" dt="2024-01-09T05:21:43.183" v="548" actId="2696"/>
        <pc:sldMkLst>
          <pc:docMk/>
          <pc:sldMk cId="1933366348" sldId="258"/>
        </pc:sldMkLst>
        <pc:spChg chg="mod ord">
          <ac:chgData name="Jheel Jagani" userId="1e95a620a2ef8d3b" providerId="LiveId" clId="{7338AA80-8866-470F-8BB0-89E2DE0EB418}" dt="2024-01-09T05:17:42.276" v="501" actId="2711"/>
          <ac:spMkLst>
            <pc:docMk/>
            <pc:sldMk cId="1933366348" sldId="258"/>
            <ac:spMk id="2" creationId="{BDF233A3-E715-DE4C-0989-7376BC0E1FB5}"/>
          </ac:spMkLst>
        </pc:spChg>
        <pc:spChg chg="add del mod">
          <ac:chgData name="Jheel Jagani" userId="1e95a620a2ef8d3b" providerId="LiveId" clId="{7338AA80-8866-470F-8BB0-89E2DE0EB418}" dt="2024-01-09T03:39:50.119" v="307" actId="26606"/>
          <ac:spMkLst>
            <pc:docMk/>
            <pc:sldMk cId="1933366348" sldId="258"/>
            <ac:spMk id="3" creationId="{33F5920A-B79E-BF8B-9D45-8DE1DF87780A}"/>
          </ac:spMkLst>
        </pc:spChg>
        <pc:spChg chg="add mod">
          <ac:chgData name="Jheel Jagani" userId="1e95a620a2ef8d3b" providerId="LiveId" clId="{7338AA80-8866-470F-8BB0-89E2DE0EB418}" dt="2024-01-09T05:21:17.681" v="544" actId="20577"/>
          <ac:spMkLst>
            <pc:docMk/>
            <pc:sldMk cId="1933366348" sldId="258"/>
            <ac:spMk id="6" creationId="{C6CFD38F-25BB-773F-2DCA-D6F0E5858A9F}"/>
          </ac:spMkLst>
        </pc:spChg>
        <pc:spChg chg="add del">
          <ac:chgData name="Jheel Jagani" userId="1e95a620a2ef8d3b" providerId="LiveId" clId="{7338AA80-8866-470F-8BB0-89E2DE0EB418}" dt="2024-01-09T03:39:01.011" v="294" actId="26606"/>
          <ac:spMkLst>
            <pc:docMk/>
            <pc:sldMk cId="1933366348" sldId="258"/>
            <ac:spMk id="9" creationId="{8380AD67-C5CA-4918-B4BB-C359BB03EEDD}"/>
          </ac:spMkLst>
        </pc:spChg>
        <pc:spChg chg="add del">
          <ac:chgData name="Jheel Jagani" userId="1e95a620a2ef8d3b" providerId="LiveId" clId="{7338AA80-8866-470F-8BB0-89E2DE0EB418}" dt="2024-01-09T03:39:01.011" v="294" actId="26606"/>
          <ac:spMkLst>
            <pc:docMk/>
            <pc:sldMk cId="1933366348" sldId="258"/>
            <ac:spMk id="11" creationId="{EABAD4DA-87BA-4F70-9EF0-45C6BCF17823}"/>
          </ac:spMkLst>
        </pc:spChg>
        <pc:spChg chg="add del">
          <ac:chgData name="Jheel Jagani" userId="1e95a620a2ef8d3b" providerId="LiveId" clId="{7338AA80-8866-470F-8BB0-89E2DE0EB418}" dt="2024-01-09T03:39:01.011" v="294" actId="26606"/>
          <ac:spMkLst>
            <pc:docMk/>
            <pc:sldMk cId="1933366348" sldId="258"/>
            <ac:spMk id="13" creationId="{915128D9-2797-47FA-B6FE-EC24E6B8437A}"/>
          </ac:spMkLst>
        </pc:spChg>
        <pc:spChg chg="add del">
          <ac:chgData name="Jheel Jagani" userId="1e95a620a2ef8d3b" providerId="LiveId" clId="{7338AA80-8866-470F-8BB0-89E2DE0EB418}" dt="2024-01-09T03:39:04.708" v="297" actId="26606"/>
          <ac:spMkLst>
            <pc:docMk/>
            <pc:sldMk cId="1933366348" sldId="258"/>
            <ac:spMk id="15" creationId="{F94AA2BD-2E3F-4B1D-8127-5744B8115311}"/>
          </ac:spMkLst>
        </pc:spChg>
        <pc:spChg chg="add del">
          <ac:chgData name="Jheel Jagani" userId="1e95a620a2ef8d3b" providerId="LiveId" clId="{7338AA80-8866-470F-8BB0-89E2DE0EB418}" dt="2024-01-09T03:39:04.708" v="297" actId="26606"/>
          <ac:spMkLst>
            <pc:docMk/>
            <pc:sldMk cId="1933366348" sldId="258"/>
            <ac:spMk id="16" creationId="{4BD02261-2DC8-4AA8-9E16-7751AE892445}"/>
          </ac:spMkLst>
        </pc:spChg>
        <pc:spChg chg="add del">
          <ac:chgData name="Jheel Jagani" userId="1e95a620a2ef8d3b" providerId="LiveId" clId="{7338AA80-8866-470F-8BB0-89E2DE0EB418}" dt="2024-01-09T03:39:04.708" v="297" actId="26606"/>
          <ac:spMkLst>
            <pc:docMk/>
            <pc:sldMk cId="1933366348" sldId="258"/>
            <ac:spMk id="17" creationId="{3D752CF2-2291-40B5-B462-C17B174C10BC}"/>
          </ac:spMkLst>
        </pc:spChg>
        <pc:spChg chg="add del">
          <ac:chgData name="Jheel Jagani" userId="1e95a620a2ef8d3b" providerId="LiveId" clId="{7338AA80-8866-470F-8BB0-89E2DE0EB418}" dt="2024-01-09T03:39:07.940" v="299" actId="26606"/>
          <ac:spMkLst>
            <pc:docMk/>
            <pc:sldMk cId="1933366348" sldId="258"/>
            <ac:spMk id="20" creationId="{53B021B3-DE93-4AB7-8A18-CF5F1CED88B8}"/>
          </ac:spMkLst>
        </pc:spChg>
        <pc:spChg chg="add del">
          <ac:chgData name="Jheel Jagani" userId="1e95a620a2ef8d3b" providerId="LiveId" clId="{7338AA80-8866-470F-8BB0-89E2DE0EB418}" dt="2024-01-09T03:39:07.940" v="299" actId="26606"/>
          <ac:spMkLst>
            <pc:docMk/>
            <pc:sldMk cId="1933366348" sldId="258"/>
            <ac:spMk id="21" creationId="{52D502E5-F6B4-4D58-B4AE-FC466FF15EE8}"/>
          </ac:spMkLst>
        </pc:spChg>
        <pc:spChg chg="add del">
          <ac:chgData name="Jheel Jagani" userId="1e95a620a2ef8d3b" providerId="LiveId" clId="{7338AA80-8866-470F-8BB0-89E2DE0EB418}" dt="2024-01-09T03:39:07.940" v="299" actId="26606"/>
          <ac:spMkLst>
            <pc:docMk/>
            <pc:sldMk cId="1933366348" sldId="258"/>
            <ac:spMk id="22" creationId="{9DECDBF4-02B6-4BB4-B65B-B8107AD6A9E8}"/>
          </ac:spMkLst>
        </pc:spChg>
        <pc:spChg chg="add del">
          <ac:chgData name="Jheel Jagani" userId="1e95a620a2ef8d3b" providerId="LiveId" clId="{7338AA80-8866-470F-8BB0-89E2DE0EB418}" dt="2024-01-09T03:39:26.048" v="301" actId="26606"/>
          <ac:spMkLst>
            <pc:docMk/>
            <pc:sldMk cId="1933366348" sldId="258"/>
            <ac:spMk id="25" creationId="{7517A47C-B2E5-4B79-8061-D74B1311AF6E}"/>
          </ac:spMkLst>
        </pc:spChg>
        <pc:spChg chg="add del">
          <ac:chgData name="Jheel Jagani" userId="1e95a620a2ef8d3b" providerId="LiveId" clId="{7338AA80-8866-470F-8BB0-89E2DE0EB418}" dt="2024-01-09T03:39:26.048" v="301" actId="26606"/>
          <ac:spMkLst>
            <pc:docMk/>
            <pc:sldMk cId="1933366348" sldId="258"/>
            <ac:spMk id="26" creationId="{C505E780-2083-4CB5-A42A-5E0E2908ECC3}"/>
          </ac:spMkLst>
        </pc:spChg>
        <pc:spChg chg="add del">
          <ac:chgData name="Jheel Jagani" userId="1e95a620a2ef8d3b" providerId="LiveId" clId="{7338AA80-8866-470F-8BB0-89E2DE0EB418}" dt="2024-01-09T03:39:26.048" v="301" actId="26606"/>
          <ac:spMkLst>
            <pc:docMk/>
            <pc:sldMk cId="1933366348" sldId="258"/>
            <ac:spMk id="27" creationId="{D2C0AE1C-0118-41AE-8A10-7CDCBF10E96F}"/>
          </ac:spMkLst>
        </pc:spChg>
        <pc:spChg chg="add del">
          <ac:chgData name="Jheel Jagani" userId="1e95a620a2ef8d3b" providerId="LiveId" clId="{7338AA80-8866-470F-8BB0-89E2DE0EB418}" dt="2024-01-09T03:39:26.048" v="301" actId="26606"/>
          <ac:spMkLst>
            <pc:docMk/>
            <pc:sldMk cId="1933366348" sldId="258"/>
            <ac:spMk id="28" creationId="{463EEC44-1BA3-44ED-81FC-A644B04B2A44}"/>
          </ac:spMkLst>
        </pc:spChg>
        <pc:spChg chg="add del">
          <ac:chgData name="Jheel Jagani" userId="1e95a620a2ef8d3b" providerId="LiveId" clId="{7338AA80-8866-470F-8BB0-89E2DE0EB418}" dt="2024-01-09T03:39:50.098" v="306" actId="26606"/>
          <ac:spMkLst>
            <pc:docMk/>
            <pc:sldMk cId="1933366348" sldId="258"/>
            <ac:spMk id="33" creationId="{8380AD67-C5CA-4918-B4BB-C359BB03EEDD}"/>
          </ac:spMkLst>
        </pc:spChg>
        <pc:spChg chg="add del">
          <ac:chgData name="Jheel Jagani" userId="1e95a620a2ef8d3b" providerId="LiveId" clId="{7338AA80-8866-470F-8BB0-89E2DE0EB418}" dt="2024-01-09T03:39:50.098" v="306" actId="26606"/>
          <ac:spMkLst>
            <pc:docMk/>
            <pc:sldMk cId="1933366348" sldId="258"/>
            <ac:spMk id="35" creationId="{EABAD4DA-87BA-4F70-9EF0-45C6BCF17823}"/>
          </ac:spMkLst>
        </pc:spChg>
        <pc:spChg chg="add del">
          <ac:chgData name="Jheel Jagani" userId="1e95a620a2ef8d3b" providerId="LiveId" clId="{7338AA80-8866-470F-8BB0-89E2DE0EB418}" dt="2024-01-09T03:39:50.098" v="306" actId="26606"/>
          <ac:spMkLst>
            <pc:docMk/>
            <pc:sldMk cId="1933366348" sldId="258"/>
            <ac:spMk id="36" creationId="{915128D9-2797-47FA-B6FE-EC24E6B8437A}"/>
          </ac:spMkLst>
        </pc:spChg>
        <pc:spChg chg="add del mod">
          <ac:chgData name="Jheel Jagani" userId="1e95a620a2ef8d3b" providerId="LiveId" clId="{7338AA80-8866-470F-8BB0-89E2DE0EB418}" dt="2024-01-09T03:39:50.098" v="306" actId="26606"/>
          <ac:spMkLst>
            <pc:docMk/>
            <pc:sldMk cId="1933366348" sldId="258"/>
            <ac:spMk id="37" creationId="{33F5920A-B79E-BF8B-9D45-8DE1DF87780A}"/>
          </ac:spMkLst>
        </pc:spChg>
        <pc:spChg chg="add del">
          <ac:chgData name="Jheel Jagani" userId="1e95a620a2ef8d3b" providerId="LiveId" clId="{7338AA80-8866-470F-8BB0-89E2DE0EB418}" dt="2024-01-09T03:40:09.539" v="322" actId="26606"/>
          <ac:spMkLst>
            <pc:docMk/>
            <pc:sldMk cId="1933366348" sldId="258"/>
            <ac:spMk id="39" creationId="{F94AA2BD-2E3F-4B1D-8127-5744B8115311}"/>
          </ac:spMkLst>
        </pc:spChg>
        <pc:spChg chg="add del">
          <ac:chgData name="Jheel Jagani" userId="1e95a620a2ef8d3b" providerId="LiveId" clId="{7338AA80-8866-470F-8BB0-89E2DE0EB418}" dt="2024-01-09T03:40:09.539" v="322" actId="26606"/>
          <ac:spMkLst>
            <pc:docMk/>
            <pc:sldMk cId="1933366348" sldId="258"/>
            <ac:spMk id="40" creationId="{4BD02261-2DC8-4AA8-9E16-7751AE892445}"/>
          </ac:spMkLst>
        </pc:spChg>
        <pc:spChg chg="add del">
          <ac:chgData name="Jheel Jagani" userId="1e95a620a2ef8d3b" providerId="LiveId" clId="{7338AA80-8866-470F-8BB0-89E2DE0EB418}" dt="2024-01-09T03:40:09.539" v="322" actId="26606"/>
          <ac:spMkLst>
            <pc:docMk/>
            <pc:sldMk cId="1933366348" sldId="258"/>
            <ac:spMk id="41" creationId="{3D752CF2-2291-40B5-B462-C17B174C10BC}"/>
          </ac:spMkLst>
        </pc:spChg>
        <pc:spChg chg="add mod ord">
          <ac:chgData name="Jheel Jagani" userId="1e95a620a2ef8d3b" providerId="LiveId" clId="{7338AA80-8866-470F-8BB0-89E2DE0EB418}" dt="2024-01-09T05:11:03.203" v="375" actId="26606"/>
          <ac:spMkLst>
            <pc:docMk/>
            <pc:sldMk cId="1933366348" sldId="258"/>
            <ac:spMk id="42" creationId="{33F5920A-B79E-BF8B-9D45-8DE1DF87780A}"/>
          </ac:spMkLst>
        </pc:spChg>
        <pc:spChg chg="add del">
          <ac:chgData name="Jheel Jagani" userId="1e95a620a2ef8d3b" providerId="LiveId" clId="{7338AA80-8866-470F-8BB0-89E2DE0EB418}" dt="2024-01-09T03:40:03.150" v="312" actId="26606"/>
          <ac:spMkLst>
            <pc:docMk/>
            <pc:sldMk cId="1933366348" sldId="258"/>
            <ac:spMk id="48" creationId="{79477870-C64A-4E35-8F2F-05B7114F3C74}"/>
          </ac:spMkLst>
        </pc:spChg>
        <pc:spChg chg="add del">
          <ac:chgData name="Jheel Jagani" userId="1e95a620a2ef8d3b" providerId="LiveId" clId="{7338AA80-8866-470F-8BB0-89E2DE0EB418}" dt="2024-01-09T03:40:03.150" v="312" actId="26606"/>
          <ac:spMkLst>
            <pc:docMk/>
            <pc:sldMk cId="1933366348" sldId="258"/>
            <ac:spMk id="50" creationId="{8AEA628B-C8FF-4D0B-B111-F101F580B15D}"/>
          </ac:spMkLst>
        </pc:spChg>
        <pc:spChg chg="add del">
          <ac:chgData name="Jheel Jagani" userId="1e95a620a2ef8d3b" providerId="LiveId" clId="{7338AA80-8866-470F-8BB0-89E2DE0EB418}" dt="2024-01-09T03:40:03.150" v="312" actId="26606"/>
          <ac:spMkLst>
            <pc:docMk/>
            <pc:sldMk cId="1933366348" sldId="258"/>
            <ac:spMk id="52" creationId="{42663BD0-064C-40FC-A331-F49FCA9536AA}"/>
          </ac:spMkLst>
        </pc:spChg>
        <pc:spChg chg="add del">
          <ac:chgData name="Jheel Jagani" userId="1e95a620a2ef8d3b" providerId="LiveId" clId="{7338AA80-8866-470F-8BB0-89E2DE0EB418}" dt="2024-01-09T03:40:04.349" v="315" actId="26606"/>
          <ac:spMkLst>
            <pc:docMk/>
            <pc:sldMk cId="1933366348" sldId="258"/>
            <ac:spMk id="54" creationId="{2A865FE3-5FC9-4049-87CF-30019C46C0F5}"/>
          </ac:spMkLst>
        </pc:spChg>
        <pc:spChg chg="add del">
          <ac:chgData name="Jheel Jagani" userId="1e95a620a2ef8d3b" providerId="LiveId" clId="{7338AA80-8866-470F-8BB0-89E2DE0EB418}" dt="2024-01-09T03:40:04.349" v="315" actId="26606"/>
          <ac:spMkLst>
            <pc:docMk/>
            <pc:sldMk cId="1933366348" sldId="258"/>
            <ac:spMk id="55" creationId="{2C9A9DA9-7DC8-488B-A882-123947B0F3D9}"/>
          </ac:spMkLst>
        </pc:spChg>
        <pc:spChg chg="add del">
          <ac:chgData name="Jheel Jagani" userId="1e95a620a2ef8d3b" providerId="LiveId" clId="{7338AA80-8866-470F-8BB0-89E2DE0EB418}" dt="2024-01-09T03:40:04.349" v="315" actId="26606"/>
          <ac:spMkLst>
            <pc:docMk/>
            <pc:sldMk cId="1933366348" sldId="258"/>
            <ac:spMk id="56" creationId="{57F6BDD4-E066-4008-8011-6CC31AEB4556}"/>
          </ac:spMkLst>
        </pc:spChg>
        <pc:spChg chg="add del">
          <ac:chgData name="Jheel Jagani" userId="1e95a620a2ef8d3b" providerId="LiveId" clId="{7338AA80-8866-470F-8BB0-89E2DE0EB418}" dt="2024-01-09T03:40:04.349" v="315" actId="26606"/>
          <ac:spMkLst>
            <pc:docMk/>
            <pc:sldMk cId="1933366348" sldId="258"/>
            <ac:spMk id="57" creationId="{2711A8FB-68FC-45FC-B01E-38F809E2D439}"/>
          </ac:spMkLst>
        </pc:spChg>
        <pc:spChg chg="add del">
          <ac:chgData name="Jheel Jagani" userId="1e95a620a2ef8d3b" providerId="LiveId" clId="{7338AA80-8866-470F-8BB0-89E2DE0EB418}" dt="2024-01-09T03:40:06.039" v="318" actId="26606"/>
          <ac:spMkLst>
            <pc:docMk/>
            <pc:sldMk cId="1933366348" sldId="258"/>
            <ac:spMk id="59" creationId="{5DF40726-9B19-4165-9C26-757D16E19E23}"/>
          </ac:spMkLst>
        </pc:spChg>
        <pc:spChg chg="add del">
          <ac:chgData name="Jheel Jagani" userId="1e95a620a2ef8d3b" providerId="LiveId" clId="{7338AA80-8866-470F-8BB0-89E2DE0EB418}" dt="2024-01-09T03:40:06.039" v="318" actId="26606"/>
          <ac:spMkLst>
            <pc:docMk/>
            <pc:sldMk cId="1933366348" sldId="258"/>
            <ac:spMk id="60" creationId="{2089CB41-F399-4AEB-980C-5BFB1049CBED}"/>
          </ac:spMkLst>
        </pc:spChg>
        <pc:spChg chg="add del">
          <ac:chgData name="Jheel Jagani" userId="1e95a620a2ef8d3b" providerId="LiveId" clId="{7338AA80-8866-470F-8BB0-89E2DE0EB418}" dt="2024-01-09T03:40:06.039" v="318" actId="26606"/>
          <ac:spMkLst>
            <pc:docMk/>
            <pc:sldMk cId="1933366348" sldId="258"/>
            <ac:spMk id="61" creationId="{1BFC967B-3DD6-463D-9DB9-6E4419AE0DAA}"/>
          </ac:spMkLst>
        </pc:spChg>
        <pc:spChg chg="add del">
          <ac:chgData name="Jheel Jagani" userId="1e95a620a2ef8d3b" providerId="LiveId" clId="{7338AA80-8866-470F-8BB0-89E2DE0EB418}" dt="2024-01-09T03:40:09.527" v="321" actId="26606"/>
          <ac:spMkLst>
            <pc:docMk/>
            <pc:sldMk cId="1933366348" sldId="258"/>
            <ac:spMk id="63" creationId="{9AA72BD9-2C5A-4EDC-931F-5AA08EACA0F3}"/>
          </ac:spMkLst>
        </pc:spChg>
        <pc:spChg chg="add del">
          <ac:chgData name="Jheel Jagani" userId="1e95a620a2ef8d3b" providerId="LiveId" clId="{7338AA80-8866-470F-8BB0-89E2DE0EB418}" dt="2024-01-09T03:40:09.527" v="321" actId="26606"/>
          <ac:spMkLst>
            <pc:docMk/>
            <pc:sldMk cId="1933366348" sldId="258"/>
            <ac:spMk id="64" creationId="{8A6DB0E6-E65F-4229-A5A0-2500203B6CC3}"/>
          </ac:spMkLst>
        </pc:spChg>
        <pc:spChg chg="add del">
          <ac:chgData name="Jheel Jagani" userId="1e95a620a2ef8d3b" providerId="LiveId" clId="{7338AA80-8866-470F-8BB0-89E2DE0EB418}" dt="2024-01-09T03:40:09.527" v="321" actId="26606"/>
          <ac:spMkLst>
            <pc:docMk/>
            <pc:sldMk cId="1933366348" sldId="258"/>
            <ac:spMk id="65" creationId="{55D4142C-5077-457F-A6AD-3FECFDB39685}"/>
          </ac:spMkLst>
        </pc:spChg>
        <pc:spChg chg="add del">
          <ac:chgData name="Jheel Jagani" userId="1e95a620a2ef8d3b" providerId="LiveId" clId="{7338AA80-8866-470F-8BB0-89E2DE0EB418}" dt="2024-01-09T03:40:09.527" v="321" actId="26606"/>
          <ac:spMkLst>
            <pc:docMk/>
            <pc:sldMk cId="1933366348" sldId="258"/>
            <ac:spMk id="66" creationId="{7A5F0580-5EE9-419F-96EE-B6529EF6E7D0}"/>
          </ac:spMkLst>
        </pc:spChg>
        <pc:spChg chg="add del">
          <ac:chgData name="Jheel Jagani" userId="1e95a620a2ef8d3b" providerId="LiveId" clId="{7338AA80-8866-470F-8BB0-89E2DE0EB418}" dt="2024-01-09T03:40:34.728" v="333" actId="26606"/>
          <ac:spMkLst>
            <pc:docMk/>
            <pc:sldMk cId="1933366348" sldId="258"/>
            <ac:spMk id="68" creationId="{84ECDE7A-6944-466D-8FFE-149A29BA6BAE}"/>
          </ac:spMkLst>
        </pc:spChg>
        <pc:spChg chg="add del">
          <ac:chgData name="Jheel Jagani" userId="1e95a620a2ef8d3b" providerId="LiveId" clId="{7338AA80-8866-470F-8BB0-89E2DE0EB418}" dt="2024-01-09T03:40:34.728" v="333" actId="26606"/>
          <ac:spMkLst>
            <pc:docMk/>
            <pc:sldMk cId="1933366348" sldId="258"/>
            <ac:spMk id="69" creationId="{B3420082-9415-44EC-802E-C77D71D59C57}"/>
          </ac:spMkLst>
        </pc:spChg>
        <pc:spChg chg="add del">
          <ac:chgData name="Jheel Jagani" userId="1e95a620a2ef8d3b" providerId="LiveId" clId="{7338AA80-8866-470F-8BB0-89E2DE0EB418}" dt="2024-01-09T03:40:34.728" v="333" actId="26606"/>
          <ac:spMkLst>
            <pc:docMk/>
            <pc:sldMk cId="1933366348" sldId="258"/>
            <ac:spMk id="70" creationId="{55A52C45-1FCB-4636-A80F-2849B8226C01}"/>
          </ac:spMkLst>
        </pc:spChg>
        <pc:spChg chg="add del">
          <ac:chgData name="Jheel Jagani" userId="1e95a620a2ef8d3b" providerId="LiveId" clId="{7338AA80-8866-470F-8BB0-89E2DE0EB418}" dt="2024-01-09T03:40:34.728" v="333" actId="26606"/>
          <ac:spMkLst>
            <pc:docMk/>
            <pc:sldMk cId="1933366348" sldId="258"/>
            <ac:spMk id="71" creationId="{768EB4DD-3704-43AD-92B3-C4E0C6EA92CB}"/>
          </ac:spMkLst>
        </pc:spChg>
        <pc:spChg chg="add del">
          <ac:chgData name="Jheel Jagani" userId="1e95a620a2ef8d3b" providerId="LiveId" clId="{7338AA80-8866-470F-8BB0-89E2DE0EB418}" dt="2024-01-09T03:40:28.733" v="327" actId="26606"/>
          <ac:spMkLst>
            <pc:docMk/>
            <pc:sldMk cId="1933366348" sldId="258"/>
            <ac:spMk id="76" creationId="{DF44879F-6698-4394-89D4-7B3CDB92E9A0}"/>
          </ac:spMkLst>
        </pc:spChg>
        <pc:spChg chg="add del">
          <ac:chgData name="Jheel Jagani" userId="1e95a620a2ef8d3b" providerId="LiveId" clId="{7338AA80-8866-470F-8BB0-89E2DE0EB418}" dt="2024-01-09T03:40:28.733" v="327" actId="26606"/>
          <ac:spMkLst>
            <pc:docMk/>
            <pc:sldMk cId="1933366348" sldId="258"/>
            <ac:spMk id="78" creationId="{C65FD3B2-577C-49A0-B40E-4845C5D597CF}"/>
          </ac:spMkLst>
        </pc:spChg>
        <pc:spChg chg="add del">
          <ac:chgData name="Jheel Jagani" userId="1e95a620a2ef8d3b" providerId="LiveId" clId="{7338AA80-8866-470F-8BB0-89E2DE0EB418}" dt="2024-01-09T03:40:28.733" v="327" actId="26606"/>
          <ac:spMkLst>
            <pc:docMk/>
            <pc:sldMk cId="1933366348" sldId="258"/>
            <ac:spMk id="80" creationId="{7A0B5DEA-ADF6-4BA5-9307-147F0A4685A0}"/>
          </ac:spMkLst>
        </pc:spChg>
        <pc:spChg chg="add del">
          <ac:chgData name="Jheel Jagani" userId="1e95a620a2ef8d3b" providerId="LiveId" clId="{7338AA80-8866-470F-8BB0-89E2DE0EB418}" dt="2024-01-09T03:40:28.733" v="327" actId="26606"/>
          <ac:spMkLst>
            <pc:docMk/>
            <pc:sldMk cId="1933366348" sldId="258"/>
            <ac:spMk id="82" creationId="{9DECDBF4-02B6-4BB4-B65B-B8107AD6A9E8}"/>
          </ac:spMkLst>
        </pc:spChg>
        <pc:spChg chg="add del">
          <ac:chgData name="Jheel Jagani" userId="1e95a620a2ef8d3b" providerId="LiveId" clId="{7338AA80-8866-470F-8BB0-89E2DE0EB418}" dt="2024-01-09T03:40:31.558" v="329" actId="26606"/>
          <ac:spMkLst>
            <pc:docMk/>
            <pc:sldMk cId="1933366348" sldId="258"/>
            <ac:spMk id="84" creationId="{92468898-5A6E-4D55-85EC-308E785EE06C}"/>
          </ac:spMkLst>
        </pc:spChg>
        <pc:spChg chg="add del">
          <ac:chgData name="Jheel Jagani" userId="1e95a620a2ef8d3b" providerId="LiveId" clId="{7338AA80-8866-470F-8BB0-89E2DE0EB418}" dt="2024-01-09T03:40:31.558" v="329" actId="26606"/>
          <ac:spMkLst>
            <pc:docMk/>
            <pc:sldMk cId="1933366348" sldId="258"/>
            <ac:spMk id="85" creationId="{3E23A947-2D45-4208-AE2B-64948C87A3EB}"/>
          </ac:spMkLst>
        </pc:spChg>
        <pc:spChg chg="add del">
          <ac:chgData name="Jheel Jagani" userId="1e95a620a2ef8d3b" providerId="LiveId" clId="{7338AA80-8866-470F-8BB0-89E2DE0EB418}" dt="2024-01-09T03:40:31.558" v="329" actId="26606"/>
          <ac:spMkLst>
            <pc:docMk/>
            <pc:sldMk cId="1933366348" sldId="258"/>
            <ac:spMk id="86" creationId="{E5BBB0F9-6A59-4D02-A9C7-A2D6516684CE}"/>
          </ac:spMkLst>
        </pc:spChg>
        <pc:spChg chg="add del">
          <ac:chgData name="Jheel Jagani" userId="1e95a620a2ef8d3b" providerId="LiveId" clId="{7338AA80-8866-470F-8BB0-89E2DE0EB418}" dt="2024-01-09T03:40:34.717" v="332" actId="26606"/>
          <ac:spMkLst>
            <pc:docMk/>
            <pc:sldMk cId="1933366348" sldId="258"/>
            <ac:spMk id="88" creationId="{7C432AFE-B3D2-4BFF-BF8F-96C27AFF1AC7}"/>
          </ac:spMkLst>
        </pc:spChg>
        <pc:spChg chg="add del">
          <ac:chgData name="Jheel Jagani" userId="1e95a620a2ef8d3b" providerId="LiveId" clId="{7338AA80-8866-470F-8BB0-89E2DE0EB418}" dt="2024-01-09T03:40:34.717" v="332" actId="26606"/>
          <ac:spMkLst>
            <pc:docMk/>
            <pc:sldMk cId="1933366348" sldId="258"/>
            <ac:spMk id="89" creationId="{AF2F604E-43BE-4DC3-B983-E071523364F8}"/>
          </ac:spMkLst>
        </pc:spChg>
        <pc:spChg chg="add del">
          <ac:chgData name="Jheel Jagani" userId="1e95a620a2ef8d3b" providerId="LiveId" clId="{7338AA80-8866-470F-8BB0-89E2DE0EB418}" dt="2024-01-09T03:40:34.717" v="332" actId="26606"/>
          <ac:spMkLst>
            <pc:docMk/>
            <pc:sldMk cId="1933366348" sldId="258"/>
            <ac:spMk id="90" creationId="{08C9B587-E65E-4B52-B37C-ABEBB6E87928}"/>
          </ac:spMkLst>
        </pc:spChg>
        <pc:spChg chg="add del">
          <ac:chgData name="Jheel Jagani" userId="1e95a620a2ef8d3b" providerId="LiveId" clId="{7338AA80-8866-470F-8BB0-89E2DE0EB418}" dt="2024-01-09T05:10:19.880" v="338" actId="26606"/>
          <ac:spMkLst>
            <pc:docMk/>
            <pc:sldMk cId="1933366348" sldId="258"/>
            <ac:spMk id="92" creationId="{9AA72BD9-2C5A-4EDC-931F-5AA08EACA0F3}"/>
          </ac:spMkLst>
        </pc:spChg>
        <pc:spChg chg="add del">
          <ac:chgData name="Jheel Jagani" userId="1e95a620a2ef8d3b" providerId="LiveId" clId="{7338AA80-8866-470F-8BB0-89E2DE0EB418}" dt="2024-01-09T05:10:19.880" v="338" actId="26606"/>
          <ac:spMkLst>
            <pc:docMk/>
            <pc:sldMk cId="1933366348" sldId="258"/>
            <ac:spMk id="93" creationId="{8A6DB0E6-E65F-4229-A5A0-2500203B6CC3}"/>
          </ac:spMkLst>
        </pc:spChg>
        <pc:spChg chg="add del">
          <ac:chgData name="Jheel Jagani" userId="1e95a620a2ef8d3b" providerId="LiveId" clId="{7338AA80-8866-470F-8BB0-89E2DE0EB418}" dt="2024-01-09T05:10:19.880" v="338" actId="26606"/>
          <ac:spMkLst>
            <pc:docMk/>
            <pc:sldMk cId="1933366348" sldId="258"/>
            <ac:spMk id="94" creationId="{55D4142C-5077-457F-A6AD-3FECFDB39685}"/>
          </ac:spMkLst>
        </pc:spChg>
        <pc:spChg chg="add del">
          <ac:chgData name="Jheel Jagani" userId="1e95a620a2ef8d3b" providerId="LiveId" clId="{7338AA80-8866-470F-8BB0-89E2DE0EB418}" dt="2024-01-09T05:10:19.880" v="338" actId="26606"/>
          <ac:spMkLst>
            <pc:docMk/>
            <pc:sldMk cId="1933366348" sldId="258"/>
            <ac:spMk id="95" creationId="{7A5F0580-5EE9-419F-96EE-B6529EF6E7D0}"/>
          </ac:spMkLst>
        </pc:spChg>
        <pc:spChg chg="add del">
          <ac:chgData name="Jheel Jagani" userId="1e95a620a2ef8d3b" providerId="LiveId" clId="{7338AA80-8866-470F-8BB0-89E2DE0EB418}" dt="2024-01-09T05:11:03.203" v="375" actId="26606"/>
          <ac:spMkLst>
            <pc:docMk/>
            <pc:sldMk cId="1933366348" sldId="258"/>
            <ac:spMk id="100" creationId="{9AA72BD9-2C5A-4EDC-931F-5AA08EACA0F3}"/>
          </ac:spMkLst>
        </pc:spChg>
        <pc:spChg chg="add del">
          <ac:chgData name="Jheel Jagani" userId="1e95a620a2ef8d3b" providerId="LiveId" clId="{7338AA80-8866-470F-8BB0-89E2DE0EB418}" dt="2024-01-09T05:11:03.203" v="375" actId="26606"/>
          <ac:spMkLst>
            <pc:docMk/>
            <pc:sldMk cId="1933366348" sldId="258"/>
            <ac:spMk id="102" creationId="{8A6DB0E6-E65F-4229-A5A0-2500203B6CC3}"/>
          </ac:spMkLst>
        </pc:spChg>
        <pc:spChg chg="add del">
          <ac:chgData name="Jheel Jagani" userId="1e95a620a2ef8d3b" providerId="LiveId" clId="{7338AA80-8866-470F-8BB0-89E2DE0EB418}" dt="2024-01-09T05:11:03.203" v="375" actId="26606"/>
          <ac:spMkLst>
            <pc:docMk/>
            <pc:sldMk cId="1933366348" sldId="258"/>
            <ac:spMk id="104" creationId="{55D4142C-5077-457F-A6AD-3FECFDB39685}"/>
          </ac:spMkLst>
        </pc:spChg>
        <pc:spChg chg="add del">
          <ac:chgData name="Jheel Jagani" userId="1e95a620a2ef8d3b" providerId="LiveId" clId="{7338AA80-8866-470F-8BB0-89E2DE0EB418}" dt="2024-01-09T05:11:03.203" v="375" actId="26606"/>
          <ac:spMkLst>
            <pc:docMk/>
            <pc:sldMk cId="1933366348" sldId="258"/>
            <ac:spMk id="106" creationId="{7A5F0580-5EE9-419F-96EE-B6529EF6E7D0}"/>
          </ac:spMkLst>
        </pc:spChg>
        <pc:spChg chg="add del">
          <ac:chgData name="Jheel Jagani" userId="1e95a620a2ef8d3b" providerId="LiveId" clId="{7338AA80-8866-470F-8BB0-89E2DE0EB418}" dt="2024-01-09T05:19:16.145" v="527"/>
          <ac:spMkLst>
            <pc:docMk/>
            <pc:sldMk cId="1933366348" sldId="258"/>
            <ac:spMk id="111" creationId="{8FC9BE17-9A7B-462D-AE50-3D8777387304}"/>
          </ac:spMkLst>
        </pc:spChg>
        <pc:spChg chg="add del">
          <ac:chgData name="Jheel Jagani" userId="1e95a620a2ef8d3b" providerId="LiveId" clId="{7338AA80-8866-470F-8BB0-89E2DE0EB418}" dt="2024-01-09T05:19:16.145" v="527"/>
          <ac:spMkLst>
            <pc:docMk/>
            <pc:sldMk cId="1933366348" sldId="258"/>
            <ac:spMk id="113" creationId="{3EBE8569-6AEC-4B8C-8D53-2DE337CDBA65}"/>
          </ac:spMkLst>
        </pc:spChg>
        <pc:spChg chg="add del">
          <ac:chgData name="Jheel Jagani" userId="1e95a620a2ef8d3b" providerId="LiveId" clId="{7338AA80-8866-470F-8BB0-89E2DE0EB418}" dt="2024-01-09T05:19:16.145" v="527"/>
          <ac:spMkLst>
            <pc:docMk/>
            <pc:sldMk cId="1933366348" sldId="258"/>
            <ac:spMk id="115" creationId="{55D4142C-5077-457F-A6AD-3FECFDB39685}"/>
          </ac:spMkLst>
        </pc:spChg>
        <pc:spChg chg="add del">
          <ac:chgData name="Jheel Jagani" userId="1e95a620a2ef8d3b" providerId="LiveId" clId="{7338AA80-8866-470F-8BB0-89E2DE0EB418}" dt="2024-01-09T05:19:16.145" v="527"/>
          <ac:spMkLst>
            <pc:docMk/>
            <pc:sldMk cId="1933366348" sldId="258"/>
            <ac:spMk id="117" creationId="{7A5F0580-5EE9-419F-96EE-B6529EF6E7D0}"/>
          </ac:spMkLst>
        </pc:spChg>
        <pc:graphicFrameChg chg="add del">
          <ac:chgData name="Jheel Jagani" userId="1e95a620a2ef8d3b" providerId="LiveId" clId="{7338AA80-8866-470F-8BB0-89E2DE0EB418}" dt="2024-01-09T03:39:07.940" v="299" actId="26606"/>
          <ac:graphicFrameMkLst>
            <pc:docMk/>
            <pc:sldMk cId="1933366348" sldId="258"/>
            <ac:graphicFrameMk id="23" creationId="{965C0852-1DDD-DF47-CE75-03EBD4B736F8}"/>
          </ac:graphicFrameMkLst>
        </pc:graphicFrameChg>
        <pc:graphicFrameChg chg="add del">
          <ac:chgData name="Jheel Jagani" userId="1e95a620a2ef8d3b" providerId="LiveId" clId="{7338AA80-8866-470F-8BB0-89E2DE0EB418}" dt="2024-01-09T03:39:26.048" v="301" actId="26606"/>
          <ac:graphicFrameMkLst>
            <pc:docMk/>
            <pc:sldMk cId="1933366348" sldId="258"/>
            <ac:graphicFrameMk id="29" creationId="{72C7B99D-C918-CC95-FFFA-7257958B19FF}"/>
          </ac:graphicFrameMkLst>
        </pc:graphicFrameChg>
        <pc:graphicFrameChg chg="add del">
          <ac:chgData name="Jheel Jagani" userId="1e95a620a2ef8d3b" providerId="LiveId" clId="{7338AA80-8866-470F-8BB0-89E2DE0EB418}" dt="2024-01-09T03:39:48.114" v="303" actId="26606"/>
          <ac:graphicFrameMkLst>
            <pc:docMk/>
            <pc:sldMk cId="1933366348" sldId="258"/>
            <ac:graphicFrameMk id="31" creationId="{B3BC8CED-91C0-5D17-002A-EB77DCACAA2A}"/>
          </ac:graphicFrameMkLst>
        </pc:graphicFrameChg>
        <pc:picChg chg="add del">
          <ac:chgData name="Jheel Jagani" userId="1e95a620a2ef8d3b" providerId="LiveId" clId="{7338AA80-8866-470F-8BB0-89E2DE0EB418}" dt="2024-01-09T03:39:01.011" v="294" actId="26606"/>
          <ac:picMkLst>
            <pc:docMk/>
            <pc:sldMk cId="1933366348" sldId="258"/>
            <ac:picMk id="5" creationId="{C7A98816-81C7-6479-959B-7C328B44C529}"/>
          </ac:picMkLst>
        </pc:picChg>
        <pc:picChg chg="add del">
          <ac:chgData name="Jheel Jagani" userId="1e95a620a2ef8d3b" providerId="LiveId" clId="{7338AA80-8866-470F-8BB0-89E2DE0EB418}" dt="2024-01-09T03:39:04.708" v="297" actId="26606"/>
          <ac:picMkLst>
            <pc:docMk/>
            <pc:sldMk cId="1933366348" sldId="258"/>
            <ac:picMk id="18" creationId="{00C2BCAC-8475-6E53-FE56-57FF3AA3138E}"/>
          </ac:picMkLst>
        </pc:picChg>
        <pc:picChg chg="add del">
          <ac:chgData name="Jheel Jagani" userId="1e95a620a2ef8d3b" providerId="LiveId" clId="{7338AA80-8866-470F-8BB0-89E2DE0EB418}" dt="2024-01-09T03:39:50.098" v="306" actId="26606"/>
          <ac:picMkLst>
            <pc:docMk/>
            <pc:sldMk cId="1933366348" sldId="258"/>
            <ac:picMk id="34" creationId="{C7A98816-81C7-6479-959B-7C328B44C529}"/>
          </ac:picMkLst>
        </pc:picChg>
        <pc:picChg chg="add mod ord">
          <ac:chgData name="Jheel Jagani" userId="1e95a620a2ef8d3b" providerId="LiveId" clId="{7338AA80-8866-470F-8BB0-89E2DE0EB418}" dt="2024-01-09T05:11:20.433" v="379" actId="14100"/>
          <ac:picMkLst>
            <pc:docMk/>
            <pc:sldMk cId="1933366348" sldId="258"/>
            <ac:picMk id="43" creationId="{00C2BCAC-8475-6E53-FE56-57FF3AA3138E}"/>
          </ac:picMkLst>
        </pc:picChg>
      </pc:sldChg>
      <pc:sldChg chg="addSp delSp modSp new mod modTransition setBg delDesignElem">
        <pc:chgData name="Jheel Jagani" userId="1e95a620a2ef8d3b" providerId="LiveId" clId="{7338AA80-8866-470F-8BB0-89E2DE0EB418}" dt="2024-01-10T04:10:14.770" v="2732" actId="1076"/>
        <pc:sldMkLst>
          <pc:docMk/>
          <pc:sldMk cId="3452047106" sldId="258"/>
        </pc:sldMkLst>
        <pc:spChg chg="mod">
          <ac:chgData name="Jheel Jagani" userId="1e95a620a2ef8d3b" providerId="LiveId" clId="{7338AA80-8866-470F-8BB0-89E2DE0EB418}" dt="2024-01-10T01:06:46.116" v="2261" actId="255"/>
          <ac:spMkLst>
            <pc:docMk/>
            <pc:sldMk cId="3452047106" sldId="258"/>
            <ac:spMk id="2" creationId="{A271F4BB-D6A2-F6F1-572C-13A5B7217B15}"/>
          </ac:spMkLst>
        </pc:spChg>
        <pc:spChg chg="mod ord">
          <ac:chgData name="Jheel Jagani" userId="1e95a620a2ef8d3b" providerId="LiveId" clId="{7338AA80-8866-470F-8BB0-89E2DE0EB418}" dt="2024-01-10T04:09:56.339" v="2731" actId="255"/>
          <ac:spMkLst>
            <pc:docMk/>
            <pc:sldMk cId="3452047106" sldId="258"/>
            <ac:spMk id="3" creationId="{65699C31-4C26-AC53-2614-A2E458FAF466}"/>
          </ac:spMkLst>
        </pc:spChg>
        <pc:spChg chg="add del">
          <ac:chgData name="Jheel Jagani" userId="1e95a620a2ef8d3b" providerId="LiveId" clId="{7338AA80-8866-470F-8BB0-89E2DE0EB418}" dt="2024-01-09T05:37:15.849" v="659" actId="26606"/>
          <ac:spMkLst>
            <pc:docMk/>
            <pc:sldMk cId="3452047106" sldId="258"/>
            <ac:spMk id="9" creationId="{C0763A76-9F1C-4FC5-82B7-DD475DA461B2}"/>
          </ac:spMkLst>
        </pc:spChg>
        <pc:spChg chg="add del">
          <ac:chgData name="Jheel Jagani" userId="1e95a620a2ef8d3b" providerId="LiveId" clId="{7338AA80-8866-470F-8BB0-89E2DE0EB418}" dt="2024-01-09T05:37:15.849" v="659" actId="26606"/>
          <ac:spMkLst>
            <pc:docMk/>
            <pc:sldMk cId="3452047106" sldId="258"/>
            <ac:spMk id="11" creationId="{E81BF4F6-F2CF-4984-9D14-D6966D92F99F}"/>
          </ac:spMkLst>
        </pc:spChg>
        <pc:spChg chg="add del">
          <ac:chgData name="Jheel Jagani" userId="1e95a620a2ef8d3b" providerId="LiveId" clId="{7338AA80-8866-470F-8BB0-89E2DE0EB418}" dt="2024-01-09T05:37:32.714" v="664" actId="26606"/>
          <ac:spMkLst>
            <pc:docMk/>
            <pc:sldMk cId="3452047106" sldId="258"/>
            <ac:spMk id="13" creationId="{DC39DE25-0E4E-0AA7-0932-1D78C2372786}"/>
          </ac:spMkLst>
        </pc:spChg>
        <pc:spChg chg="add del">
          <ac:chgData name="Jheel Jagani" userId="1e95a620a2ef8d3b" providerId="LiveId" clId="{7338AA80-8866-470F-8BB0-89E2DE0EB418}" dt="2024-01-09T05:37:32.714" v="664" actId="26606"/>
          <ac:spMkLst>
            <pc:docMk/>
            <pc:sldMk cId="3452047106" sldId="258"/>
            <ac:spMk id="15" creationId="{8D6EA299-0840-6DEA-E670-C49AEBC87E89}"/>
          </ac:spMkLst>
        </pc:spChg>
        <pc:spChg chg="add del">
          <ac:chgData name="Jheel Jagani" userId="1e95a620a2ef8d3b" providerId="LiveId" clId="{7338AA80-8866-470F-8BB0-89E2DE0EB418}" dt="2024-01-09T05:37:32.714" v="664" actId="26606"/>
          <ac:spMkLst>
            <pc:docMk/>
            <pc:sldMk cId="3452047106" sldId="258"/>
            <ac:spMk id="16" creationId="{AE3A741D-C19B-960A-5803-1C5887147820}"/>
          </ac:spMkLst>
        </pc:spChg>
        <pc:spChg chg="add del">
          <ac:chgData name="Jheel Jagani" userId="1e95a620a2ef8d3b" providerId="LiveId" clId="{7338AA80-8866-470F-8BB0-89E2DE0EB418}" dt="2024-01-09T05:37:32.714" v="664" actId="26606"/>
          <ac:spMkLst>
            <pc:docMk/>
            <pc:sldMk cId="3452047106" sldId="258"/>
            <ac:spMk id="17" creationId="{9C3A50E9-9119-7BC3-083B-2D84CCC78E47}"/>
          </ac:spMkLst>
        </pc:spChg>
        <pc:spChg chg="add del">
          <ac:chgData name="Jheel Jagani" userId="1e95a620a2ef8d3b" providerId="LiveId" clId="{7338AA80-8866-470F-8BB0-89E2DE0EB418}" dt="2024-01-09T23:31:40.366" v="1397" actId="26606"/>
          <ac:spMkLst>
            <pc:docMk/>
            <pc:sldMk cId="3452047106" sldId="258"/>
            <ac:spMk id="18" creationId="{45D37F4E-DDB4-456B-97E0-9937730A039F}"/>
          </ac:spMkLst>
        </pc:spChg>
        <pc:spChg chg="add del">
          <ac:chgData name="Jheel Jagani" userId="1e95a620a2ef8d3b" providerId="LiveId" clId="{7338AA80-8866-470F-8BB0-89E2DE0EB418}" dt="2024-01-09T23:30:01.786" v="1380" actId="26606"/>
          <ac:spMkLst>
            <pc:docMk/>
            <pc:sldMk cId="3452047106" sldId="258"/>
            <ac:spMk id="19" creationId="{45D37F4E-DDB4-456B-97E0-9937730A039F}"/>
          </ac:spMkLst>
        </pc:spChg>
        <pc:spChg chg="add del">
          <ac:chgData name="Jheel Jagani" userId="1e95a620a2ef8d3b" providerId="LiveId" clId="{7338AA80-8866-470F-8BB0-89E2DE0EB418}" dt="2024-01-09T23:31:40.366" v="1397" actId="26606"/>
          <ac:spMkLst>
            <pc:docMk/>
            <pc:sldMk cId="3452047106" sldId="258"/>
            <ac:spMk id="20" creationId="{B2DD41CD-8F47-4F56-AD12-4E2FF7696987}"/>
          </ac:spMkLst>
        </pc:spChg>
        <pc:spChg chg="add del">
          <ac:chgData name="Jheel Jagani" userId="1e95a620a2ef8d3b" providerId="LiveId" clId="{7338AA80-8866-470F-8BB0-89E2DE0EB418}" dt="2024-01-09T23:30:01.786" v="1380" actId="26606"/>
          <ac:spMkLst>
            <pc:docMk/>
            <pc:sldMk cId="3452047106" sldId="258"/>
            <ac:spMk id="21" creationId="{B2DD41CD-8F47-4F56-AD12-4E2FF7696987}"/>
          </ac:spMkLst>
        </pc:spChg>
        <pc:spChg chg="add del">
          <ac:chgData name="Jheel Jagani" userId="1e95a620a2ef8d3b" providerId="LiveId" clId="{7338AA80-8866-470F-8BB0-89E2DE0EB418}" dt="2024-01-09T05:37:52.434" v="667" actId="26606"/>
          <ac:spMkLst>
            <pc:docMk/>
            <pc:sldMk cId="3452047106" sldId="258"/>
            <ac:spMk id="22" creationId="{AE3A741D-C19B-960A-5803-1C5887147820}"/>
          </ac:spMkLst>
        </pc:spChg>
        <pc:spChg chg="add del">
          <ac:chgData name="Jheel Jagani" userId="1e95a620a2ef8d3b" providerId="LiveId" clId="{7338AA80-8866-470F-8BB0-89E2DE0EB418}" dt="2024-01-09T23:30:03.902" v="1382" actId="26606"/>
          <ac:spMkLst>
            <pc:docMk/>
            <pc:sldMk cId="3452047106" sldId="258"/>
            <ac:spMk id="23" creationId="{2C61293E-6EBE-43EF-A52C-9BEBFD7679D4}"/>
          </ac:spMkLst>
        </pc:spChg>
        <pc:spChg chg="add del">
          <ac:chgData name="Jheel Jagani" userId="1e95a620a2ef8d3b" providerId="LiveId" clId="{7338AA80-8866-470F-8BB0-89E2DE0EB418}" dt="2024-01-09T05:37:52.434" v="667" actId="26606"/>
          <ac:spMkLst>
            <pc:docMk/>
            <pc:sldMk cId="3452047106" sldId="258"/>
            <ac:spMk id="24" creationId="{9C3A50E9-9119-7BC3-083B-2D84CCC78E47}"/>
          </ac:spMkLst>
        </pc:spChg>
        <pc:spChg chg="add del">
          <ac:chgData name="Jheel Jagani" userId="1e95a620a2ef8d3b" providerId="LiveId" clId="{7338AA80-8866-470F-8BB0-89E2DE0EB418}" dt="2024-01-09T23:30:03.902" v="1382" actId="26606"/>
          <ac:spMkLst>
            <pc:docMk/>
            <pc:sldMk cId="3452047106" sldId="258"/>
            <ac:spMk id="25" creationId="{3FCFB1DE-0B7E-48CC-BA90-B2AB0889F9D6}"/>
          </ac:spMkLst>
        </pc:spChg>
        <pc:spChg chg="add del">
          <ac:chgData name="Jheel Jagani" userId="1e95a620a2ef8d3b" providerId="LiveId" clId="{7338AA80-8866-470F-8BB0-89E2DE0EB418}" dt="2024-01-09T05:37:52.434" v="667" actId="26606"/>
          <ac:spMkLst>
            <pc:docMk/>
            <pc:sldMk cId="3452047106" sldId="258"/>
            <ac:spMk id="26" creationId="{DC39DE25-0E4E-0AA7-0932-1D78C2372786}"/>
          </ac:spMkLst>
        </pc:spChg>
        <pc:spChg chg="add del">
          <ac:chgData name="Jheel Jagani" userId="1e95a620a2ef8d3b" providerId="LiveId" clId="{7338AA80-8866-470F-8BB0-89E2DE0EB418}" dt="2024-01-09T23:32:16.530" v="1418" actId="26606"/>
          <ac:spMkLst>
            <pc:docMk/>
            <pc:sldMk cId="3452047106" sldId="258"/>
            <ac:spMk id="27" creationId="{45D37F4E-DDB4-456B-97E0-9937730A039F}"/>
          </ac:spMkLst>
        </pc:spChg>
        <pc:spChg chg="add del">
          <ac:chgData name="Jheel Jagani" userId="1e95a620a2ef8d3b" providerId="LiveId" clId="{7338AA80-8866-470F-8BB0-89E2DE0EB418}" dt="2024-01-09T05:37:52.434" v="667" actId="26606"/>
          <ac:spMkLst>
            <pc:docMk/>
            <pc:sldMk cId="3452047106" sldId="258"/>
            <ac:spMk id="28" creationId="{8D6EA299-0840-6DEA-E670-C49AEBC87E89}"/>
          </ac:spMkLst>
        </pc:spChg>
        <pc:spChg chg="add del">
          <ac:chgData name="Jheel Jagani" userId="1e95a620a2ef8d3b" providerId="LiveId" clId="{7338AA80-8866-470F-8BB0-89E2DE0EB418}" dt="2024-01-09T23:32:16.530" v="1418" actId="26606"/>
          <ac:spMkLst>
            <pc:docMk/>
            <pc:sldMk cId="3452047106" sldId="258"/>
            <ac:spMk id="29" creationId="{B2DD41CD-8F47-4F56-AD12-4E2FF7696987}"/>
          </ac:spMkLst>
        </pc:spChg>
        <pc:spChg chg="add del">
          <ac:chgData name="Jheel Jagani" userId="1e95a620a2ef8d3b" providerId="LiveId" clId="{7338AA80-8866-470F-8BB0-89E2DE0EB418}" dt="2024-01-09T23:31:46.047" v="1399" actId="26606"/>
          <ac:spMkLst>
            <pc:docMk/>
            <pc:sldMk cId="3452047106" sldId="258"/>
            <ac:spMk id="30" creationId="{2C61293E-6EBE-43EF-A52C-9BEBFD7679D4}"/>
          </ac:spMkLst>
        </pc:spChg>
        <pc:spChg chg="add del">
          <ac:chgData name="Jheel Jagani" userId="1e95a620a2ef8d3b" providerId="LiveId" clId="{7338AA80-8866-470F-8BB0-89E2DE0EB418}" dt="2024-01-09T23:31:46.047" v="1399" actId="26606"/>
          <ac:spMkLst>
            <pc:docMk/>
            <pc:sldMk cId="3452047106" sldId="258"/>
            <ac:spMk id="31" creationId="{3FCFB1DE-0B7E-48CC-BA90-B2AB0889F9D6}"/>
          </ac:spMkLst>
        </pc:spChg>
        <pc:spChg chg="add del">
          <ac:chgData name="Jheel Jagani" userId="1e95a620a2ef8d3b" providerId="LiveId" clId="{7338AA80-8866-470F-8BB0-89E2DE0EB418}" dt="2024-01-10T00:14:54.415" v="1870"/>
          <ac:spMkLst>
            <pc:docMk/>
            <pc:sldMk cId="3452047106" sldId="258"/>
            <ac:spMk id="32" creationId="{45D37F4E-DDB4-456B-97E0-9937730A039F}"/>
          </ac:spMkLst>
        </pc:spChg>
        <pc:spChg chg="add del">
          <ac:chgData name="Jheel Jagani" userId="1e95a620a2ef8d3b" providerId="LiveId" clId="{7338AA80-8866-470F-8BB0-89E2DE0EB418}" dt="2024-01-09T05:39:48.775" v="686" actId="26606"/>
          <ac:spMkLst>
            <pc:docMk/>
            <pc:sldMk cId="3452047106" sldId="258"/>
            <ac:spMk id="33" creationId="{E81BF4F6-F2CF-4984-9D14-D6966D92F99F}"/>
          </ac:spMkLst>
        </pc:spChg>
        <pc:spChg chg="add del">
          <ac:chgData name="Jheel Jagani" userId="1e95a620a2ef8d3b" providerId="LiveId" clId="{7338AA80-8866-470F-8BB0-89E2DE0EB418}" dt="2024-01-09T23:32:12.432" v="1411" actId="26606"/>
          <ac:spMkLst>
            <pc:docMk/>
            <pc:sldMk cId="3452047106" sldId="258"/>
            <ac:spMk id="34" creationId="{45D37F4E-DDB4-456B-97E0-9937730A039F}"/>
          </ac:spMkLst>
        </pc:spChg>
        <pc:spChg chg="add del">
          <ac:chgData name="Jheel Jagani" userId="1e95a620a2ef8d3b" providerId="LiveId" clId="{7338AA80-8866-470F-8BB0-89E2DE0EB418}" dt="2024-01-09T23:32:12.432" v="1411" actId="26606"/>
          <ac:spMkLst>
            <pc:docMk/>
            <pc:sldMk cId="3452047106" sldId="258"/>
            <ac:spMk id="35" creationId="{B2DD41CD-8F47-4F56-AD12-4E2FF7696987}"/>
          </ac:spMkLst>
        </pc:spChg>
        <pc:spChg chg="add del">
          <ac:chgData name="Jheel Jagani" userId="1e95a620a2ef8d3b" providerId="LiveId" clId="{7338AA80-8866-470F-8BB0-89E2DE0EB418}" dt="2024-01-10T00:14:54.415" v="1870"/>
          <ac:spMkLst>
            <pc:docMk/>
            <pc:sldMk cId="3452047106" sldId="258"/>
            <ac:spMk id="36" creationId="{B2DD41CD-8F47-4F56-AD12-4E2FF7696987}"/>
          </ac:spMkLst>
        </pc:spChg>
        <pc:spChg chg="add del">
          <ac:chgData name="Jheel Jagani" userId="1e95a620a2ef8d3b" providerId="LiveId" clId="{7338AA80-8866-470F-8BB0-89E2DE0EB418}" dt="2024-01-10T00:15:04.491" v="1873" actId="26606"/>
          <ac:spMkLst>
            <pc:docMk/>
            <pc:sldMk cId="3452047106" sldId="258"/>
            <ac:spMk id="37" creationId="{45D37F4E-DDB4-456B-97E0-9937730A039F}"/>
          </ac:spMkLst>
        </pc:spChg>
        <pc:spChg chg="add del">
          <ac:chgData name="Jheel Jagani" userId="1e95a620a2ef8d3b" providerId="LiveId" clId="{7338AA80-8866-470F-8BB0-89E2DE0EB418}" dt="2024-01-09T05:39:43.655" v="683" actId="26606"/>
          <ac:spMkLst>
            <pc:docMk/>
            <pc:sldMk cId="3452047106" sldId="258"/>
            <ac:spMk id="38" creationId="{649C91A9-84E7-4BF0-9026-62F01380D853}"/>
          </ac:spMkLst>
        </pc:spChg>
        <pc:spChg chg="add del">
          <ac:chgData name="Jheel Jagani" userId="1e95a620a2ef8d3b" providerId="LiveId" clId="{7338AA80-8866-470F-8BB0-89E2DE0EB418}" dt="2024-01-10T00:15:04.491" v="1873" actId="26606"/>
          <ac:spMkLst>
            <pc:docMk/>
            <pc:sldMk cId="3452047106" sldId="258"/>
            <ac:spMk id="39" creationId="{B2DD41CD-8F47-4F56-AD12-4E2FF7696987}"/>
          </ac:spMkLst>
        </pc:spChg>
        <pc:spChg chg="add del">
          <ac:chgData name="Jheel Jagani" userId="1e95a620a2ef8d3b" providerId="LiveId" clId="{7338AA80-8866-470F-8BB0-89E2DE0EB418}" dt="2024-01-09T05:39:43.655" v="683" actId="26606"/>
          <ac:spMkLst>
            <pc:docMk/>
            <pc:sldMk cId="3452047106" sldId="258"/>
            <ac:spMk id="40" creationId="{9B47378D-AD27-45D0-8C1C-5B1098DCC068}"/>
          </ac:spMkLst>
        </pc:spChg>
        <pc:spChg chg="add del">
          <ac:chgData name="Jheel Jagani" userId="1e95a620a2ef8d3b" providerId="LiveId" clId="{7338AA80-8866-470F-8BB0-89E2DE0EB418}" dt="2024-01-10T00:15:05.535" v="1875" actId="26606"/>
          <ac:spMkLst>
            <pc:docMk/>
            <pc:sldMk cId="3452047106" sldId="258"/>
            <ac:spMk id="41" creationId="{743AA782-23D1-4521-8CAD-47662984AA08}"/>
          </ac:spMkLst>
        </pc:spChg>
        <pc:spChg chg="add del">
          <ac:chgData name="Jheel Jagani" userId="1e95a620a2ef8d3b" providerId="LiveId" clId="{7338AA80-8866-470F-8BB0-89E2DE0EB418}" dt="2024-01-09T05:39:48.768" v="685" actId="26606"/>
          <ac:spMkLst>
            <pc:docMk/>
            <pc:sldMk cId="3452047106" sldId="258"/>
            <ac:spMk id="42" creationId="{79BB35BC-D5C2-4C8B-A22A-A71E6191913B}"/>
          </ac:spMkLst>
        </pc:spChg>
        <pc:spChg chg="add del">
          <ac:chgData name="Jheel Jagani" userId="1e95a620a2ef8d3b" providerId="LiveId" clId="{7338AA80-8866-470F-8BB0-89E2DE0EB418}" dt="2024-01-10T00:15:05.535" v="1875" actId="26606"/>
          <ac:spMkLst>
            <pc:docMk/>
            <pc:sldMk cId="3452047106" sldId="258"/>
            <ac:spMk id="43" creationId="{71877DBC-BB60-40F0-AC93-2ACDBAAE60CE}"/>
          </ac:spMkLst>
        </pc:spChg>
        <pc:spChg chg="add del">
          <ac:chgData name="Jheel Jagani" userId="1e95a620a2ef8d3b" providerId="LiveId" clId="{7338AA80-8866-470F-8BB0-89E2DE0EB418}" dt="2024-01-09T18:11:03.688" v="736"/>
          <ac:spMkLst>
            <pc:docMk/>
            <pc:sldMk cId="3452047106" sldId="258"/>
            <ac:spMk id="44" creationId="{E81BF4F6-F2CF-4984-9D14-D6966D92F99F}"/>
          </ac:spMkLst>
        </pc:spChg>
        <pc:spChg chg="add del">
          <ac:chgData name="Jheel Jagani" userId="1e95a620a2ef8d3b" providerId="LiveId" clId="{7338AA80-8866-470F-8BB0-89E2DE0EB418}" dt="2024-01-10T00:15:27.471" v="1879" actId="26606"/>
          <ac:spMkLst>
            <pc:docMk/>
            <pc:sldMk cId="3452047106" sldId="258"/>
            <ac:spMk id="45" creationId="{45D37F4E-DDB4-456B-97E0-9937730A039F}"/>
          </ac:spMkLst>
        </pc:spChg>
        <pc:spChg chg="add del">
          <ac:chgData name="Jheel Jagani" userId="1e95a620a2ef8d3b" providerId="LiveId" clId="{7338AA80-8866-470F-8BB0-89E2DE0EB418}" dt="2024-01-10T00:15:27.471" v="1879" actId="26606"/>
          <ac:spMkLst>
            <pc:docMk/>
            <pc:sldMk cId="3452047106" sldId="258"/>
            <ac:spMk id="46" creationId="{B2DD41CD-8F47-4F56-AD12-4E2FF7696987}"/>
          </ac:spMkLst>
        </pc:spChg>
        <pc:spChg chg="add del">
          <ac:chgData name="Jheel Jagani" userId="1e95a620a2ef8d3b" providerId="LiveId" clId="{7338AA80-8866-470F-8BB0-89E2DE0EB418}" dt="2024-01-10T00:15:50.116" v="1886" actId="26606"/>
          <ac:spMkLst>
            <pc:docMk/>
            <pc:sldMk cId="3452047106" sldId="258"/>
            <ac:spMk id="51" creationId="{45D37F4E-DDB4-456B-97E0-9937730A039F}"/>
          </ac:spMkLst>
        </pc:spChg>
        <pc:spChg chg="add del">
          <ac:chgData name="Jheel Jagani" userId="1e95a620a2ef8d3b" providerId="LiveId" clId="{7338AA80-8866-470F-8BB0-89E2DE0EB418}" dt="2024-01-10T00:15:50.116" v="1886" actId="26606"/>
          <ac:spMkLst>
            <pc:docMk/>
            <pc:sldMk cId="3452047106" sldId="258"/>
            <ac:spMk id="53" creationId="{B2DD41CD-8F47-4F56-AD12-4E2FF7696987}"/>
          </ac:spMkLst>
        </pc:spChg>
        <pc:spChg chg="add del">
          <ac:chgData name="Jheel Jagani" userId="1e95a620a2ef8d3b" providerId="LiveId" clId="{7338AA80-8866-470F-8BB0-89E2DE0EB418}" dt="2024-01-10T00:15:44.273" v="1883" actId="26606"/>
          <ac:spMkLst>
            <pc:docMk/>
            <pc:sldMk cId="3452047106" sldId="258"/>
            <ac:spMk id="58" creationId="{2C61293E-6EBE-43EF-A52C-9BEBFD7679D4}"/>
          </ac:spMkLst>
        </pc:spChg>
        <pc:spChg chg="add del">
          <ac:chgData name="Jheel Jagani" userId="1e95a620a2ef8d3b" providerId="LiveId" clId="{7338AA80-8866-470F-8BB0-89E2DE0EB418}" dt="2024-01-10T00:15:44.273" v="1883" actId="26606"/>
          <ac:spMkLst>
            <pc:docMk/>
            <pc:sldMk cId="3452047106" sldId="258"/>
            <ac:spMk id="60" creationId="{21540236-BFD5-4A9D-8840-4703E7F76825}"/>
          </ac:spMkLst>
        </pc:spChg>
        <pc:spChg chg="add del">
          <ac:chgData name="Jheel Jagani" userId="1e95a620a2ef8d3b" providerId="LiveId" clId="{7338AA80-8866-470F-8BB0-89E2DE0EB418}" dt="2024-01-10T00:15:50.106" v="1885" actId="26606"/>
          <ac:spMkLst>
            <pc:docMk/>
            <pc:sldMk cId="3452047106" sldId="258"/>
            <ac:spMk id="62" creationId="{7B831B6F-405A-4B47-B9BB-5CA88F285844}"/>
          </ac:spMkLst>
        </pc:spChg>
        <pc:spChg chg="add del">
          <ac:chgData name="Jheel Jagani" userId="1e95a620a2ef8d3b" providerId="LiveId" clId="{7338AA80-8866-470F-8BB0-89E2DE0EB418}" dt="2024-01-10T00:15:50.106" v="1885" actId="26606"/>
          <ac:spMkLst>
            <pc:docMk/>
            <pc:sldMk cId="3452047106" sldId="258"/>
            <ac:spMk id="63" creationId="{953EE71A-6488-4203-A7C4-77102FD0DCCA}"/>
          </ac:spMkLst>
        </pc:spChg>
        <pc:spChg chg="add del">
          <ac:chgData name="Jheel Jagani" userId="1e95a620a2ef8d3b" providerId="LiveId" clId="{7338AA80-8866-470F-8BB0-89E2DE0EB418}" dt="2024-01-10T00:15:58.775" v="1887" actId="26606"/>
          <ac:spMkLst>
            <pc:docMk/>
            <pc:sldMk cId="3452047106" sldId="258"/>
            <ac:spMk id="65" creationId="{2C61293E-6EBE-43EF-A52C-9BEBFD7679D4}"/>
          </ac:spMkLst>
        </pc:spChg>
        <pc:spChg chg="add del">
          <ac:chgData name="Jheel Jagani" userId="1e95a620a2ef8d3b" providerId="LiveId" clId="{7338AA80-8866-470F-8BB0-89E2DE0EB418}" dt="2024-01-10T00:15:58.775" v="1887" actId="26606"/>
          <ac:spMkLst>
            <pc:docMk/>
            <pc:sldMk cId="3452047106" sldId="258"/>
            <ac:spMk id="66" creationId="{21540236-BFD5-4A9D-8840-4703E7F76825}"/>
          </ac:spMkLst>
        </pc:spChg>
        <pc:spChg chg="add del">
          <ac:chgData name="Jheel Jagani" userId="1e95a620a2ef8d3b" providerId="LiveId" clId="{7338AA80-8866-470F-8BB0-89E2DE0EB418}" dt="2024-01-10T00:27:58.432" v="1976"/>
          <ac:spMkLst>
            <pc:docMk/>
            <pc:sldMk cId="3452047106" sldId="258"/>
            <ac:spMk id="71" creationId="{45D37F4E-DDB4-456B-97E0-9937730A039F}"/>
          </ac:spMkLst>
        </pc:spChg>
        <pc:spChg chg="add del">
          <ac:chgData name="Jheel Jagani" userId="1e95a620a2ef8d3b" providerId="LiveId" clId="{7338AA80-8866-470F-8BB0-89E2DE0EB418}" dt="2024-01-10T00:27:58.432" v="1976"/>
          <ac:spMkLst>
            <pc:docMk/>
            <pc:sldMk cId="3452047106" sldId="258"/>
            <ac:spMk id="73" creationId="{B2DD41CD-8F47-4F56-AD12-4E2FF7696987}"/>
          </ac:spMkLst>
        </pc:spChg>
        <pc:picChg chg="add del">
          <ac:chgData name="Jheel Jagani" userId="1e95a620a2ef8d3b" providerId="LiveId" clId="{7338AA80-8866-470F-8BB0-89E2DE0EB418}" dt="2024-01-09T05:37:15.849" v="659" actId="26606"/>
          <ac:picMkLst>
            <pc:docMk/>
            <pc:sldMk cId="3452047106" sldId="258"/>
            <ac:picMk id="5" creationId="{EA5BDEA7-D84F-04F9-50F7-95034074E9B5}"/>
          </ac:picMkLst>
        </pc:picChg>
        <pc:picChg chg="add mod ord">
          <ac:chgData name="Jheel Jagani" userId="1e95a620a2ef8d3b" providerId="LiveId" clId="{7338AA80-8866-470F-8BB0-89E2DE0EB418}" dt="2024-01-10T04:10:14.770" v="2732" actId="1076"/>
          <ac:picMkLst>
            <pc:docMk/>
            <pc:sldMk cId="3452047106" sldId="258"/>
            <ac:picMk id="14" creationId="{ED359695-51BA-BEB5-412F-D88A4651B8F9}"/>
          </ac:picMkLst>
        </pc:picChg>
      </pc:sldChg>
      <pc:sldChg chg="addSp delSp modSp new mod setBg delDesignElem">
        <pc:chgData name="Jheel Jagani" userId="1e95a620a2ef8d3b" providerId="LiveId" clId="{7338AA80-8866-470F-8BB0-89E2DE0EB418}" dt="2024-01-10T21:57:14.737" v="3018" actId="14100"/>
        <pc:sldMkLst>
          <pc:docMk/>
          <pc:sldMk cId="3176458813" sldId="259"/>
        </pc:sldMkLst>
        <pc:spChg chg="mod ord">
          <ac:chgData name="Jheel Jagani" userId="1e95a620a2ef8d3b" providerId="LiveId" clId="{7338AA80-8866-470F-8BB0-89E2DE0EB418}" dt="2024-01-10T03:46:56.682" v="2598" actId="255"/>
          <ac:spMkLst>
            <pc:docMk/>
            <pc:sldMk cId="3176458813" sldId="259"/>
            <ac:spMk id="2" creationId="{68AE5F8B-5F22-CF12-AA1F-022BD9F5CE8C}"/>
          </ac:spMkLst>
        </pc:spChg>
        <pc:spChg chg="mod ord">
          <ac:chgData name="Jheel Jagani" userId="1e95a620a2ef8d3b" providerId="LiveId" clId="{7338AA80-8866-470F-8BB0-89E2DE0EB418}" dt="2024-01-10T21:57:14.737" v="3018" actId="14100"/>
          <ac:spMkLst>
            <pc:docMk/>
            <pc:sldMk cId="3176458813" sldId="259"/>
            <ac:spMk id="3" creationId="{5FAC7DB0-D6C2-DECE-9C13-0F1BE8EE7A71}"/>
          </ac:spMkLst>
        </pc:spChg>
        <pc:spChg chg="add del">
          <ac:chgData name="Jheel Jagani" userId="1e95a620a2ef8d3b" providerId="LiveId" clId="{7338AA80-8866-470F-8BB0-89E2DE0EB418}" dt="2024-01-09T18:24:21.796" v="850"/>
          <ac:spMkLst>
            <pc:docMk/>
            <pc:sldMk cId="3176458813" sldId="259"/>
            <ac:spMk id="6" creationId="{E81BF4F6-F2CF-4984-9D14-D6966D92F99F}"/>
          </ac:spMkLst>
        </pc:spChg>
        <pc:spChg chg="add del">
          <ac:chgData name="Jheel Jagani" userId="1e95a620a2ef8d3b" providerId="LiveId" clId="{7338AA80-8866-470F-8BB0-89E2DE0EB418}" dt="2024-01-09T18:21:47.427" v="818"/>
          <ac:spMkLst>
            <pc:docMk/>
            <pc:sldMk cId="3176458813" sldId="259"/>
            <ac:spMk id="8" creationId="{09588DA8-065E-4F6F-8EFD-43104AB2E0CF}"/>
          </ac:spMkLst>
        </pc:spChg>
        <pc:spChg chg="add del">
          <ac:chgData name="Jheel Jagani" userId="1e95a620a2ef8d3b" providerId="LiveId" clId="{7338AA80-8866-470F-8BB0-89E2DE0EB418}" dt="2024-01-09T18:21:47.427" v="818"/>
          <ac:spMkLst>
            <pc:docMk/>
            <pc:sldMk cId="3176458813" sldId="259"/>
            <ac:spMk id="10" creationId="{C4285719-470E-454C-AF62-8323075F1F5B}"/>
          </ac:spMkLst>
        </pc:spChg>
        <pc:spChg chg="add del">
          <ac:chgData name="Jheel Jagani" userId="1e95a620a2ef8d3b" providerId="LiveId" clId="{7338AA80-8866-470F-8BB0-89E2DE0EB418}" dt="2024-01-09T18:22:26.639" v="826" actId="26606"/>
          <ac:spMkLst>
            <pc:docMk/>
            <pc:sldMk cId="3176458813" sldId="259"/>
            <ac:spMk id="11" creationId="{9F7D5CDA-D291-4307-BF55-1381FED29634}"/>
          </ac:spMkLst>
        </pc:spChg>
        <pc:spChg chg="add del">
          <ac:chgData name="Jheel Jagani" userId="1e95a620a2ef8d3b" providerId="LiveId" clId="{7338AA80-8866-470F-8BB0-89E2DE0EB418}" dt="2024-01-09T18:21:47.427" v="818"/>
          <ac:spMkLst>
            <pc:docMk/>
            <pc:sldMk cId="3176458813" sldId="259"/>
            <ac:spMk id="12" creationId="{CD9FE4EF-C4D8-49A0-B2FF-81D8DB7D8A24}"/>
          </ac:spMkLst>
        </pc:spChg>
        <pc:spChg chg="add del">
          <ac:chgData name="Jheel Jagani" userId="1e95a620a2ef8d3b" providerId="LiveId" clId="{7338AA80-8866-470F-8BB0-89E2DE0EB418}" dt="2024-01-09T18:22:29.597" v="828" actId="26606"/>
          <ac:spMkLst>
            <pc:docMk/>
            <pc:sldMk cId="3176458813" sldId="259"/>
            <ac:spMk id="13" creationId="{E81BF4F6-F2CF-4984-9D14-D6966D92F99F}"/>
          </ac:spMkLst>
        </pc:spChg>
        <pc:spChg chg="add del">
          <ac:chgData name="Jheel Jagani" userId="1e95a620a2ef8d3b" providerId="LiveId" clId="{7338AA80-8866-470F-8BB0-89E2DE0EB418}" dt="2024-01-09T18:21:47.427" v="818"/>
          <ac:spMkLst>
            <pc:docMk/>
            <pc:sldMk cId="3176458813" sldId="259"/>
            <ac:spMk id="14" creationId="{4300840D-0A0B-4512-BACA-B439D5B9C57C}"/>
          </ac:spMkLst>
        </pc:spChg>
        <pc:spChg chg="add del">
          <ac:chgData name="Jheel Jagani" userId="1e95a620a2ef8d3b" providerId="LiveId" clId="{7338AA80-8866-470F-8BB0-89E2DE0EB418}" dt="2024-01-09T18:22:32.457" v="830" actId="26606"/>
          <ac:spMkLst>
            <pc:docMk/>
            <pc:sldMk cId="3176458813" sldId="259"/>
            <ac:spMk id="15" creationId="{D009D6D5-DAC2-4A8B-A17A-E206B9012D09}"/>
          </ac:spMkLst>
        </pc:spChg>
        <pc:spChg chg="add del">
          <ac:chgData name="Jheel Jagani" userId="1e95a620a2ef8d3b" providerId="LiveId" clId="{7338AA80-8866-470F-8BB0-89E2DE0EB418}" dt="2024-01-09T18:21:47.427" v="818"/>
          <ac:spMkLst>
            <pc:docMk/>
            <pc:sldMk cId="3176458813" sldId="259"/>
            <ac:spMk id="16" creationId="{D2B78728-A580-49A7-84F9-6EF6F583ADE0}"/>
          </ac:spMkLst>
        </pc:spChg>
        <pc:spChg chg="add del">
          <ac:chgData name="Jheel Jagani" userId="1e95a620a2ef8d3b" providerId="LiveId" clId="{7338AA80-8866-470F-8BB0-89E2DE0EB418}" dt="2024-01-09T18:22:35.287" v="832" actId="26606"/>
          <ac:spMkLst>
            <pc:docMk/>
            <pc:sldMk cId="3176458813" sldId="259"/>
            <ac:spMk id="17" creationId="{1A9F7B4E-B03D-4F64-BE33-00D074458D45}"/>
          </ac:spMkLst>
        </pc:spChg>
        <pc:spChg chg="add del">
          <ac:chgData name="Jheel Jagani" userId="1e95a620a2ef8d3b" providerId="LiveId" clId="{7338AA80-8866-470F-8BB0-89E2DE0EB418}" dt="2024-01-09T18:21:47.427" v="818"/>
          <ac:spMkLst>
            <pc:docMk/>
            <pc:sldMk cId="3176458813" sldId="259"/>
            <ac:spMk id="18" creationId="{38FAA1A1-D861-433F-88FA-1E9D6FD31D11}"/>
          </ac:spMkLst>
        </pc:spChg>
        <pc:spChg chg="add del">
          <ac:chgData name="Jheel Jagani" userId="1e95a620a2ef8d3b" providerId="LiveId" clId="{7338AA80-8866-470F-8BB0-89E2DE0EB418}" dt="2024-01-09T18:22:35.287" v="832" actId="26606"/>
          <ac:spMkLst>
            <pc:docMk/>
            <pc:sldMk cId="3176458813" sldId="259"/>
            <ac:spMk id="19" creationId="{7E2BE7F7-CA89-4002-ACCE-A478AEA24F5E}"/>
          </ac:spMkLst>
        </pc:spChg>
        <pc:spChg chg="add del">
          <ac:chgData name="Jheel Jagani" userId="1e95a620a2ef8d3b" providerId="LiveId" clId="{7338AA80-8866-470F-8BB0-89E2DE0EB418}" dt="2024-01-09T18:21:47.427" v="818"/>
          <ac:spMkLst>
            <pc:docMk/>
            <pc:sldMk cId="3176458813" sldId="259"/>
            <ac:spMk id="20" creationId="{8D71EDA1-87BF-4D5D-AB79-F346FD19278A}"/>
          </ac:spMkLst>
        </pc:spChg>
        <pc:spChg chg="add del">
          <ac:chgData name="Jheel Jagani" userId="1e95a620a2ef8d3b" providerId="LiveId" clId="{7338AA80-8866-470F-8BB0-89E2DE0EB418}" dt="2024-01-09T23:32:17.018" v="1419" actId="26606"/>
          <ac:spMkLst>
            <pc:docMk/>
            <pc:sldMk cId="3176458813" sldId="259"/>
            <ac:spMk id="22" creationId="{45D37F4E-DDB4-456B-97E0-9937730A039F}"/>
          </ac:spMkLst>
        </pc:spChg>
        <pc:spChg chg="add del">
          <ac:chgData name="Jheel Jagani" userId="1e95a620a2ef8d3b" providerId="LiveId" clId="{7338AA80-8866-470F-8BB0-89E2DE0EB418}" dt="2024-01-09T23:32:17.018" v="1419" actId="26606"/>
          <ac:spMkLst>
            <pc:docMk/>
            <pc:sldMk cId="3176458813" sldId="259"/>
            <ac:spMk id="24" creationId="{B2DD41CD-8F47-4F56-AD12-4E2FF7696987}"/>
          </ac:spMkLst>
        </pc:spChg>
        <pc:spChg chg="add del">
          <ac:chgData name="Jheel Jagani" userId="1e95a620a2ef8d3b" providerId="LiveId" clId="{7338AA80-8866-470F-8BB0-89E2DE0EB418}" dt="2024-01-09T23:31:54.134" v="1402" actId="26606"/>
          <ac:spMkLst>
            <pc:docMk/>
            <pc:sldMk cId="3176458813" sldId="259"/>
            <ac:spMk id="25" creationId="{45D37F4E-DDB4-456B-97E0-9937730A039F}"/>
          </ac:spMkLst>
        </pc:spChg>
        <pc:spChg chg="add del">
          <ac:chgData name="Jheel Jagani" userId="1e95a620a2ef8d3b" providerId="LiveId" clId="{7338AA80-8866-470F-8BB0-89E2DE0EB418}" dt="2024-01-09T23:31:54.134" v="1402" actId="26606"/>
          <ac:spMkLst>
            <pc:docMk/>
            <pc:sldMk cId="3176458813" sldId="259"/>
            <ac:spMk id="26" creationId="{B2DD41CD-8F47-4F56-AD12-4E2FF7696987}"/>
          </ac:spMkLst>
        </pc:spChg>
        <pc:spChg chg="add del">
          <ac:chgData name="Jheel Jagani" userId="1e95a620a2ef8d3b" providerId="LiveId" clId="{7338AA80-8866-470F-8BB0-89E2DE0EB418}" dt="2024-01-09T23:31:54.982" v="1404" actId="26606"/>
          <ac:spMkLst>
            <pc:docMk/>
            <pc:sldMk cId="3176458813" sldId="259"/>
            <ac:spMk id="28" creationId="{743AA782-23D1-4521-8CAD-47662984AA08}"/>
          </ac:spMkLst>
        </pc:spChg>
        <pc:spChg chg="add del">
          <ac:chgData name="Jheel Jagani" userId="1e95a620a2ef8d3b" providerId="LiveId" clId="{7338AA80-8866-470F-8BB0-89E2DE0EB418}" dt="2024-01-09T23:31:54.982" v="1404" actId="26606"/>
          <ac:spMkLst>
            <pc:docMk/>
            <pc:sldMk cId="3176458813" sldId="259"/>
            <ac:spMk id="29" creationId="{650D18FE-0824-4A46-B22C-A86B52E5780A}"/>
          </ac:spMkLst>
        </pc:spChg>
        <pc:spChg chg="add del">
          <ac:chgData name="Jheel Jagani" userId="1e95a620a2ef8d3b" providerId="LiveId" clId="{7338AA80-8866-470F-8BB0-89E2DE0EB418}" dt="2024-01-10T00:14:54.415" v="1870"/>
          <ac:spMkLst>
            <pc:docMk/>
            <pc:sldMk cId="3176458813" sldId="259"/>
            <ac:spMk id="30" creationId="{45D37F4E-DDB4-456B-97E0-9937730A039F}"/>
          </ac:spMkLst>
        </pc:spChg>
        <pc:spChg chg="add del">
          <ac:chgData name="Jheel Jagani" userId="1e95a620a2ef8d3b" providerId="LiveId" clId="{7338AA80-8866-470F-8BB0-89E2DE0EB418}" dt="2024-01-09T23:31:56.455" v="1406" actId="26606"/>
          <ac:spMkLst>
            <pc:docMk/>
            <pc:sldMk cId="3176458813" sldId="259"/>
            <ac:spMk id="31" creationId="{2C61293E-6EBE-43EF-A52C-9BEBFD7679D4}"/>
          </ac:spMkLst>
        </pc:spChg>
        <pc:spChg chg="add del">
          <ac:chgData name="Jheel Jagani" userId="1e95a620a2ef8d3b" providerId="LiveId" clId="{7338AA80-8866-470F-8BB0-89E2DE0EB418}" dt="2024-01-09T23:31:56.455" v="1406" actId="26606"/>
          <ac:spMkLst>
            <pc:docMk/>
            <pc:sldMk cId="3176458813" sldId="259"/>
            <ac:spMk id="32" creationId="{21540236-BFD5-4A9D-8840-4703E7F76825}"/>
          </ac:spMkLst>
        </pc:spChg>
        <pc:spChg chg="add del">
          <ac:chgData name="Jheel Jagani" userId="1e95a620a2ef8d3b" providerId="LiveId" clId="{7338AA80-8866-470F-8BB0-89E2DE0EB418}" dt="2024-01-10T00:14:54.415" v="1870"/>
          <ac:spMkLst>
            <pc:docMk/>
            <pc:sldMk cId="3176458813" sldId="259"/>
            <ac:spMk id="33" creationId="{B2DD41CD-8F47-4F56-AD12-4E2FF7696987}"/>
          </ac:spMkLst>
        </pc:spChg>
        <pc:spChg chg="add del">
          <ac:chgData name="Jheel Jagani" userId="1e95a620a2ef8d3b" providerId="LiveId" clId="{7338AA80-8866-470F-8BB0-89E2DE0EB418}" dt="2024-01-09T23:32:11.665" v="1410" actId="26606"/>
          <ac:spMkLst>
            <pc:docMk/>
            <pc:sldMk cId="3176458813" sldId="259"/>
            <ac:spMk id="34" creationId="{45D37F4E-DDB4-456B-97E0-9937730A039F}"/>
          </ac:spMkLst>
        </pc:spChg>
        <pc:spChg chg="add del">
          <ac:chgData name="Jheel Jagani" userId="1e95a620a2ef8d3b" providerId="LiveId" clId="{7338AA80-8866-470F-8BB0-89E2DE0EB418}" dt="2024-01-09T23:32:11.665" v="1410" actId="26606"/>
          <ac:spMkLst>
            <pc:docMk/>
            <pc:sldMk cId="3176458813" sldId="259"/>
            <ac:spMk id="35" creationId="{B2DD41CD-8F47-4F56-AD12-4E2FF7696987}"/>
          </ac:spMkLst>
        </pc:spChg>
        <pc:spChg chg="add del">
          <ac:chgData name="Jheel Jagani" userId="1e95a620a2ef8d3b" providerId="LiveId" clId="{7338AA80-8866-470F-8BB0-89E2DE0EB418}" dt="2024-01-10T00:27:58.432" v="1976"/>
          <ac:spMkLst>
            <pc:docMk/>
            <pc:sldMk cId="3176458813" sldId="259"/>
            <ac:spMk id="36" creationId="{45D37F4E-DDB4-456B-97E0-9937730A039F}"/>
          </ac:spMkLst>
        </pc:spChg>
        <pc:spChg chg="add del">
          <ac:chgData name="Jheel Jagani" userId="1e95a620a2ef8d3b" providerId="LiveId" clId="{7338AA80-8866-470F-8BB0-89E2DE0EB418}" dt="2024-01-10T00:27:58.432" v="1976"/>
          <ac:spMkLst>
            <pc:docMk/>
            <pc:sldMk cId="3176458813" sldId="259"/>
            <ac:spMk id="37" creationId="{B2DD41CD-8F47-4F56-AD12-4E2FF7696987}"/>
          </ac:spMkLst>
        </pc:spChg>
        <pc:grpChg chg="add del">
          <ac:chgData name="Jheel Jagani" userId="1e95a620a2ef8d3b" providerId="LiveId" clId="{7338AA80-8866-470F-8BB0-89E2DE0EB418}" dt="2024-01-09T18:22:39.943" v="836" actId="26606"/>
          <ac:grpSpMkLst>
            <pc:docMk/>
            <pc:sldMk cId="3176458813" sldId="259"/>
            <ac:grpSpMk id="23" creationId="{1FD67D68-9B83-C338-8342-3348D8F22347}"/>
          </ac:grpSpMkLst>
        </pc:grpChg>
        <pc:grpChg chg="add del">
          <ac:chgData name="Jheel Jagani" userId="1e95a620a2ef8d3b" providerId="LiveId" clId="{7338AA80-8866-470F-8BB0-89E2DE0EB418}" dt="2024-01-09T18:22:57.831" v="838" actId="26606"/>
          <ac:grpSpMkLst>
            <pc:docMk/>
            <pc:sldMk cId="3176458813" sldId="259"/>
            <ac:grpSpMk id="27" creationId="{9AF08BBE-71A7-AEFC-F970-93C6BF79B380}"/>
          </ac:grpSpMkLst>
        </pc:grpChg>
        <pc:picChg chg="add del">
          <ac:chgData name="Jheel Jagani" userId="1e95a620a2ef8d3b" providerId="LiveId" clId="{7338AA80-8866-470F-8BB0-89E2DE0EB418}" dt="2024-01-09T18:20:06.362" v="809" actId="26606"/>
          <ac:picMkLst>
            <pc:docMk/>
            <pc:sldMk cId="3176458813" sldId="259"/>
            <ac:picMk id="5" creationId="{CFD83B80-D4EA-A021-1A3B-465B6449F508}"/>
          </ac:picMkLst>
        </pc:picChg>
        <pc:picChg chg="add mod ord">
          <ac:chgData name="Jheel Jagani" userId="1e95a620a2ef8d3b" providerId="LiveId" clId="{7338AA80-8866-470F-8BB0-89E2DE0EB418}" dt="2024-01-10T04:10:23.665" v="2733" actId="14100"/>
          <ac:picMkLst>
            <pc:docMk/>
            <pc:sldMk cId="3176458813" sldId="259"/>
            <ac:picMk id="7" creationId="{06CE4A22-69A0-9D81-581F-53DC2D1775E0}"/>
          </ac:picMkLst>
        </pc:picChg>
        <pc:cxnChg chg="add del">
          <ac:chgData name="Jheel Jagani" userId="1e95a620a2ef8d3b" providerId="LiveId" clId="{7338AA80-8866-470F-8BB0-89E2DE0EB418}" dt="2024-01-09T18:20:06.362" v="809" actId="26606"/>
          <ac:cxnSpMkLst>
            <pc:docMk/>
            <pc:sldMk cId="3176458813" sldId="259"/>
            <ac:cxnSpMk id="9" creationId="{1503BFE4-729B-D9D0-C17B-501E6AF1127A}"/>
          </ac:cxnSpMkLst>
        </pc:cxnChg>
        <pc:cxnChg chg="add del">
          <ac:chgData name="Jheel Jagani" userId="1e95a620a2ef8d3b" providerId="LiveId" clId="{7338AA80-8866-470F-8BB0-89E2DE0EB418}" dt="2024-01-09T18:22:38.199" v="834" actId="26606"/>
          <ac:cxnSpMkLst>
            <pc:docMk/>
            <pc:sldMk cId="3176458813" sldId="259"/>
            <ac:cxnSpMk id="21" creationId="{1503BFE4-729B-D9D0-C17B-501E6AF1127A}"/>
          </ac:cxnSpMkLst>
        </pc:cxnChg>
      </pc:sldChg>
      <pc:sldChg chg="addSp delSp modSp new mod setBg delDesignElem">
        <pc:chgData name="Jheel Jagani" userId="1e95a620a2ef8d3b" providerId="LiveId" clId="{7338AA80-8866-470F-8BB0-89E2DE0EB418}" dt="2024-01-10T16:43:30.274" v="2736" actId="20577"/>
        <pc:sldMkLst>
          <pc:docMk/>
          <pc:sldMk cId="3699798693" sldId="260"/>
        </pc:sldMkLst>
        <pc:spChg chg="mod">
          <ac:chgData name="Jheel Jagani" userId="1e95a620a2ef8d3b" providerId="LiveId" clId="{7338AA80-8866-470F-8BB0-89E2DE0EB418}" dt="2024-01-10T03:47:12.563" v="2601" actId="20577"/>
          <ac:spMkLst>
            <pc:docMk/>
            <pc:sldMk cId="3699798693" sldId="260"/>
            <ac:spMk id="2" creationId="{5FDD9F00-CE8C-2EF5-5FDE-0850C310C1DA}"/>
          </ac:spMkLst>
        </pc:spChg>
        <pc:spChg chg="add del mod">
          <ac:chgData name="Jheel Jagani" userId="1e95a620a2ef8d3b" providerId="LiveId" clId="{7338AA80-8866-470F-8BB0-89E2DE0EB418}" dt="2024-01-09T18:28:32.984" v="871" actId="26606"/>
          <ac:spMkLst>
            <pc:docMk/>
            <pc:sldMk cId="3699798693" sldId="260"/>
            <ac:spMk id="3" creationId="{89FA27CA-8130-88A3-CEB1-426872AA787D}"/>
          </ac:spMkLst>
        </pc:spChg>
        <pc:spChg chg="add del">
          <ac:chgData name="Jheel Jagani" userId="1e95a620a2ef8d3b" providerId="LiveId" clId="{7338AA80-8866-470F-8BB0-89E2DE0EB418}" dt="2024-01-09T18:27:52.759" v="866" actId="26606"/>
          <ac:spMkLst>
            <pc:docMk/>
            <pc:sldMk cId="3699798693" sldId="260"/>
            <ac:spMk id="9" creationId="{738F59A4-4431-460D-8E49-6E65C189A566}"/>
          </ac:spMkLst>
        </pc:spChg>
        <pc:spChg chg="add del">
          <ac:chgData name="Jheel Jagani" userId="1e95a620a2ef8d3b" providerId="LiveId" clId="{7338AA80-8866-470F-8BB0-89E2DE0EB418}" dt="2024-01-09T18:28:01.036" v="868" actId="26606"/>
          <ac:spMkLst>
            <pc:docMk/>
            <pc:sldMk cId="3699798693" sldId="260"/>
            <ac:spMk id="10" creationId="{B50AB553-2A96-4A92-96F2-93548E096954}"/>
          </ac:spMkLst>
        </pc:spChg>
        <pc:spChg chg="add mod">
          <ac:chgData name="Jheel Jagani" userId="1e95a620a2ef8d3b" providerId="LiveId" clId="{7338AA80-8866-470F-8BB0-89E2DE0EB418}" dt="2024-01-10T16:43:30.274" v="2736" actId="20577"/>
          <ac:spMkLst>
            <pc:docMk/>
            <pc:sldMk cId="3699798693" sldId="260"/>
            <ac:spMk id="22" creationId="{89FA27CA-8130-88A3-CEB1-426872AA787D}"/>
          </ac:spMkLst>
        </pc:spChg>
        <pc:spChg chg="add del">
          <ac:chgData name="Jheel Jagani" userId="1e95a620a2ef8d3b" providerId="LiveId" clId="{7338AA80-8866-470F-8BB0-89E2DE0EB418}" dt="2024-01-09T18:29:20.992" v="876" actId="26606"/>
          <ac:spMkLst>
            <pc:docMk/>
            <pc:sldMk cId="3699798693" sldId="260"/>
            <ac:spMk id="28" creationId="{3ECBE1F1-D69B-4AFA-ABD5-8E41720EF6DE}"/>
          </ac:spMkLst>
        </pc:spChg>
        <pc:spChg chg="add del">
          <ac:chgData name="Jheel Jagani" userId="1e95a620a2ef8d3b" providerId="LiveId" clId="{7338AA80-8866-470F-8BB0-89E2DE0EB418}" dt="2024-01-09T18:29:20.992" v="876" actId="26606"/>
          <ac:spMkLst>
            <pc:docMk/>
            <pc:sldMk cId="3699798693" sldId="260"/>
            <ac:spMk id="30" creationId="{603A6265-E10C-4B85-9C20-E75FCAF9CC63}"/>
          </ac:spMkLst>
        </pc:spChg>
        <pc:spChg chg="add del">
          <ac:chgData name="Jheel Jagani" userId="1e95a620a2ef8d3b" providerId="LiveId" clId="{7338AA80-8866-470F-8BB0-89E2DE0EB418}" dt="2024-01-09T18:29:25.329" v="878" actId="26606"/>
          <ac:spMkLst>
            <pc:docMk/>
            <pc:sldMk cId="3699798693" sldId="260"/>
            <ac:spMk id="32" creationId="{C0763A76-9F1C-4FC5-82B7-DD475DA461B2}"/>
          </ac:spMkLst>
        </pc:spChg>
        <pc:spChg chg="add del">
          <ac:chgData name="Jheel Jagani" userId="1e95a620a2ef8d3b" providerId="LiveId" clId="{7338AA80-8866-470F-8BB0-89E2DE0EB418}" dt="2024-01-09T18:29:25.329" v="878" actId="26606"/>
          <ac:spMkLst>
            <pc:docMk/>
            <pc:sldMk cId="3699798693" sldId="260"/>
            <ac:spMk id="33" creationId="{E81BF4F6-F2CF-4984-9D14-D6966D92F99F}"/>
          </ac:spMkLst>
        </pc:spChg>
        <pc:spChg chg="add del">
          <ac:chgData name="Jheel Jagani" userId="1e95a620a2ef8d3b" providerId="LiveId" clId="{7338AA80-8866-470F-8BB0-89E2DE0EB418}" dt="2024-01-09T18:29:27.505" v="880" actId="26606"/>
          <ac:spMkLst>
            <pc:docMk/>
            <pc:sldMk cId="3699798693" sldId="260"/>
            <ac:spMk id="36" creationId="{9F7D5CDA-D291-4307-BF55-1381FED29634}"/>
          </ac:spMkLst>
        </pc:spChg>
        <pc:spChg chg="add del">
          <ac:chgData name="Jheel Jagani" userId="1e95a620a2ef8d3b" providerId="LiveId" clId="{7338AA80-8866-470F-8BB0-89E2DE0EB418}" dt="2024-01-09T23:15:05.249" v="1129"/>
          <ac:spMkLst>
            <pc:docMk/>
            <pc:sldMk cId="3699798693" sldId="260"/>
            <ac:spMk id="39" creationId="{3ECBE1F1-D69B-4AFA-ABD5-8E41720EF6DE}"/>
          </ac:spMkLst>
        </pc:spChg>
        <pc:spChg chg="add del">
          <ac:chgData name="Jheel Jagani" userId="1e95a620a2ef8d3b" providerId="LiveId" clId="{7338AA80-8866-470F-8BB0-89E2DE0EB418}" dt="2024-01-09T23:15:05.249" v="1129"/>
          <ac:spMkLst>
            <pc:docMk/>
            <pc:sldMk cId="3699798693" sldId="260"/>
            <ac:spMk id="41" creationId="{603A6265-E10C-4B85-9C20-E75FCAF9CC63}"/>
          </ac:spMkLst>
        </pc:spChg>
        <pc:spChg chg="add del">
          <ac:chgData name="Jheel Jagani" userId="1e95a620a2ef8d3b" providerId="LiveId" clId="{7338AA80-8866-470F-8BB0-89E2DE0EB418}" dt="2024-01-09T23:32:11.096" v="1409" actId="26606"/>
          <ac:spMkLst>
            <pc:docMk/>
            <pc:sldMk cId="3699798693" sldId="260"/>
            <ac:spMk id="42" creationId="{45D37F4E-DDB4-456B-97E0-9937730A039F}"/>
          </ac:spMkLst>
        </pc:spChg>
        <pc:spChg chg="add del">
          <ac:chgData name="Jheel Jagani" userId="1e95a620a2ef8d3b" providerId="LiveId" clId="{7338AA80-8866-470F-8BB0-89E2DE0EB418}" dt="2024-01-09T23:32:11.096" v="1409" actId="26606"/>
          <ac:spMkLst>
            <pc:docMk/>
            <pc:sldMk cId="3699798693" sldId="260"/>
            <ac:spMk id="43" creationId="{B2DD41CD-8F47-4F56-AD12-4E2FF7696987}"/>
          </ac:spMkLst>
        </pc:spChg>
        <pc:spChg chg="add del">
          <ac:chgData name="Jheel Jagani" userId="1e95a620a2ef8d3b" providerId="LiveId" clId="{7338AA80-8866-470F-8BB0-89E2DE0EB418}" dt="2024-01-10T00:14:54.415" v="1870"/>
          <ac:spMkLst>
            <pc:docMk/>
            <pc:sldMk cId="3699798693" sldId="260"/>
            <ac:spMk id="44" creationId="{45D37F4E-DDB4-456B-97E0-9937730A039F}"/>
          </ac:spMkLst>
        </pc:spChg>
        <pc:spChg chg="add del">
          <ac:chgData name="Jheel Jagani" userId="1e95a620a2ef8d3b" providerId="LiveId" clId="{7338AA80-8866-470F-8BB0-89E2DE0EB418}" dt="2024-01-09T23:32:17.589" v="1420" actId="26606"/>
          <ac:spMkLst>
            <pc:docMk/>
            <pc:sldMk cId="3699798693" sldId="260"/>
            <ac:spMk id="45" creationId="{45D37F4E-DDB4-456B-97E0-9937730A039F}"/>
          </ac:spMkLst>
        </pc:spChg>
        <pc:spChg chg="add del">
          <ac:chgData name="Jheel Jagani" userId="1e95a620a2ef8d3b" providerId="LiveId" clId="{7338AA80-8866-470F-8BB0-89E2DE0EB418}" dt="2024-01-10T00:14:54.415" v="1870"/>
          <ac:spMkLst>
            <pc:docMk/>
            <pc:sldMk cId="3699798693" sldId="260"/>
            <ac:spMk id="46" creationId="{B2DD41CD-8F47-4F56-AD12-4E2FF7696987}"/>
          </ac:spMkLst>
        </pc:spChg>
        <pc:spChg chg="add del">
          <ac:chgData name="Jheel Jagani" userId="1e95a620a2ef8d3b" providerId="LiveId" clId="{7338AA80-8866-470F-8BB0-89E2DE0EB418}" dt="2024-01-09T23:32:17.589" v="1420" actId="26606"/>
          <ac:spMkLst>
            <pc:docMk/>
            <pc:sldMk cId="3699798693" sldId="260"/>
            <ac:spMk id="47" creationId="{B2DD41CD-8F47-4F56-AD12-4E2FF7696987}"/>
          </ac:spMkLst>
        </pc:spChg>
        <pc:spChg chg="add del">
          <ac:chgData name="Jheel Jagani" userId="1e95a620a2ef8d3b" providerId="LiveId" clId="{7338AA80-8866-470F-8BB0-89E2DE0EB418}" dt="2024-01-10T00:16:38.960" v="1894" actId="26606"/>
          <ac:spMkLst>
            <pc:docMk/>
            <pc:sldMk cId="3699798693" sldId="260"/>
            <ac:spMk id="48" creationId="{743AA782-23D1-4521-8CAD-47662984AA08}"/>
          </ac:spMkLst>
        </pc:spChg>
        <pc:spChg chg="add del">
          <ac:chgData name="Jheel Jagani" userId="1e95a620a2ef8d3b" providerId="LiveId" clId="{7338AA80-8866-470F-8BB0-89E2DE0EB418}" dt="2024-01-10T00:16:38.960" v="1894" actId="26606"/>
          <ac:spMkLst>
            <pc:docMk/>
            <pc:sldMk cId="3699798693" sldId="260"/>
            <ac:spMk id="49" creationId="{71877DBC-BB60-40F0-AC93-2ACDBAAE60CE}"/>
          </ac:spMkLst>
        </pc:spChg>
        <pc:spChg chg="add del">
          <ac:chgData name="Jheel Jagani" userId="1e95a620a2ef8d3b" providerId="LiveId" clId="{7338AA80-8866-470F-8BB0-89E2DE0EB418}" dt="2024-01-10T00:27:58.432" v="1976"/>
          <ac:spMkLst>
            <pc:docMk/>
            <pc:sldMk cId="3699798693" sldId="260"/>
            <ac:spMk id="51" creationId="{45D37F4E-DDB4-456B-97E0-9937730A039F}"/>
          </ac:spMkLst>
        </pc:spChg>
        <pc:spChg chg="add del">
          <ac:chgData name="Jheel Jagani" userId="1e95a620a2ef8d3b" providerId="LiveId" clId="{7338AA80-8866-470F-8BB0-89E2DE0EB418}" dt="2024-01-10T00:27:58.432" v="1976"/>
          <ac:spMkLst>
            <pc:docMk/>
            <pc:sldMk cId="3699798693" sldId="260"/>
            <ac:spMk id="52" creationId="{B2DD41CD-8F47-4F56-AD12-4E2FF7696987}"/>
          </ac:spMkLst>
        </pc:spChg>
        <pc:grpChg chg="add del">
          <ac:chgData name="Jheel Jagani" userId="1e95a620a2ef8d3b" providerId="LiveId" clId="{7338AA80-8866-470F-8BB0-89E2DE0EB418}" dt="2024-01-09T18:29:27.531" v="881" actId="26606"/>
          <ac:grpSpMkLst>
            <pc:docMk/>
            <pc:sldMk cId="3699798693" sldId="260"/>
            <ac:grpSpMk id="8" creationId="{0B589F22-3762-444E-9FC9-BE1800ABE3FD}"/>
          </ac:grpSpMkLst>
        </pc:grpChg>
        <pc:grpChg chg="add del">
          <ac:chgData name="Jheel Jagani" userId="1e95a620a2ef8d3b" providerId="LiveId" clId="{7338AA80-8866-470F-8BB0-89E2DE0EB418}" dt="2024-01-09T18:27:52.759" v="866" actId="26606"/>
          <ac:grpSpMkLst>
            <pc:docMk/>
            <pc:sldMk cId="3699798693" sldId="260"/>
            <ac:grpSpMk id="11" creationId="{8A919B9C-5C01-47E4-B2F2-45F589208ABF}"/>
          </ac:grpSpMkLst>
        </pc:grpChg>
        <pc:graphicFrameChg chg="add del">
          <ac:chgData name="Jheel Jagani" userId="1e95a620a2ef8d3b" providerId="LiveId" clId="{7338AA80-8866-470F-8BB0-89E2DE0EB418}" dt="2024-01-09T18:27:52.759" v="866" actId="26606"/>
          <ac:graphicFrameMkLst>
            <pc:docMk/>
            <pc:sldMk cId="3699798693" sldId="260"/>
            <ac:graphicFrameMk id="5" creationId="{31331B26-D2C6-59B3-2427-A91240E4E691}"/>
          </ac:graphicFrameMkLst>
        </pc:graphicFrameChg>
        <pc:graphicFrameChg chg="add del">
          <ac:chgData name="Jheel Jagani" userId="1e95a620a2ef8d3b" providerId="LiveId" clId="{7338AA80-8866-470F-8BB0-89E2DE0EB418}" dt="2024-01-09T18:28:01.036" v="868" actId="26606"/>
          <ac:graphicFrameMkLst>
            <pc:docMk/>
            <pc:sldMk cId="3699798693" sldId="260"/>
            <ac:graphicFrameMk id="15" creationId="{AE05DAE5-D2F3-721E-A66B-4C65FE49EB6B}"/>
          </ac:graphicFrameMkLst>
        </pc:graphicFrameChg>
        <pc:graphicFrameChg chg="add del">
          <ac:chgData name="Jheel Jagani" userId="1e95a620a2ef8d3b" providerId="LiveId" clId="{7338AA80-8866-470F-8BB0-89E2DE0EB418}" dt="2024-01-09T18:28:32.973" v="870" actId="26606"/>
          <ac:graphicFrameMkLst>
            <pc:docMk/>
            <pc:sldMk cId="3699798693" sldId="260"/>
            <ac:graphicFrameMk id="17" creationId="{19022C40-AAC3-9F92-51F6-754A6FF417F0}"/>
          </ac:graphicFrameMkLst>
        </pc:graphicFrameChg>
        <pc:picChg chg="add del">
          <ac:chgData name="Jheel Jagani" userId="1e95a620a2ef8d3b" providerId="LiveId" clId="{7338AA80-8866-470F-8BB0-89E2DE0EB418}" dt="2024-01-09T18:28:01.036" v="868" actId="26606"/>
          <ac:picMkLst>
            <pc:docMk/>
            <pc:sldMk cId="3699798693" sldId="260"/>
            <ac:picMk id="6" creationId="{499E9F66-80DC-165C-88F1-E440D06C1622}"/>
          </ac:picMkLst>
        </pc:picChg>
        <pc:picChg chg="add del">
          <ac:chgData name="Jheel Jagani" userId="1e95a620a2ef8d3b" providerId="LiveId" clId="{7338AA80-8866-470F-8BB0-89E2DE0EB418}" dt="2024-01-09T18:29:20.992" v="876" actId="26606"/>
          <ac:picMkLst>
            <pc:docMk/>
            <pc:sldMk cId="3699798693" sldId="260"/>
            <ac:picMk id="24" creationId="{2B64F972-374F-0307-9DF7-1F85AE636CFA}"/>
          </ac:picMkLst>
        </pc:picChg>
        <pc:picChg chg="add del">
          <ac:chgData name="Jheel Jagani" userId="1e95a620a2ef8d3b" providerId="LiveId" clId="{7338AA80-8866-470F-8BB0-89E2DE0EB418}" dt="2024-01-09T18:29:25.329" v="878" actId="26606"/>
          <ac:picMkLst>
            <pc:docMk/>
            <pc:sldMk cId="3699798693" sldId="260"/>
            <ac:picMk id="34" creationId="{54A3C863-BB31-48C6-9A67-64C14C59153A}"/>
          </ac:picMkLst>
        </pc:picChg>
        <pc:picChg chg="add del">
          <ac:chgData name="Jheel Jagani" userId="1e95a620a2ef8d3b" providerId="LiveId" clId="{7338AA80-8866-470F-8BB0-89E2DE0EB418}" dt="2024-01-09T18:29:27.505" v="880" actId="26606"/>
          <ac:picMkLst>
            <pc:docMk/>
            <pc:sldMk cId="3699798693" sldId="260"/>
            <ac:picMk id="37" creationId="{3F079030-F208-D555-938F-8196B8D603C0}"/>
          </ac:picMkLst>
        </pc:picChg>
        <pc:picChg chg="add mod ord">
          <ac:chgData name="Jheel Jagani" userId="1e95a620a2ef8d3b" providerId="LiveId" clId="{7338AA80-8866-470F-8BB0-89E2DE0EB418}" dt="2024-01-10T03:59:14.318" v="2655" actId="14100"/>
          <ac:picMkLst>
            <pc:docMk/>
            <pc:sldMk cId="3699798693" sldId="260"/>
            <ac:picMk id="40" creationId="{2B64F972-374F-0307-9DF7-1F85AE636CFA}"/>
          </ac:picMkLst>
        </pc:picChg>
      </pc:sldChg>
      <pc:sldChg chg="addSp delSp modSp new mod setBg setClrOvrMap delDesignElem">
        <pc:chgData name="Jheel Jagani" userId="1e95a620a2ef8d3b" providerId="LiveId" clId="{7338AA80-8866-470F-8BB0-89E2DE0EB418}" dt="2024-01-10T04:05:17.191" v="2690" actId="14100"/>
        <pc:sldMkLst>
          <pc:docMk/>
          <pc:sldMk cId="4276711436" sldId="261"/>
        </pc:sldMkLst>
        <pc:spChg chg="mod ord">
          <ac:chgData name="Jheel Jagani" userId="1e95a620a2ef8d3b" providerId="LiveId" clId="{7338AA80-8866-470F-8BB0-89E2DE0EB418}" dt="2024-01-10T03:47:35.834" v="2602" actId="255"/>
          <ac:spMkLst>
            <pc:docMk/>
            <pc:sldMk cId="4276711436" sldId="261"/>
            <ac:spMk id="2" creationId="{D43080CF-4B16-4196-2642-0E063A2D9678}"/>
          </ac:spMkLst>
        </pc:spChg>
        <pc:spChg chg="add del mod">
          <ac:chgData name="Jheel Jagani" userId="1e95a620a2ef8d3b" providerId="LiveId" clId="{7338AA80-8866-470F-8BB0-89E2DE0EB418}" dt="2024-01-10T00:16:44.981" v="1898" actId="26606"/>
          <ac:spMkLst>
            <pc:docMk/>
            <pc:sldMk cId="4276711436" sldId="261"/>
            <ac:spMk id="3" creationId="{DE52C810-F12A-D61F-1D4A-D2DF4B69748E}"/>
          </ac:spMkLst>
        </pc:spChg>
        <pc:spChg chg="add del">
          <ac:chgData name="Jheel Jagani" userId="1e95a620a2ef8d3b" providerId="LiveId" clId="{7338AA80-8866-470F-8BB0-89E2DE0EB418}" dt="2024-01-09T23:26:33.350" v="1326" actId="26606"/>
          <ac:spMkLst>
            <pc:docMk/>
            <pc:sldMk cId="4276711436" sldId="261"/>
            <ac:spMk id="7" creationId="{AF6CB648-9554-488A-B457-99CAAD1DA528}"/>
          </ac:spMkLst>
        </pc:spChg>
        <pc:spChg chg="add del">
          <ac:chgData name="Jheel Jagani" userId="1e95a620a2ef8d3b" providerId="LiveId" clId="{7338AA80-8866-470F-8BB0-89E2DE0EB418}" dt="2024-01-10T00:14:54.415" v="1870"/>
          <ac:spMkLst>
            <pc:docMk/>
            <pc:sldMk cId="4276711436" sldId="261"/>
            <ac:spMk id="8" creationId="{45D37F4E-DDB4-456B-97E0-9937730A039F}"/>
          </ac:spMkLst>
        </pc:spChg>
        <pc:spChg chg="add del">
          <ac:chgData name="Jheel Jagani" userId="1e95a620a2ef8d3b" providerId="LiveId" clId="{7338AA80-8866-470F-8BB0-89E2DE0EB418}" dt="2024-01-09T23:16:20.077" v="1141" actId="26606"/>
          <ac:spMkLst>
            <pc:docMk/>
            <pc:sldMk cId="4276711436" sldId="261"/>
            <ac:spMk id="9" creationId="{3ECBE1F1-D69B-4AFA-ABD5-8E41720EF6DE}"/>
          </ac:spMkLst>
        </pc:spChg>
        <pc:spChg chg="add del">
          <ac:chgData name="Jheel Jagani" userId="1e95a620a2ef8d3b" providerId="LiveId" clId="{7338AA80-8866-470F-8BB0-89E2DE0EB418}" dt="2024-01-09T23:17:12.643" v="1152" actId="26606"/>
          <ac:spMkLst>
            <pc:docMk/>
            <pc:sldMk cId="4276711436" sldId="261"/>
            <ac:spMk id="10" creationId="{E81BF4F6-F2CF-4984-9D14-D6966D92F99F}"/>
          </ac:spMkLst>
        </pc:spChg>
        <pc:spChg chg="add del">
          <ac:chgData name="Jheel Jagani" userId="1e95a620a2ef8d3b" providerId="LiveId" clId="{7338AA80-8866-470F-8BB0-89E2DE0EB418}" dt="2024-01-09T23:16:20.077" v="1141" actId="26606"/>
          <ac:spMkLst>
            <pc:docMk/>
            <pc:sldMk cId="4276711436" sldId="261"/>
            <ac:spMk id="11" creationId="{603A6265-E10C-4B85-9C20-E75FCAF9CC63}"/>
          </ac:spMkLst>
        </pc:spChg>
        <pc:spChg chg="add del">
          <ac:chgData name="Jheel Jagani" userId="1e95a620a2ef8d3b" providerId="LiveId" clId="{7338AA80-8866-470F-8BB0-89E2DE0EB418}" dt="2024-01-09T23:26:33.350" v="1326" actId="26606"/>
          <ac:spMkLst>
            <pc:docMk/>
            <pc:sldMk cId="4276711436" sldId="261"/>
            <ac:spMk id="12" creationId="{E1ED8A68-A582-AC62-104E-E319E9DB340C}"/>
          </ac:spMkLst>
        </pc:spChg>
        <pc:spChg chg="add del">
          <ac:chgData name="Jheel Jagani" userId="1e95a620a2ef8d3b" providerId="LiveId" clId="{7338AA80-8866-470F-8BB0-89E2DE0EB418}" dt="2024-01-09T23:17:54.868" v="1171" actId="26606"/>
          <ac:spMkLst>
            <pc:docMk/>
            <pc:sldMk cId="4276711436" sldId="261"/>
            <ac:spMk id="15" creationId="{3ECBE1F1-D69B-4AFA-ABD5-8E41720EF6DE}"/>
          </ac:spMkLst>
        </pc:spChg>
        <pc:spChg chg="add del">
          <ac:chgData name="Jheel Jagani" userId="1e95a620a2ef8d3b" providerId="LiveId" clId="{7338AA80-8866-470F-8BB0-89E2DE0EB418}" dt="2024-01-09T23:15:50.338" v="1133" actId="26606"/>
          <ac:spMkLst>
            <pc:docMk/>
            <pc:sldMk cId="4276711436" sldId="261"/>
            <ac:spMk id="16" creationId="{9228552E-C8B1-4A80-8448-0787CE0FC704}"/>
          </ac:spMkLst>
        </pc:spChg>
        <pc:spChg chg="add del">
          <ac:chgData name="Jheel Jagani" userId="1e95a620a2ef8d3b" providerId="LiveId" clId="{7338AA80-8866-470F-8BB0-89E2DE0EB418}" dt="2024-01-09T23:17:54.868" v="1171" actId="26606"/>
          <ac:spMkLst>
            <pc:docMk/>
            <pc:sldMk cId="4276711436" sldId="261"/>
            <ac:spMk id="17" creationId="{603A6265-E10C-4B85-9C20-E75FCAF9CC63}"/>
          </ac:spMkLst>
        </pc:spChg>
        <pc:spChg chg="add del">
          <ac:chgData name="Jheel Jagani" userId="1e95a620a2ef8d3b" providerId="LiveId" clId="{7338AA80-8866-470F-8BB0-89E2DE0EB418}" dt="2024-01-09T23:16:00.841" v="1135" actId="26606"/>
          <ac:spMkLst>
            <pc:docMk/>
            <pc:sldMk cId="4276711436" sldId="261"/>
            <ac:spMk id="18" creationId="{3ECBE1F1-D69B-4AFA-ABD5-8E41720EF6DE}"/>
          </ac:spMkLst>
        </pc:spChg>
        <pc:spChg chg="add del">
          <ac:chgData name="Jheel Jagani" userId="1e95a620a2ef8d3b" providerId="LiveId" clId="{7338AA80-8866-470F-8BB0-89E2DE0EB418}" dt="2024-01-09T23:16:00.841" v="1135" actId="26606"/>
          <ac:spMkLst>
            <pc:docMk/>
            <pc:sldMk cId="4276711436" sldId="261"/>
            <ac:spMk id="19" creationId="{603A6265-E10C-4B85-9C20-E75FCAF9CC63}"/>
          </ac:spMkLst>
        </pc:spChg>
        <pc:spChg chg="add del">
          <ac:chgData name="Jheel Jagani" userId="1e95a620a2ef8d3b" providerId="LiveId" clId="{7338AA80-8866-470F-8BB0-89E2DE0EB418}" dt="2024-01-09T23:16:20.072" v="1140" actId="26606"/>
          <ac:spMkLst>
            <pc:docMk/>
            <pc:sldMk cId="4276711436" sldId="261"/>
            <ac:spMk id="20" creationId="{7D3D7337-C310-4B2B-BE2D-98E9D6EC0DC8}"/>
          </ac:spMkLst>
        </pc:spChg>
        <pc:spChg chg="add del">
          <ac:chgData name="Jheel Jagani" userId="1e95a620a2ef8d3b" providerId="LiveId" clId="{7338AA80-8866-470F-8BB0-89E2DE0EB418}" dt="2024-01-09T23:16:20.072" v="1140" actId="26606"/>
          <ac:spMkLst>
            <pc:docMk/>
            <pc:sldMk cId="4276711436" sldId="261"/>
            <ac:spMk id="21" creationId="{9B6A81E7-2A43-4366-8431-1FA7A780A2E6}"/>
          </ac:spMkLst>
        </pc:spChg>
        <pc:spChg chg="add del">
          <ac:chgData name="Jheel Jagani" userId="1e95a620a2ef8d3b" providerId="LiveId" clId="{7338AA80-8866-470F-8BB0-89E2DE0EB418}" dt="2024-01-09T23:16:20.072" v="1140" actId="26606"/>
          <ac:spMkLst>
            <pc:docMk/>
            <pc:sldMk cId="4276711436" sldId="261"/>
            <ac:spMk id="22" creationId="{D09B7001-6C15-47E8-8C3B-A6EB53C98D3A}"/>
          </ac:spMkLst>
        </pc:spChg>
        <pc:spChg chg="add del">
          <ac:chgData name="Jheel Jagani" userId="1e95a620a2ef8d3b" providerId="LiveId" clId="{7338AA80-8866-470F-8BB0-89E2DE0EB418}" dt="2024-01-09T23:26:35.180" v="1328" actId="26606"/>
          <ac:spMkLst>
            <pc:docMk/>
            <pc:sldMk cId="4276711436" sldId="261"/>
            <ac:spMk id="23" creationId="{C0763A76-9F1C-4FC5-82B7-DD475DA461B2}"/>
          </ac:spMkLst>
        </pc:spChg>
        <pc:spChg chg="add del">
          <ac:chgData name="Jheel Jagani" userId="1e95a620a2ef8d3b" providerId="LiveId" clId="{7338AA80-8866-470F-8BB0-89E2DE0EB418}" dt="2024-01-09T23:16:52.260" v="1148"/>
          <ac:spMkLst>
            <pc:docMk/>
            <pc:sldMk cId="4276711436" sldId="261"/>
            <ac:spMk id="24" creationId="{3ECBE1F1-D69B-4AFA-ABD5-8E41720EF6DE}"/>
          </ac:spMkLst>
        </pc:spChg>
        <pc:spChg chg="add del">
          <ac:chgData name="Jheel Jagani" userId="1e95a620a2ef8d3b" providerId="LiveId" clId="{7338AA80-8866-470F-8BB0-89E2DE0EB418}" dt="2024-01-09T23:16:52.260" v="1148"/>
          <ac:spMkLst>
            <pc:docMk/>
            <pc:sldMk cId="4276711436" sldId="261"/>
            <ac:spMk id="25" creationId="{603A6265-E10C-4B85-9C20-E75FCAF9CC63}"/>
          </ac:spMkLst>
        </pc:spChg>
        <pc:spChg chg="add del">
          <ac:chgData name="Jheel Jagani" userId="1e95a620a2ef8d3b" providerId="LiveId" clId="{7338AA80-8866-470F-8BB0-89E2DE0EB418}" dt="2024-01-09T23:26:35.180" v="1328" actId="26606"/>
          <ac:spMkLst>
            <pc:docMk/>
            <pc:sldMk cId="4276711436" sldId="261"/>
            <ac:spMk id="27" creationId="{E81BF4F6-F2CF-4984-9D14-D6966D92F99F}"/>
          </ac:spMkLst>
        </pc:spChg>
        <pc:spChg chg="add del">
          <ac:chgData name="Jheel Jagani" userId="1e95a620a2ef8d3b" providerId="LiveId" clId="{7338AA80-8866-470F-8BB0-89E2DE0EB418}" dt="2024-01-09T23:17:54.859" v="1170" actId="26606"/>
          <ac:spMkLst>
            <pc:docMk/>
            <pc:sldMk cId="4276711436" sldId="261"/>
            <ac:spMk id="28" creationId="{8D6EA299-0840-6DEA-E670-C49AEBC87E89}"/>
          </ac:spMkLst>
        </pc:spChg>
        <pc:spChg chg="add del">
          <ac:chgData name="Jheel Jagani" userId="1e95a620a2ef8d3b" providerId="LiveId" clId="{7338AA80-8866-470F-8BB0-89E2DE0EB418}" dt="2024-01-09T23:17:47.174" v="1162" actId="26606"/>
          <ac:spMkLst>
            <pc:docMk/>
            <pc:sldMk cId="4276711436" sldId="261"/>
            <ac:spMk id="29" creationId="{3ECBE1F1-D69B-4AFA-ABD5-8E41720EF6DE}"/>
          </ac:spMkLst>
        </pc:spChg>
        <pc:spChg chg="add del">
          <ac:chgData name="Jheel Jagani" userId="1e95a620a2ef8d3b" providerId="LiveId" clId="{7338AA80-8866-470F-8BB0-89E2DE0EB418}" dt="2024-01-09T23:17:47.174" v="1162" actId="26606"/>
          <ac:spMkLst>
            <pc:docMk/>
            <pc:sldMk cId="4276711436" sldId="261"/>
            <ac:spMk id="30" creationId="{603A6265-E10C-4B85-9C20-E75FCAF9CC63}"/>
          </ac:spMkLst>
        </pc:spChg>
        <pc:spChg chg="add del">
          <ac:chgData name="Jheel Jagani" userId="1e95a620a2ef8d3b" providerId="LiveId" clId="{7338AA80-8866-470F-8BB0-89E2DE0EB418}" dt="2024-01-09T23:26:36.941" v="1330" actId="26606"/>
          <ac:spMkLst>
            <pc:docMk/>
            <pc:sldMk cId="4276711436" sldId="261"/>
            <ac:spMk id="31" creationId="{AF6CB648-9554-488A-B457-99CAAD1DA528}"/>
          </ac:spMkLst>
        </pc:spChg>
        <pc:spChg chg="add del">
          <ac:chgData name="Jheel Jagani" userId="1e95a620a2ef8d3b" providerId="LiveId" clId="{7338AA80-8866-470F-8BB0-89E2DE0EB418}" dt="2024-01-09T23:26:36.941" v="1330" actId="26606"/>
          <ac:spMkLst>
            <pc:docMk/>
            <pc:sldMk cId="4276711436" sldId="261"/>
            <ac:spMk id="33" creationId="{E1ED8A68-A582-AC62-104E-E319E9DB340C}"/>
          </ac:spMkLst>
        </pc:spChg>
        <pc:spChg chg="add del">
          <ac:chgData name="Jheel Jagani" userId="1e95a620a2ef8d3b" providerId="LiveId" clId="{7338AA80-8866-470F-8BB0-89E2DE0EB418}" dt="2024-01-10T00:14:54.415" v="1870"/>
          <ac:spMkLst>
            <pc:docMk/>
            <pc:sldMk cId="4276711436" sldId="261"/>
            <ac:spMk id="34" creationId="{B2DD41CD-8F47-4F56-AD12-4E2FF7696987}"/>
          </ac:spMkLst>
        </pc:spChg>
        <pc:spChg chg="add del">
          <ac:chgData name="Jheel Jagani" userId="1e95a620a2ef8d3b" providerId="LiveId" clId="{7338AA80-8866-470F-8BB0-89E2DE0EB418}" dt="2024-01-09T23:26:38.293" v="1332" actId="26606"/>
          <ac:spMkLst>
            <pc:docMk/>
            <pc:sldMk cId="4276711436" sldId="261"/>
            <ac:spMk id="36" creationId="{C0763A76-9F1C-4FC5-82B7-DD475DA461B2}"/>
          </ac:spMkLst>
        </pc:spChg>
        <pc:spChg chg="add del">
          <ac:chgData name="Jheel Jagani" userId="1e95a620a2ef8d3b" providerId="LiveId" clId="{7338AA80-8866-470F-8BB0-89E2DE0EB418}" dt="2024-01-09T23:17:52.443" v="1168" actId="26606"/>
          <ac:spMkLst>
            <pc:docMk/>
            <pc:sldMk cId="4276711436" sldId="261"/>
            <ac:spMk id="37" creationId="{AE3A741D-C19B-960A-5803-1C5887147820}"/>
          </ac:spMkLst>
        </pc:spChg>
        <pc:spChg chg="add del">
          <ac:chgData name="Jheel Jagani" userId="1e95a620a2ef8d3b" providerId="LiveId" clId="{7338AA80-8866-470F-8BB0-89E2DE0EB418}" dt="2024-01-09T23:17:52.443" v="1168" actId="26606"/>
          <ac:spMkLst>
            <pc:docMk/>
            <pc:sldMk cId="4276711436" sldId="261"/>
            <ac:spMk id="38" creationId="{DC39DE25-0E4E-0AA7-0932-1D78C2372786}"/>
          </ac:spMkLst>
        </pc:spChg>
        <pc:spChg chg="add del">
          <ac:chgData name="Jheel Jagani" userId="1e95a620a2ef8d3b" providerId="LiveId" clId="{7338AA80-8866-470F-8BB0-89E2DE0EB418}" dt="2024-01-09T23:17:52.443" v="1168" actId="26606"/>
          <ac:spMkLst>
            <pc:docMk/>
            <pc:sldMk cId="4276711436" sldId="261"/>
            <ac:spMk id="39" creationId="{8D6EA299-0840-6DEA-E670-C49AEBC87E89}"/>
          </ac:spMkLst>
        </pc:spChg>
        <pc:spChg chg="add del">
          <ac:chgData name="Jheel Jagani" userId="1e95a620a2ef8d3b" providerId="LiveId" clId="{7338AA80-8866-470F-8BB0-89E2DE0EB418}" dt="2024-01-09T23:26:38.293" v="1332" actId="26606"/>
          <ac:spMkLst>
            <pc:docMk/>
            <pc:sldMk cId="4276711436" sldId="261"/>
            <ac:spMk id="40" creationId="{E81BF4F6-F2CF-4984-9D14-D6966D92F99F}"/>
          </ac:spMkLst>
        </pc:spChg>
        <pc:spChg chg="add del">
          <ac:chgData name="Jheel Jagani" userId="1e95a620a2ef8d3b" providerId="LiveId" clId="{7338AA80-8866-470F-8BB0-89E2DE0EB418}" dt="2024-01-09T23:17:54.859" v="1170" actId="26606"/>
          <ac:spMkLst>
            <pc:docMk/>
            <pc:sldMk cId="4276711436" sldId="261"/>
            <ac:spMk id="41" creationId="{AE3A741D-C19B-960A-5803-1C5887147820}"/>
          </ac:spMkLst>
        </pc:spChg>
        <pc:spChg chg="add del">
          <ac:chgData name="Jheel Jagani" userId="1e95a620a2ef8d3b" providerId="LiveId" clId="{7338AA80-8866-470F-8BB0-89E2DE0EB418}" dt="2024-01-09T23:17:54.859" v="1170" actId="26606"/>
          <ac:spMkLst>
            <pc:docMk/>
            <pc:sldMk cId="4276711436" sldId="261"/>
            <ac:spMk id="42" creationId="{9C3A50E9-9119-7BC3-083B-2D84CCC78E47}"/>
          </ac:spMkLst>
        </pc:spChg>
        <pc:spChg chg="add del">
          <ac:chgData name="Jheel Jagani" userId="1e95a620a2ef8d3b" providerId="LiveId" clId="{7338AA80-8866-470F-8BB0-89E2DE0EB418}" dt="2024-01-09T23:17:54.859" v="1170" actId="26606"/>
          <ac:spMkLst>
            <pc:docMk/>
            <pc:sldMk cId="4276711436" sldId="261"/>
            <ac:spMk id="43" creationId="{DC39DE25-0E4E-0AA7-0932-1D78C2372786}"/>
          </ac:spMkLst>
        </pc:spChg>
        <pc:spChg chg="add del">
          <ac:chgData name="Jheel Jagani" userId="1e95a620a2ef8d3b" providerId="LiveId" clId="{7338AA80-8866-470F-8BB0-89E2DE0EB418}" dt="2024-01-09T23:26:40.143" v="1334" actId="26606"/>
          <ac:spMkLst>
            <pc:docMk/>
            <pc:sldMk cId="4276711436" sldId="261"/>
            <ac:spMk id="44" creationId="{3ECBE1F1-D69B-4AFA-ABD5-8E41720EF6DE}"/>
          </ac:spMkLst>
        </pc:spChg>
        <pc:spChg chg="add del">
          <ac:chgData name="Jheel Jagani" userId="1e95a620a2ef8d3b" providerId="LiveId" clId="{7338AA80-8866-470F-8BB0-89E2DE0EB418}" dt="2024-01-09T23:18:07.040" v="1175" actId="26606"/>
          <ac:spMkLst>
            <pc:docMk/>
            <pc:sldMk cId="4276711436" sldId="261"/>
            <ac:spMk id="45" creationId="{7DE220E6-BA55-4F04-B3C4-F4985F3E77AF}"/>
          </ac:spMkLst>
        </pc:spChg>
        <pc:spChg chg="add del">
          <ac:chgData name="Jheel Jagani" userId="1e95a620a2ef8d3b" providerId="LiveId" clId="{7338AA80-8866-470F-8BB0-89E2DE0EB418}" dt="2024-01-09T23:18:07.040" v="1175" actId="26606"/>
          <ac:spMkLst>
            <pc:docMk/>
            <pc:sldMk cId="4276711436" sldId="261"/>
            <ac:spMk id="46" creationId="{5AE190BC-D2FD-433E-AB89-0DF68EFD6D09}"/>
          </ac:spMkLst>
        </pc:spChg>
        <pc:spChg chg="add del">
          <ac:chgData name="Jheel Jagani" userId="1e95a620a2ef8d3b" providerId="LiveId" clId="{7338AA80-8866-470F-8BB0-89E2DE0EB418}" dt="2024-01-09T23:18:07.040" v="1175" actId="26606"/>
          <ac:spMkLst>
            <pc:docMk/>
            <pc:sldMk cId="4276711436" sldId="261"/>
            <ac:spMk id="47" creationId="{43E8FEA2-54EE-4F84-B5DB-A055A7D805EE}"/>
          </ac:spMkLst>
        </pc:spChg>
        <pc:spChg chg="add del">
          <ac:chgData name="Jheel Jagani" userId="1e95a620a2ef8d3b" providerId="LiveId" clId="{7338AA80-8866-470F-8BB0-89E2DE0EB418}" dt="2024-01-09T23:26:40.143" v="1334" actId="26606"/>
          <ac:spMkLst>
            <pc:docMk/>
            <pc:sldMk cId="4276711436" sldId="261"/>
            <ac:spMk id="48" creationId="{603A6265-E10C-4B85-9C20-E75FCAF9CC63}"/>
          </ac:spMkLst>
        </pc:spChg>
        <pc:spChg chg="add del">
          <ac:chgData name="Jheel Jagani" userId="1e95a620a2ef8d3b" providerId="LiveId" clId="{7338AA80-8866-470F-8BB0-89E2DE0EB418}" dt="2024-01-10T00:16:44.973" v="1897" actId="26606"/>
          <ac:spMkLst>
            <pc:docMk/>
            <pc:sldMk cId="4276711436" sldId="261"/>
            <ac:spMk id="49" creationId="{45D37F4E-DDB4-456B-97E0-9937730A039F}"/>
          </ac:spMkLst>
        </pc:spChg>
        <pc:spChg chg="add del">
          <ac:chgData name="Jheel Jagani" userId="1e95a620a2ef8d3b" providerId="LiveId" clId="{7338AA80-8866-470F-8BB0-89E2DE0EB418}" dt="2024-01-09T23:46:08.167" v="1540"/>
          <ac:spMkLst>
            <pc:docMk/>
            <pc:sldMk cId="4276711436" sldId="261"/>
            <ac:spMk id="50" creationId="{AF6CB648-9554-488A-B457-99CAAD1DA528}"/>
          </ac:spMkLst>
        </pc:spChg>
        <pc:spChg chg="add del">
          <ac:chgData name="Jheel Jagani" userId="1e95a620a2ef8d3b" providerId="LiveId" clId="{7338AA80-8866-470F-8BB0-89E2DE0EB418}" dt="2024-01-09T23:46:08.167" v="1540"/>
          <ac:spMkLst>
            <pc:docMk/>
            <pc:sldMk cId="4276711436" sldId="261"/>
            <ac:spMk id="51" creationId="{E1ED8A68-A582-AC62-104E-E319E9DB340C}"/>
          </ac:spMkLst>
        </pc:spChg>
        <pc:spChg chg="add del">
          <ac:chgData name="Jheel Jagani" userId="1e95a620a2ef8d3b" providerId="LiveId" clId="{7338AA80-8866-470F-8BB0-89E2DE0EB418}" dt="2024-01-09T23:19:45.941" v="1222"/>
          <ac:spMkLst>
            <pc:docMk/>
            <pc:sldMk cId="4276711436" sldId="261"/>
            <ac:spMk id="52" creationId="{AF6CB648-9554-488A-B457-99CAAD1DA528}"/>
          </ac:spMkLst>
        </pc:spChg>
        <pc:spChg chg="add del">
          <ac:chgData name="Jheel Jagani" userId="1e95a620a2ef8d3b" providerId="LiveId" clId="{7338AA80-8866-470F-8BB0-89E2DE0EB418}" dt="2024-01-10T00:16:44.973" v="1897" actId="26606"/>
          <ac:spMkLst>
            <pc:docMk/>
            <pc:sldMk cId="4276711436" sldId="261"/>
            <ac:spMk id="53" creationId="{B2DD41CD-8F47-4F56-AD12-4E2FF7696987}"/>
          </ac:spMkLst>
        </pc:spChg>
        <pc:spChg chg="add del">
          <ac:chgData name="Jheel Jagani" userId="1e95a620a2ef8d3b" providerId="LiveId" clId="{7338AA80-8866-470F-8BB0-89E2DE0EB418}" dt="2024-01-09T23:19:45.941" v="1222"/>
          <ac:spMkLst>
            <pc:docMk/>
            <pc:sldMk cId="4276711436" sldId="261"/>
            <ac:spMk id="54" creationId="{E1ED8A68-A582-AC62-104E-E319E9DB340C}"/>
          </ac:spMkLst>
        </pc:spChg>
        <pc:spChg chg="add del">
          <ac:chgData name="Jheel Jagani" userId="1e95a620a2ef8d3b" providerId="LiveId" clId="{7338AA80-8866-470F-8BB0-89E2DE0EB418}" dt="2024-01-10T00:27:58.432" v="1976"/>
          <ac:spMkLst>
            <pc:docMk/>
            <pc:sldMk cId="4276711436" sldId="261"/>
            <ac:spMk id="55" creationId="{743AA782-23D1-4521-8CAD-47662984AA08}"/>
          </ac:spMkLst>
        </pc:spChg>
        <pc:spChg chg="add del">
          <ac:chgData name="Jheel Jagani" userId="1e95a620a2ef8d3b" providerId="LiveId" clId="{7338AA80-8866-470F-8BB0-89E2DE0EB418}" dt="2024-01-09T23:32:18.220" v="1421" actId="26606"/>
          <ac:spMkLst>
            <pc:docMk/>
            <pc:sldMk cId="4276711436" sldId="261"/>
            <ac:spMk id="56" creationId="{45D37F4E-DDB4-456B-97E0-9937730A039F}"/>
          </ac:spMkLst>
        </pc:spChg>
        <pc:spChg chg="add del">
          <ac:chgData name="Jheel Jagani" userId="1e95a620a2ef8d3b" providerId="LiveId" clId="{7338AA80-8866-470F-8BB0-89E2DE0EB418}" dt="2024-01-10T00:27:58.432" v="1976"/>
          <ac:spMkLst>
            <pc:docMk/>
            <pc:sldMk cId="4276711436" sldId="261"/>
            <ac:spMk id="57" creationId="{71877DBC-BB60-40F0-AC93-2ACDBAAE60CE}"/>
          </ac:spMkLst>
        </pc:spChg>
        <pc:spChg chg="add del">
          <ac:chgData name="Jheel Jagani" userId="1e95a620a2ef8d3b" providerId="LiveId" clId="{7338AA80-8866-470F-8BB0-89E2DE0EB418}" dt="2024-01-09T23:32:18.220" v="1421" actId="26606"/>
          <ac:spMkLst>
            <pc:docMk/>
            <pc:sldMk cId="4276711436" sldId="261"/>
            <ac:spMk id="58" creationId="{B2DD41CD-8F47-4F56-AD12-4E2FF7696987}"/>
          </ac:spMkLst>
        </pc:spChg>
        <pc:grpChg chg="add del">
          <ac:chgData name="Jheel Jagani" userId="1e95a620a2ef8d3b" providerId="LiveId" clId="{7338AA80-8866-470F-8BB0-89E2DE0EB418}" dt="2024-01-09T23:16:17.586" v="1138" actId="26606"/>
          <ac:grpSpMkLst>
            <pc:docMk/>
            <pc:sldMk cId="4276711436" sldId="261"/>
            <ac:grpSpMk id="14" creationId="{1FD67D68-9B83-C338-8342-3348D8F22347}"/>
          </ac:grpSpMkLst>
        </pc:grpChg>
        <pc:grpChg chg="add del">
          <ac:chgData name="Jheel Jagani" userId="1e95a620a2ef8d3b" providerId="LiveId" clId="{7338AA80-8866-470F-8BB0-89E2DE0EB418}" dt="2024-01-09T23:17:45.504" v="1160" actId="26606"/>
          <ac:grpSpMkLst>
            <pc:docMk/>
            <pc:sldMk cId="4276711436" sldId="261"/>
            <ac:grpSpMk id="26" creationId="{BE589684-54CA-64D8-C963-5F19FF75BF72}"/>
          </ac:grpSpMkLst>
        </pc:grpChg>
        <pc:grpChg chg="add del">
          <ac:chgData name="Jheel Jagani" userId="1e95a620a2ef8d3b" providerId="LiveId" clId="{7338AA80-8866-470F-8BB0-89E2DE0EB418}" dt="2024-01-09T23:17:49.018" v="1164" actId="26606"/>
          <ac:grpSpMkLst>
            <pc:docMk/>
            <pc:sldMk cId="4276711436" sldId="261"/>
            <ac:grpSpMk id="32" creationId="{5EFBDE31-BB3E-6CFC-23CD-B5976DA38438}"/>
          </ac:grpSpMkLst>
        </pc:grpChg>
        <pc:graphicFrameChg chg="add del">
          <ac:chgData name="Jheel Jagani" userId="1e95a620a2ef8d3b" providerId="LiveId" clId="{7338AA80-8866-470F-8BB0-89E2DE0EB418}" dt="2024-01-09T23:16:00.841" v="1135" actId="26606"/>
          <ac:graphicFrameMkLst>
            <pc:docMk/>
            <pc:sldMk cId="4276711436" sldId="261"/>
            <ac:graphicFrameMk id="13" creationId="{4144C077-CBD9-E327-9FB2-4FAA10F79BD9}"/>
          </ac:graphicFrameMkLst>
        </pc:graphicFrameChg>
        <pc:picChg chg="add mod ord">
          <ac:chgData name="Jheel Jagani" userId="1e95a620a2ef8d3b" providerId="LiveId" clId="{7338AA80-8866-470F-8BB0-89E2DE0EB418}" dt="2024-01-10T04:05:17.191" v="2690" actId="14100"/>
          <ac:picMkLst>
            <pc:docMk/>
            <pc:sldMk cId="4276711436" sldId="261"/>
            <ac:picMk id="5" creationId="{59B536C9-4E4D-E457-6D48-9461ECB3C8A9}"/>
          </ac:picMkLst>
        </pc:picChg>
        <pc:cxnChg chg="add del">
          <ac:chgData name="Jheel Jagani" userId="1e95a620a2ef8d3b" providerId="LiveId" clId="{7338AA80-8866-470F-8BB0-89E2DE0EB418}" dt="2024-01-09T23:17:50.858" v="1166" actId="26606"/>
          <ac:cxnSpMkLst>
            <pc:docMk/>
            <pc:sldMk cId="4276711436" sldId="261"/>
            <ac:cxnSpMk id="35" creationId="{1503BFE4-729B-D9D0-C17B-501E6AF1127A}"/>
          </ac:cxnSpMkLst>
        </pc:cxnChg>
      </pc:sldChg>
      <pc:sldChg chg="addSp delSp modSp new mod setBg delDesignElem">
        <pc:chgData name="Jheel Jagani" userId="1e95a620a2ef8d3b" providerId="LiveId" clId="{7338AA80-8866-470F-8BB0-89E2DE0EB418}" dt="2024-01-10T03:47:46.715" v="2603" actId="255"/>
        <pc:sldMkLst>
          <pc:docMk/>
          <pc:sldMk cId="4055436803" sldId="262"/>
        </pc:sldMkLst>
        <pc:spChg chg="mod ord">
          <ac:chgData name="Jheel Jagani" userId="1e95a620a2ef8d3b" providerId="LiveId" clId="{7338AA80-8866-470F-8BB0-89E2DE0EB418}" dt="2024-01-10T03:47:46.715" v="2603" actId="255"/>
          <ac:spMkLst>
            <pc:docMk/>
            <pc:sldMk cId="4055436803" sldId="262"/>
            <ac:spMk id="2" creationId="{12BB416E-39E2-9D3D-BFDA-9BE86681C8C7}"/>
          </ac:spMkLst>
        </pc:spChg>
        <pc:spChg chg="add del mod">
          <ac:chgData name="Jheel Jagani" userId="1e95a620a2ef8d3b" providerId="LiveId" clId="{7338AA80-8866-470F-8BB0-89E2DE0EB418}" dt="2024-01-09T23:20:14.570" v="1233" actId="26606"/>
          <ac:spMkLst>
            <pc:docMk/>
            <pc:sldMk cId="4055436803" sldId="262"/>
            <ac:spMk id="3" creationId="{85A7D757-ECF2-A85D-51B9-9C29AA6C4A90}"/>
          </ac:spMkLst>
        </pc:spChg>
        <pc:spChg chg="add del">
          <ac:chgData name="Jheel Jagani" userId="1e95a620a2ef8d3b" providerId="LiveId" clId="{7338AA80-8866-470F-8BB0-89E2DE0EB418}" dt="2024-01-09T23:20:10.400" v="1230" actId="26606"/>
          <ac:spMkLst>
            <pc:docMk/>
            <pc:sldMk cId="4055436803" sldId="262"/>
            <ac:spMk id="8" creationId="{EEBFA4C8-C301-60A7-C96E-E85360F5DFB4}"/>
          </ac:spMkLst>
        </pc:spChg>
        <pc:spChg chg="add del">
          <ac:chgData name="Jheel Jagani" userId="1e95a620a2ef8d3b" providerId="LiveId" clId="{7338AA80-8866-470F-8BB0-89E2DE0EB418}" dt="2024-01-09T23:19:55.207" v="1224" actId="26606"/>
          <ac:spMkLst>
            <pc:docMk/>
            <pc:sldMk cId="4055436803" sldId="262"/>
            <ac:spMk id="9" creationId="{AE3A741D-C19B-960A-5803-1C5887147820}"/>
          </ac:spMkLst>
        </pc:spChg>
        <pc:spChg chg="add del">
          <ac:chgData name="Jheel Jagani" userId="1e95a620a2ef8d3b" providerId="LiveId" clId="{7338AA80-8866-470F-8BB0-89E2DE0EB418}" dt="2024-01-09T23:19:55.207" v="1224" actId="26606"/>
          <ac:spMkLst>
            <pc:docMk/>
            <pc:sldMk cId="4055436803" sldId="262"/>
            <ac:spMk id="11" creationId="{9C3A50E9-9119-7BC3-083B-2D84CCC78E47}"/>
          </ac:spMkLst>
        </pc:spChg>
        <pc:spChg chg="add del">
          <ac:chgData name="Jheel Jagani" userId="1e95a620a2ef8d3b" providerId="LiveId" clId="{7338AA80-8866-470F-8BB0-89E2DE0EB418}" dt="2024-01-09T23:20:14.524" v="1232" actId="26606"/>
          <ac:spMkLst>
            <pc:docMk/>
            <pc:sldMk cId="4055436803" sldId="262"/>
            <ac:spMk id="12" creationId="{9DD005C1-8C51-42D6-9BEE-B9B83849743D}"/>
          </ac:spMkLst>
        </pc:spChg>
        <pc:spChg chg="add del">
          <ac:chgData name="Jheel Jagani" userId="1e95a620a2ef8d3b" providerId="LiveId" clId="{7338AA80-8866-470F-8BB0-89E2DE0EB418}" dt="2024-01-09T23:19:55.207" v="1224" actId="26606"/>
          <ac:spMkLst>
            <pc:docMk/>
            <pc:sldMk cId="4055436803" sldId="262"/>
            <ac:spMk id="13" creationId="{DC39DE25-0E4E-0AA7-0932-1D78C2372786}"/>
          </ac:spMkLst>
        </pc:spChg>
        <pc:spChg chg="add del">
          <ac:chgData name="Jheel Jagani" userId="1e95a620a2ef8d3b" providerId="LiveId" clId="{7338AA80-8866-470F-8BB0-89E2DE0EB418}" dt="2024-01-09T23:19:55.207" v="1224" actId="26606"/>
          <ac:spMkLst>
            <pc:docMk/>
            <pc:sldMk cId="4055436803" sldId="262"/>
            <ac:spMk id="15" creationId="{8D6EA299-0840-6DEA-E670-C49AEBC87E89}"/>
          </ac:spMkLst>
        </pc:spChg>
        <pc:spChg chg="add del">
          <ac:chgData name="Jheel Jagani" userId="1e95a620a2ef8d3b" providerId="LiveId" clId="{7338AA80-8866-470F-8BB0-89E2DE0EB418}" dt="2024-01-09T23:20:08.609" v="1228" actId="26606"/>
          <ac:spMkLst>
            <pc:docMk/>
            <pc:sldMk cId="4055436803" sldId="262"/>
            <ac:spMk id="20" creationId="{BACC6370-2D7E-4714-9D71-7542949D7D5D}"/>
          </ac:spMkLst>
        </pc:spChg>
        <pc:spChg chg="add del">
          <ac:chgData name="Jheel Jagani" userId="1e95a620a2ef8d3b" providerId="LiveId" clId="{7338AA80-8866-470F-8BB0-89E2DE0EB418}" dt="2024-01-09T23:20:08.609" v="1228" actId="26606"/>
          <ac:spMkLst>
            <pc:docMk/>
            <pc:sldMk cId="4055436803" sldId="262"/>
            <ac:spMk id="21" creationId="{F68B3F68-107C-434F-AA38-110D5EA91B85}"/>
          </ac:spMkLst>
        </pc:spChg>
        <pc:spChg chg="add del">
          <ac:chgData name="Jheel Jagani" userId="1e95a620a2ef8d3b" providerId="LiveId" clId="{7338AA80-8866-470F-8BB0-89E2DE0EB418}" dt="2024-01-09T23:20:08.609" v="1228" actId="26606"/>
          <ac:spMkLst>
            <pc:docMk/>
            <pc:sldMk cId="4055436803" sldId="262"/>
            <ac:spMk id="22" creationId="{AAD0DBB9-1A4B-4391-81D4-CB19F9AB918A}"/>
          </ac:spMkLst>
        </pc:spChg>
        <pc:spChg chg="add del">
          <ac:chgData name="Jheel Jagani" userId="1e95a620a2ef8d3b" providerId="LiveId" clId="{7338AA80-8866-470F-8BB0-89E2DE0EB418}" dt="2024-01-09T23:20:08.609" v="1228" actId="26606"/>
          <ac:spMkLst>
            <pc:docMk/>
            <pc:sldMk cId="4055436803" sldId="262"/>
            <ac:spMk id="23" creationId="{063BBA22-50EA-4C4D-BE05-F1CE4E63AA56}"/>
          </ac:spMkLst>
        </pc:spChg>
        <pc:spChg chg="add del">
          <ac:chgData name="Jheel Jagani" userId="1e95a620a2ef8d3b" providerId="LiveId" clId="{7338AA80-8866-470F-8BB0-89E2DE0EB418}" dt="2024-01-09T23:20:10.400" v="1230" actId="26606"/>
          <ac:spMkLst>
            <pc:docMk/>
            <pc:sldMk cId="4055436803" sldId="262"/>
            <ac:spMk id="26" creationId="{85A7D757-ECF2-A85D-51B9-9C29AA6C4A90}"/>
          </ac:spMkLst>
        </pc:spChg>
        <pc:spChg chg="add del">
          <ac:chgData name="Jheel Jagani" userId="1e95a620a2ef8d3b" providerId="LiveId" clId="{7338AA80-8866-470F-8BB0-89E2DE0EB418}" dt="2024-01-09T23:20:14.524" v="1232" actId="26606"/>
          <ac:spMkLst>
            <pc:docMk/>
            <pc:sldMk cId="4055436803" sldId="262"/>
            <ac:spMk id="28" creationId="{A7AE9375-4664-4DB2-922D-2782A6E439AC}"/>
          </ac:spMkLst>
        </pc:spChg>
        <pc:spChg chg="add del">
          <ac:chgData name="Jheel Jagani" userId="1e95a620a2ef8d3b" providerId="LiveId" clId="{7338AA80-8866-470F-8BB0-89E2DE0EB418}" dt="2024-01-09T23:20:14.524" v="1232" actId="26606"/>
          <ac:spMkLst>
            <pc:docMk/>
            <pc:sldMk cId="4055436803" sldId="262"/>
            <ac:spMk id="29" creationId="{85A7D757-ECF2-A85D-51B9-9C29AA6C4A90}"/>
          </ac:spMkLst>
        </pc:spChg>
        <pc:spChg chg="add mod ord">
          <ac:chgData name="Jheel Jagani" userId="1e95a620a2ef8d3b" providerId="LiveId" clId="{7338AA80-8866-470F-8BB0-89E2DE0EB418}" dt="2024-01-10T00:14:01.456" v="1855" actId="26606"/>
          <ac:spMkLst>
            <pc:docMk/>
            <pc:sldMk cId="4055436803" sldId="262"/>
            <ac:spMk id="33" creationId="{85A7D757-ECF2-A85D-51B9-9C29AA6C4A90}"/>
          </ac:spMkLst>
        </pc:spChg>
        <pc:spChg chg="add del">
          <ac:chgData name="Jheel Jagani" userId="1e95a620a2ef8d3b" providerId="LiveId" clId="{7338AA80-8866-470F-8BB0-89E2DE0EB418}" dt="2024-01-09T23:21:15.074" v="1245" actId="26606"/>
          <ac:spMkLst>
            <pc:docMk/>
            <pc:sldMk cId="4055436803" sldId="262"/>
            <ac:spMk id="35" creationId="{9F7D5CDA-D291-4307-BF55-1381FED29634}"/>
          </ac:spMkLst>
        </pc:spChg>
        <pc:spChg chg="add del">
          <ac:chgData name="Jheel Jagani" userId="1e95a620a2ef8d3b" providerId="LiveId" clId="{7338AA80-8866-470F-8BB0-89E2DE0EB418}" dt="2024-01-09T23:21:17.341" v="1247" actId="26606"/>
          <ac:spMkLst>
            <pc:docMk/>
            <pc:sldMk cId="4055436803" sldId="262"/>
            <ac:spMk id="37" creationId="{3ECBE1F1-D69B-4AFA-ABD5-8E41720EF6DE}"/>
          </ac:spMkLst>
        </pc:spChg>
        <pc:spChg chg="add del">
          <ac:chgData name="Jheel Jagani" userId="1e95a620a2ef8d3b" providerId="LiveId" clId="{7338AA80-8866-470F-8BB0-89E2DE0EB418}" dt="2024-01-09T23:21:09.125" v="1243" actId="26606"/>
          <ac:spMkLst>
            <pc:docMk/>
            <pc:sldMk cId="4055436803" sldId="262"/>
            <ac:spMk id="38" creationId="{3ECBE1F1-D69B-4AFA-ABD5-8E41720EF6DE}"/>
          </ac:spMkLst>
        </pc:spChg>
        <pc:spChg chg="add del">
          <ac:chgData name="Jheel Jagani" userId="1e95a620a2ef8d3b" providerId="LiveId" clId="{7338AA80-8866-470F-8BB0-89E2DE0EB418}" dt="2024-01-09T23:21:17.341" v="1247" actId="26606"/>
          <ac:spMkLst>
            <pc:docMk/>
            <pc:sldMk cId="4055436803" sldId="262"/>
            <ac:spMk id="39" creationId="{603A6265-E10C-4B85-9C20-E75FCAF9CC63}"/>
          </ac:spMkLst>
        </pc:spChg>
        <pc:spChg chg="add del">
          <ac:chgData name="Jheel Jagani" userId="1e95a620a2ef8d3b" providerId="LiveId" clId="{7338AA80-8866-470F-8BB0-89E2DE0EB418}" dt="2024-01-09T23:21:09.125" v="1243" actId="26606"/>
          <ac:spMkLst>
            <pc:docMk/>
            <pc:sldMk cId="4055436803" sldId="262"/>
            <ac:spMk id="40" creationId="{603A6265-E10C-4B85-9C20-E75FCAF9CC63}"/>
          </ac:spMkLst>
        </pc:spChg>
        <pc:spChg chg="add del">
          <ac:chgData name="Jheel Jagani" userId="1e95a620a2ef8d3b" providerId="LiveId" clId="{7338AA80-8866-470F-8BB0-89E2DE0EB418}" dt="2024-01-09T23:26:55.167" v="1337" actId="26606"/>
          <ac:spMkLst>
            <pc:docMk/>
            <pc:sldMk cId="4055436803" sldId="262"/>
            <ac:spMk id="41" creationId="{AF6CB648-9554-488A-B457-99CAAD1DA528}"/>
          </ac:spMkLst>
        </pc:spChg>
        <pc:spChg chg="add del">
          <ac:chgData name="Jheel Jagani" userId="1e95a620a2ef8d3b" providerId="LiveId" clId="{7338AA80-8866-470F-8BB0-89E2DE0EB418}" dt="2024-01-09T23:26:55.167" v="1337" actId="26606"/>
          <ac:spMkLst>
            <pc:docMk/>
            <pc:sldMk cId="4055436803" sldId="262"/>
            <ac:spMk id="42" creationId="{E1ED8A68-A582-AC62-104E-E319E9DB340C}"/>
          </ac:spMkLst>
        </pc:spChg>
        <pc:spChg chg="add del">
          <ac:chgData name="Jheel Jagani" userId="1e95a620a2ef8d3b" providerId="LiveId" clId="{7338AA80-8866-470F-8BB0-89E2DE0EB418}" dt="2024-01-10T00:14:54.415" v="1870"/>
          <ac:spMkLst>
            <pc:docMk/>
            <pc:sldMk cId="4055436803" sldId="262"/>
            <ac:spMk id="44" creationId="{45D37F4E-DDB4-456B-97E0-9937730A039F}"/>
          </ac:spMkLst>
        </pc:spChg>
        <pc:spChg chg="add del">
          <ac:chgData name="Jheel Jagani" userId="1e95a620a2ef8d3b" providerId="LiveId" clId="{7338AA80-8866-470F-8BB0-89E2DE0EB418}" dt="2024-01-10T00:14:54.415" v="1870"/>
          <ac:spMkLst>
            <pc:docMk/>
            <pc:sldMk cId="4055436803" sldId="262"/>
            <ac:spMk id="45" creationId="{B2DD41CD-8F47-4F56-AD12-4E2FF7696987}"/>
          </ac:spMkLst>
        </pc:spChg>
        <pc:spChg chg="add del">
          <ac:chgData name="Jheel Jagani" userId="1e95a620a2ef8d3b" providerId="LiveId" clId="{7338AA80-8866-470F-8BB0-89E2DE0EB418}" dt="2024-01-10T00:27:58.432" v="1976"/>
          <ac:spMkLst>
            <pc:docMk/>
            <pc:sldMk cId="4055436803" sldId="262"/>
            <ac:spMk id="46" creationId="{45D37F4E-DDB4-456B-97E0-9937730A039F}"/>
          </ac:spMkLst>
        </pc:spChg>
        <pc:spChg chg="add del">
          <ac:chgData name="Jheel Jagani" userId="1e95a620a2ef8d3b" providerId="LiveId" clId="{7338AA80-8866-470F-8BB0-89E2DE0EB418}" dt="2024-01-09T23:22:15.188" v="1264" actId="26606"/>
          <ac:spMkLst>
            <pc:docMk/>
            <pc:sldMk cId="4055436803" sldId="262"/>
            <ac:spMk id="49" creationId="{603A6265-E10C-4B85-9C20-E75FCAF9CC63}"/>
          </ac:spMkLst>
        </pc:spChg>
        <pc:spChg chg="add del">
          <ac:chgData name="Jheel Jagani" userId="1e95a620a2ef8d3b" providerId="LiveId" clId="{7338AA80-8866-470F-8BB0-89E2DE0EB418}" dt="2024-01-09T23:22:23.821" v="1270" actId="26606"/>
          <ac:spMkLst>
            <pc:docMk/>
            <pc:sldMk cId="4055436803" sldId="262"/>
            <ac:spMk id="51" creationId="{43E8FEA2-54EE-4F84-B5DB-A055A7D805EE}"/>
          </ac:spMkLst>
        </pc:spChg>
        <pc:spChg chg="add del">
          <ac:chgData name="Jheel Jagani" userId="1e95a620a2ef8d3b" providerId="LiveId" clId="{7338AA80-8866-470F-8BB0-89E2DE0EB418}" dt="2024-01-09T23:22:13.548" v="1262" actId="26606"/>
          <ac:spMkLst>
            <pc:docMk/>
            <pc:sldMk cId="4055436803" sldId="262"/>
            <ac:spMk id="52" creationId="{B210AC1D-4063-4C6E-9528-FA9C4C0C18E6}"/>
          </ac:spMkLst>
        </pc:spChg>
        <pc:spChg chg="add del">
          <ac:chgData name="Jheel Jagani" userId="1e95a620a2ef8d3b" providerId="LiveId" clId="{7338AA80-8866-470F-8BB0-89E2DE0EB418}" dt="2024-01-09T23:22:13.548" v="1262" actId="26606"/>
          <ac:spMkLst>
            <pc:docMk/>
            <pc:sldMk cId="4055436803" sldId="262"/>
            <ac:spMk id="53" creationId="{02F8C595-E68C-4306-AED8-DC7826A0A506}"/>
          </ac:spMkLst>
        </pc:spChg>
        <pc:spChg chg="add del">
          <ac:chgData name="Jheel Jagani" userId="1e95a620a2ef8d3b" providerId="LiveId" clId="{7338AA80-8866-470F-8BB0-89E2DE0EB418}" dt="2024-01-09T23:29:03.008" v="1360" actId="26606"/>
          <ac:spMkLst>
            <pc:docMk/>
            <pc:sldMk cId="4055436803" sldId="262"/>
            <ac:spMk id="54" creationId="{8E63CC27-1C86-4653-8866-79C24C5C51FB}"/>
          </ac:spMkLst>
        </pc:spChg>
        <pc:spChg chg="add del">
          <ac:chgData name="Jheel Jagani" userId="1e95a620a2ef8d3b" providerId="LiveId" clId="{7338AA80-8866-470F-8BB0-89E2DE0EB418}" dt="2024-01-09T23:22:15.188" v="1264" actId="26606"/>
          <ac:spMkLst>
            <pc:docMk/>
            <pc:sldMk cId="4055436803" sldId="262"/>
            <ac:spMk id="55" creationId="{3ECBE1F1-D69B-4AFA-ABD5-8E41720EF6DE}"/>
          </ac:spMkLst>
        </pc:spChg>
        <pc:spChg chg="add del">
          <ac:chgData name="Jheel Jagani" userId="1e95a620a2ef8d3b" providerId="LiveId" clId="{7338AA80-8866-470F-8BB0-89E2DE0EB418}" dt="2024-01-09T23:29:17.784" v="1364" actId="26606"/>
          <ac:spMkLst>
            <pc:docMk/>
            <pc:sldMk cId="4055436803" sldId="262"/>
            <ac:spMk id="56" creationId="{2813A4FA-24A5-41ED-A534-3807D1B2F344}"/>
          </ac:spMkLst>
        </pc:spChg>
        <pc:spChg chg="add del">
          <ac:chgData name="Jheel Jagani" userId="1e95a620a2ef8d3b" providerId="LiveId" clId="{7338AA80-8866-470F-8BB0-89E2DE0EB418}" dt="2024-01-09T23:22:17.179" v="1266" actId="26606"/>
          <ac:spMkLst>
            <pc:docMk/>
            <pc:sldMk cId="4055436803" sldId="262"/>
            <ac:spMk id="57" creationId="{362810D9-2C5A-477D-949C-C191895477F3}"/>
          </ac:spMkLst>
        </pc:spChg>
        <pc:spChg chg="add del">
          <ac:chgData name="Jheel Jagani" userId="1e95a620a2ef8d3b" providerId="LiveId" clId="{7338AA80-8866-470F-8BB0-89E2DE0EB418}" dt="2024-01-09T23:22:17.179" v="1266" actId="26606"/>
          <ac:spMkLst>
            <pc:docMk/>
            <pc:sldMk cId="4055436803" sldId="262"/>
            <ac:spMk id="58" creationId="{081E4A58-353D-44AE-B2FC-2A74E2E400F7}"/>
          </ac:spMkLst>
        </pc:spChg>
        <pc:spChg chg="add del">
          <ac:chgData name="Jheel Jagani" userId="1e95a620a2ef8d3b" providerId="LiveId" clId="{7338AA80-8866-470F-8BB0-89E2DE0EB418}" dt="2024-01-10T00:27:58.432" v="1976"/>
          <ac:spMkLst>
            <pc:docMk/>
            <pc:sldMk cId="4055436803" sldId="262"/>
            <ac:spMk id="62" creationId="{B2DD41CD-8F47-4F56-AD12-4E2FF7696987}"/>
          </ac:spMkLst>
        </pc:spChg>
        <pc:spChg chg="add del">
          <ac:chgData name="Jheel Jagani" userId="1e95a620a2ef8d3b" providerId="LiveId" clId="{7338AA80-8866-470F-8BB0-89E2DE0EB418}" dt="2024-01-09T23:22:23.821" v="1270" actId="26606"/>
          <ac:spMkLst>
            <pc:docMk/>
            <pc:sldMk cId="4055436803" sldId="262"/>
            <ac:spMk id="63" creationId="{7DE220E6-BA55-4F04-B3C4-F4985F3E77AF}"/>
          </ac:spMkLst>
        </pc:spChg>
        <pc:spChg chg="add del">
          <ac:chgData name="Jheel Jagani" userId="1e95a620a2ef8d3b" providerId="LiveId" clId="{7338AA80-8866-470F-8BB0-89E2DE0EB418}" dt="2024-01-09T23:22:23.821" v="1270" actId="26606"/>
          <ac:spMkLst>
            <pc:docMk/>
            <pc:sldMk cId="4055436803" sldId="262"/>
            <ac:spMk id="64" creationId="{5AE190BC-D2FD-433E-AB89-0DF68EFD6D09}"/>
          </ac:spMkLst>
        </pc:spChg>
        <pc:spChg chg="add del">
          <ac:chgData name="Jheel Jagani" userId="1e95a620a2ef8d3b" providerId="LiveId" clId="{7338AA80-8866-470F-8BB0-89E2DE0EB418}" dt="2024-01-09T23:28:48.754" v="1358" actId="26606"/>
          <ac:spMkLst>
            <pc:docMk/>
            <pc:sldMk cId="4055436803" sldId="262"/>
            <ac:spMk id="65" creationId="{B210AC1D-4063-4C6E-9528-FA9C4C0C18E6}"/>
          </ac:spMkLst>
        </pc:spChg>
        <pc:spChg chg="add del">
          <ac:chgData name="Jheel Jagani" userId="1e95a620a2ef8d3b" providerId="LiveId" clId="{7338AA80-8866-470F-8BB0-89E2DE0EB418}" dt="2024-01-09T23:28:48.754" v="1358" actId="26606"/>
          <ac:spMkLst>
            <pc:docMk/>
            <pc:sldMk cId="4055436803" sldId="262"/>
            <ac:spMk id="66" creationId="{02F8C595-E68C-4306-AED8-DC7826A0A506}"/>
          </ac:spMkLst>
        </pc:spChg>
        <pc:spChg chg="add del">
          <ac:chgData name="Jheel Jagani" userId="1e95a620a2ef8d3b" providerId="LiveId" clId="{7338AA80-8866-470F-8BB0-89E2DE0EB418}" dt="2024-01-09T23:29:03.008" v="1360" actId="26606"/>
          <ac:spMkLst>
            <pc:docMk/>
            <pc:sldMk cId="4055436803" sldId="262"/>
            <ac:spMk id="68" creationId="{CB6E2F43-29E9-49D9-91FC-E5FEFAAA70DE}"/>
          </ac:spMkLst>
        </pc:spChg>
        <pc:spChg chg="add del">
          <ac:chgData name="Jheel Jagani" userId="1e95a620a2ef8d3b" providerId="LiveId" clId="{7338AA80-8866-470F-8BB0-89E2DE0EB418}" dt="2024-01-09T23:29:03.008" v="1360" actId="26606"/>
          <ac:spMkLst>
            <pc:docMk/>
            <pc:sldMk cId="4055436803" sldId="262"/>
            <ac:spMk id="69" creationId="{3BA62E19-CD42-4C09-B825-844B4943D49D}"/>
          </ac:spMkLst>
        </pc:spChg>
        <pc:spChg chg="add del">
          <ac:chgData name="Jheel Jagani" userId="1e95a620a2ef8d3b" providerId="LiveId" clId="{7338AA80-8866-470F-8BB0-89E2DE0EB418}" dt="2024-01-09T23:29:13.474" v="1362" actId="26606"/>
          <ac:spMkLst>
            <pc:docMk/>
            <pc:sldMk cId="4055436803" sldId="262"/>
            <ac:spMk id="71" creationId="{45D37F4E-DDB4-456B-97E0-9937730A039F}"/>
          </ac:spMkLst>
        </pc:spChg>
        <pc:spChg chg="add del">
          <ac:chgData name="Jheel Jagani" userId="1e95a620a2ef8d3b" providerId="LiveId" clId="{7338AA80-8866-470F-8BB0-89E2DE0EB418}" dt="2024-01-09T23:29:13.474" v="1362" actId="26606"/>
          <ac:spMkLst>
            <pc:docMk/>
            <pc:sldMk cId="4055436803" sldId="262"/>
            <ac:spMk id="72" creationId="{B2DD41CD-8F47-4F56-AD12-4E2FF7696987}"/>
          </ac:spMkLst>
        </pc:spChg>
        <pc:spChg chg="add del">
          <ac:chgData name="Jheel Jagani" userId="1e95a620a2ef8d3b" providerId="LiveId" clId="{7338AA80-8866-470F-8BB0-89E2DE0EB418}" dt="2024-01-09T23:29:17.784" v="1364" actId="26606"/>
          <ac:spMkLst>
            <pc:docMk/>
            <pc:sldMk cId="4055436803" sldId="262"/>
            <ac:spMk id="74" creationId="{12609869-9E80-471B-A487-A53288E0E791}"/>
          </ac:spMkLst>
        </pc:spChg>
        <pc:spChg chg="add del">
          <ac:chgData name="Jheel Jagani" userId="1e95a620a2ef8d3b" providerId="LiveId" clId="{7338AA80-8866-470F-8BB0-89E2DE0EB418}" dt="2024-01-09T23:29:17.784" v="1364" actId="26606"/>
          <ac:spMkLst>
            <pc:docMk/>
            <pc:sldMk cId="4055436803" sldId="262"/>
            <ac:spMk id="75" creationId="{7004738A-9D34-43E8-97D2-CA0EED4F8BE0}"/>
          </ac:spMkLst>
        </pc:spChg>
        <pc:spChg chg="add del">
          <ac:chgData name="Jheel Jagani" userId="1e95a620a2ef8d3b" providerId="LiveId" clId="{7338AA80-8866-470F-8BB0-89E2DE0EB418}" dt="2024-01-09T23:29:17.784" v="1364" actId="26606"/>
          <ac:spMkLst>
            <pc:docMk/>
            <pc:sldMk cId="4055436803" sldId="262"/>
            <ac:spMk id="76" creationId="{B8B8D07F-F13E-443E-BA68-2D26672D76B9}"/>
          </ac:spMkLst>
        </pc:spChg>
        <pc:spChg chg="add del">
          <ac:chgData name="Jheel Jagani" userId="1e95a620a2ef8d3b" providerId="LiveId" clId="{7338AA80-8866-470F-8BB0-89E2DE0EB418}" dt="2024-01-09T23:29:17.784" v="1364" actId="26606"/>
          <ac:spMkLst>
            <pc:docMk/>
            <pc:sldMk cId="4055436803" sldId="262"/>
            <ac:spMk id="77" creationId="{C3944F27-CA70-4E84-A51A-E6BF89558979}"/>
          </ac:spMkLst>
        </pc:spChg>
        <pc:spChg chg="add del">
          <ac:chgData name="Jheel Jagani" userId="1e95a620a2ef8d3b" providerId="LiveId" clId="{7338AA80-8866-470F-8BB0-89E2DE0EB418}" dt="2024-01-09T23:29:18.881" v="1366" actId="26606"/>
          <ac:spMkLst>
            <pc:docMk/>
            <pc:sldMk cId="4055436803" sldId="262"/>
            <ac:spMk id="79" creationId="{D3E17859-C5F0-476F-A082-A4CB8841DB24}"/>
          </ac:spMkLst>
        </pc:spChg>
        <pc:spChg chg="add del">
          <ac:chgData name="Jheel Jagani" userId="1e95a620a2ef8d3b" providerId="LiveId" clId="{7338AA80-8866-470F-8BB0-89E2DE0EB418}" dt="2024-01-09T23:29:18.881" v="1366" actId="26606"/>
          <ac:spMkLst>
            <pc:docMk/>
            <pc:sldMk cId="4055436803" sldId="262"/>
            <ac:spMk id="80" creationId="{70BEB1E7-2F88-40BC-B73D-42E5B6F80BFC}"/>
          </ac:spMkLst>
        </pc:spChg>
        <pc:spChg chg="add del">
          <ac:chgData name="Jheel Jagani" userId="1e95a620a2ef8d3b" providerId="LiveId" clId="{7338AA80-8866-470F-8BB0-89E2DE0EB418}" dt="2024-01-09T23:29:18.881" v="1366" actId="26606"/>
          <ac:spMkLst>
            <pc:docMk/>
            <pc:sldMk cId="4055436803" sldId="262"/>
            <ac:spMk id="81" creationId="{A7B99495-F43F-4D80-A44F-2CB4764EB90B}"/>
          </ac:spMkLst>
        </pc:spChg>
        <pc:spChg chg="add del">
          <ac:chgData name="Jheel Jagani" userId="1e95a620a2ef8d3b" providerId="LiveId" clId="{7338AA80-8866-470F-8BB0-89E2DE0EB418}" dt="2024-01-09T23:29:21.024" v="1368" actId="26606"/>
          <ac:spMkLst>
            <pc:docMk/>
            <pc:sldMk cId="4055436803" sldId="262"/>
            <ac:spMk id="83" creationId="{AE3A741D-C19B-960A-5803-1C5887147820}"/>
          </ac:spMkLst>
        </pc:spChg>
        <pc:spChg chg="add del">
          <ac:chgData name="Jheel Jagani" userId="1e95a620a2ef8d3b" providerId="LiveId" clId="{7338AA80-8866-470F-8BB0-89E2DE0EB418}" dt="2024-01-09T23:29:21.024" v="1368" actId="26606"/>
          <ac:spMkLst>
            <pc:docMk/>
            <pc:sldMk cId="4055436803" sldId="262"/>
            <ac:spMk id="84" creationId="{9C3A50E9-9119-7BC3-083B-2D84CCC78E47}"/>
          </ac:spMkLst>
        </pc:spChg>
        <pc:spChg chg="add del">
          <ac:chgData name="Jheel Jagani" userId="1e95a620a2ef8d3b" providerId="LiveId" clId="{7338AA80-8866-470F-8BB0-89E2DE0EB418}" dt="2024-01-09T23:29:21.024" v="1368" actId="26606"/>
          <ac:spMkLst>
            <pc:docMk/>
            <pc:sldMk cId="4055436803" sldId="262"/>
            <ac:spMk id="85" creationId="{DC39DE25-0E4E-0AA7-0932-1D78C2372786}"/>
          </ac:spMkLst>
        </pc:spChg>
        <pc:spChg chg="add del">
          <ac:chgData name="Jheel Jagani" userId="1e95a620a2ef8d3b" providerId="LiveId" clId="{7338AA80-8866-470F-8BB0-89E2DE0EB418}" dt="2024-01-09T23:29:21.024" v="1368" actId="26606"/>
          <ac:spMkLst>
            <pc:docMk/>
            <pc:sldMk cId="4055436803" sldId="262"/>
            <ac:spMk id="86" creationId="{8D6EA299-0840-6DEA-E670-C49AEBC87E89}"/>
          </ac:spMkLst>
        </pc:spChg>
        <pc:spChg chg="add del">
          <ac:chgData name="Jheel Jagani" userId="1e95a620a2ef8d3b" providerId="LiveId" clId="{7338AA80-8866-470F-8BB0-89E2DE0EB418}" dt="2024-01-09T23:29:22.495" v="1370" actId="26606"/>
          <ac:spMkLst>
            <pc:docMk/>
            <pc:sldMk cId="4055436803" sldId="262"/>
            <ac:spMk id="88" creationId="{9F7D5CDA-D291-4307-BF55-1381FED29634}"/>
          </ac:spMkLst>
        </pc:spChg>
        <pc:spChg chg="add del">
          <ac:chgData name="Jheel Jagani" userId="1e95a620a2ef8d3b" providerId="LiveId" clId="{7338AA80-8866-470F-8BB0-89E2DE0EB418}" dt="2024-01-09T23:29:22.495" v="1370" actId="26606"/>
          <ac:spMkLst>
            <pc:docMk/>
            <pc:sldMk cId="4055436803" sldId="262"/>
            <ac:spMk id="89" creationId="{59B296B9-C5A5-4E4F-9B60-C907B5F1466C}"/>
          </ac:spMkLst>
        </pc:spChg>
        <pc:spChg chg="add del">
          <ac:chgData name="Jheel Jagani" userId="1e95a620a2ef8d3b" providerId="LiveId" clId="{7338AA80-8866-470F-8BB0-89E2DE0EB418}" dt="2024-01-09T23:29:22.495" v="1370" actId="26606"/>
          <ac:spMkLst>
            <pc:docMk/>
            <pc:sldMk cId="4055436803" sldId="262"/>
            <ac:spMk id="90" creationId="{D0300FD3-5AF1-6305-15FA-9078072672E2}"/>
          </ac:spMkLst>
        </pc:spChg>
        <pc:spChg chg="add del">
          <ac:chgData name="Jheel Jagani" userId="1e95a620a2ef8d3b" providerId="LiveId" clId="{7338AA80-8866-470F-8BB0-89E2DE0EB418}" dt="2024-01-09T23:29:24.282" v="1372" actId="26606"/>
          <ac:spMkLst>
            <pc:docMk/>
            <pc:sldMk cId="4055436803" sldId="262"/>
            <ac:spMk id="92" creationId="{04812C46-200A-4DEB-A05E-3ED6C68C2387}"/>
          </ac:spMkLst>
        </pc:spChg>
        <pc:spChg chg="add del">
          <ac:chgData name="Jheel Jagani" userId="1e95a620a2ef8d3b" providerId="LiveId" clId="{7338AA80-8866-470F-8BB0-89E2DE0EB418}" dt="2024-01-09T23:29:24.282" v="1372" actId="26606"/>
          <ac:spMkLst>
            <pc:docMk/>
            <pc:sldMk cId="4055436803" sldId="262"/>
            <ac:spMk id="93" creationId="{D1EA859B-E555-4109-94F3-6700E046E008}"/>
          </ac:spMkLst>
        </pc:spChg>
        <pc:spChg chg="add del">
          <ac:chgData name="Jheel Jagani" userId="1e95a620a2ef8d3b" providerId="LiveId" clId="{7338AA80-8866-470F-8BB0-89E2DE0EB418}" dt="2024-01-09T23:32:18.977" v="1422" actId="26606"/>
          <ac:spMkLst>
            <pc:docMk/>
            <pc:sldMk cId="4055436803" sldId="262"/>
            <ac:spMk id="97" creationId="{45D37F4E-DDB4-456B-97E0-9937730A039F}"/>
          </ac:spMkLst>
        </pc:spChg>
        <pc:spChg chg="add del">
          <ac:chgData name="Jheel Jagani" userId="1e95a620a2ef8d3b" providerId="LiveId" clId="{7338AA80-8866-470F-8BB0-89E2DE0EB418}" dt="2024-01-09T23:32:18.977" v="1422" actId="26606"/>
          <ac:spMkLst>
            <pc:docMk/>
            <pc:sldMk cId="4055436803" sldId="262"/>
            <ac:spMk id="98" creationId="{B2DD41CD-8F47-4F56-AD12-4E2FF7696987}"/>
          </ac:spMkLst>
        </pc:spChg>
        <pc:grpChg chg="add del">
          <ac:chgData name="Jheel Jagani" userId="1e95a620a2ef8d3b" providerId="LiveId" clId="{7338AA80-8866-470F-8BB0-89E2DE0EB418}" dt="2024-01-09T23:22:28.389" v="1278" actId="26606"/>
          <ac:grpSpMkLst>
            <pc:docMk/>
            <pc:sldMk cId="4055436803" sldId="262"/>
            <ac:grpSpMk id="36" creationId="{16C73AF9-0D33-5C66-5D79-0D0129904B31}"/>
          </ac:grpSpMkLst>
        </pc:grpChg>
        <pc:grpChg chg="add del">
          <ac:chgData name="Jheel Jagani" userId="1e95a620a2ef8d3b" providerId="LiveId" clId="{7338AA80-8866-470F-8BB0-89E2DE0EB418}" dt="2024-01-09T23:46:08.167" v="1540"/>
          <ac:grpSpMkLst>
            <pc:docMk/>
            <pc:sldMk cId="4055436803" sldId="262"/>
            <ac:grpSpMk id="43" creationId="{442598CC-934A-7BCD-C691-B2FE74CEDE6E}"/>
          </ac:grpSpMkLst>
        </pc:grpChg>
        <pc:grpChg chg="add del">
          <ac:chgData name="Jheel Jagani" userId="1e95a620a2ef8d3b" providerId="LiveId" clId="{7338AA80-8866-470F-8BB0-89E2DE0EB418}" dt="2024-01-09T23:28:40.062" v="1352" actId="26606"/>
          <ac:grpSpMkLst>
            <pc:docMk/>
            <pc:sldMk cId="4055436803" sldId="262"/>
            <ac:grpSpMk id="48" creationId="{442598CC-934A-7BCD-C691-B2FE74CEDE6E}"/>
          </ac:grpSpMkLst>
        </pc:grpChg>
        <pc:grpChg chg="add del">
          <ac:chgData name="Jheel Jagani" userId="1e95a620a2ef8d3b" providerId="LiveId" clId="{7338AA80-8866-470F-8BB0-89E2DE0EB418}" dt="2024-01-09T23:22:11.674" v="1260" actId="26606"/>
          <ac:grpSpMkLst>
            <pc:docMk/>
            <pc:sldMk cId="4055436803" sldId="262"/>
            <ac:grpSpMk id="50" creationId="{16C73AF9-0D33-5C66-5D79-0D0129904B31}"/>
          </ac:grpSpMkLst>
        </pc:grpChg>
        <pc:grpChg chg="add del">
          <ac:chgData name="Jheel Jagani" userId="1e95a620a2ef8d3b" providerId="LiveId" clId="{7338AA80-8866-470F-8BB0-89E2DE0EB418}" dt="2024-01-09T23:22:21.525" v="1268" actId="26606"/>
          <ac:grpSpMkLst>
            <pc:docMk/>
            <pc:sldMk cId="4055436803" sldId="262"/>
            <ac:grpSpMk id="60" creationId="{442598CC-934A-7BCD-C691-B2FE74CEDE6E}"/>
          </ac:grpSpMkLst>
        </pc:grpChg>
        <pc:graphicFrameChg chg="add del">
          <ac:chgData name="Jheel Jagani" userId="1e95a620a2ef8d3b" providerId="LiveId" clId="{7338AA80-8866-470F-8BB0-89E2DE0EB418}" dt="2024-01-09T23:20:08.609" v="1228" actId="26606"/>
          <ac:graphicFrameMkLst>
            <pc:docMk/>
            <pc:sldMk cId="4055436803" sldId="262"/>
            <ac:graphicFrameMk id="24" creationId="{FE5B68C0-A96E-77CC-478B-C71D6F9668D0}"/>
          </ac:graphicFrameMkLst>
        </pc:graphicFrameChg>
        <pc:picChg chg="add del">
          <ac:chgData name="Jheel Jagani" userId="1e95a620a2ef8d3b" providerId="LiveId" clId="{7338AA80-8866-470F-8BB0-89E2DE0EB418}" dt="2024-01-09T23:19:55.207" v="1224" actId="26606"/>
          <ac:picMkLst>
            <pc:docMk/>
            <pc:sldMk cId="4055436803" sldId="262"/>
            <ac:picMk id="5" creationId="{3FFD8F6F-8E16-422E-FF85-B1A8B6C5E42B}"/>
          </ac:picMkLst>
        </pc:picChg>
        <pc:picChg chg="add del">
          <ac:chgData name="Jheel Jagani" userId="1e95a620a2ef8d3b" providerId="LiveId" clId="{7338AA80-8866-470F-8BB0-89E2DE0EB418}" dt="2024-01-09T23:20:00.860" v="1226" actId="26606"/>
          <ac:picMkLst>
            <pc:docMk/>
            <pc:sldMk cId="4055436803" sldId="262"/>
            <ac:picMk id="17" creationId="{F170E0CD-8EBD-44D3-9AFB-4C636DC051B7}"/>
          </ac:picMkLst>
        </pc:picChg>
        <pc:picChg chg="add mod ord">
          <ac:chgData name="Jheel Jagani" userId="1e95a620a2ef8d3b" providerId="LiveId" clId="{7338AA80-8866-470F-8BB0-89E2DE0EB418}" dt="2024-01-10T00:14:01.456" v="1855" actId="26606"/>
          <ac:picMkLst>
            <pc:docMk/>
            <pc:sldMk cId="4055436803" sldId="262"/>
            <ac:picMk id="31" creationId="{F170E0CD-8EBD-44D3-9AFB-4C636DC051B7}"/>
          </ac:picMkLst>
        </pc:picChg>
        <pc:cxnChg chg="add del">
          <ac:chgData name="Jheel Jagani" userId="1e95a620a2ef8d3b" providerId="LiveId" clId="{7338AA80-8866-470F-8BB0-89E2DE0EB418}" dt="2024-01-09T23:20:14.524" v="1232" actId="26606"/>
          <ac:cxnSpMkLst>
            <pc:docMk/>
            <pc:sldMk cId="4055436803" sldId="262"/>
            <ac:cxnSpMk id="10" creationId="{EE504C98-6397-41C1-A8D8-2D9C4ED307E0}"/>
          </ac:cxnSpMkLst>
        </pc:cxnChg>
        <pc:cxnChg chg="add del">
          <ac:chgData name="Jheel Jagani" userId="1e95a620a2ef8d3b" providerId="LiveId" clId="{7338AA80-8866-470F-8BB0-89E2DE0EB418}" dt="2024-01-09T23:20:00.860" v="1226" actId="26606"/>
          <ac:cxnSpMkLst>
            <pc:docMk/>
            <pc:sldMk cId="4055436803" sldId="262"/>
            <ac:cxnSpMk id="18" creationId="{1503BFE4-729B-D9D0-C17B-501E6AF1127A}"/>
          </ac:cxnSpMkLst>
        </pc:cxnChg>
        <pc:cxnChg chg="add del">
          <ac:chgData name="Jheel Jagani" userId="1e95a620a2ef8d3b" providerId="LiveId" clId="{7338AA80-8866-470F-8BB0-89E2DE0EB418}" dt="2024-01-09T23:27:23.503" v="1339" actId="26606"/>
          <ac:cxnSpMkLst>
            <pc:docMk/>
            <pc:sldMk cId="4055436803" sldId="262"/>
            <ac:cxnSpMk id="32" creationId="{1503BFE4-729B-D9D0-C17B-501E6AF1127A}"/>
          </ac:cxnSpMkLst>
        </pc:cxnChg>
        <pc:cxnChg chg="add del">
          <ac:chgData name="Jheel Jagani" userId="1e95a620a2ef8d3b" providerId="LiveId" clId="{7338AA80-8866-470F-8BB0-89E2DE0EB418}" dt="2024-01-09T23:22:10.099" v="1258" actId="26606"/>
          <ac:cxnSpMkLst>
            <pc:docMk/>
            <pc:sldMk cId="4055436803" sldId="262"/>
            <ac:cxnSpMk id="47" creationId="{FC23E3B9-5ABF-58B3-E2B0-E9A5DAA90037}"/>
          </ac:cxnSpMkLst>
        </pc:cxnChg>
        <pc:cxnChg chg="add del">
          <ac:chgData name="Jheel Jagani" userId="1e95a620a2ef8d3b" providerId="LiveId" clId="{7338AA80-8866-470F-8BB0-89E2DE0EB418}" dt="2024-01-09T23:28:43.134" v="1354" actId="26606"/>
          <ac:cxnSpMkLst>
            <pc:docMk/>
            <pc:sldMk cId="4055436803" sldId="262"/>
            <ac:cxnSpMk id="59" creationId="{1503BFE4-729B-D9D0-C17B-501E6AF1127A}"/>
          </ac:cxnSpMkLst>
        </pc:cxnChg>
        <pc:cxnChg chg="add del">
          <ac:chgData name="Jheel Jagani" userId="1e95a620a2ef8d3b" providerId="LiveId" clId="{7338AA80-8866-470F-8BB0-89E2DE0EB418}" dt="2024-01-09T23:28:46.239" v="1356" actId="26606"/>
          <ac:cxnSpMkLst>
            <pc:docMk/>
            <pc:sldMk cId="4055436803" sldId="262"/>
            <ac:cxnSpMk id="61" creationId="{FC23E3B9-5ABF-58B3-E2B0-E9A5DAA90037}"/>
          </ac:cxnSpMkLst>
        </pc:cxnChg>
        <pc:cxnChg chg="add del">
          <ac:chgData name="Jheel Jagani" userId="1e95a620a2ef8d3b" providerId="LiveId" clId="{7338AA80-8866-470F-8BB0-89E2DE0EB418}" dt="2024-01-09T23:29:26.521" v="1374" actId="26606"/>
          <ac:cxnSpMkLst>
            <pc:docMk/>
            <pc:sldMk cId="4055436803" sldId="262"/>
            <ac:cxnSpMk id="95" creationId="{FC23E3B9-5ABF-58B3-E2B0-E9A5DAA90037}"/>
          </ac:cxnSpMkLst>
        </pc:cxnChg>
      </pc:sldChg>
      <pc:sldChg chg="addSp delSp modSp new mod setBg delDesignElem">
        <pc:chgData name="Jheel Jagani" userId="1e95a620a2ef8d3b" providerId="LiveId" clId="{7338AA80-8866-470F-8BB0-89E2DE0EB418}" dt="2024-01-10T03:54:37.683" v="2629" actId="20577"/>
        <pc:sldMkLst>
          <pc:docMk/>
          <pc:sldMk cId="1930293394" sldId="263"/>
        </pc:sldMkLst>
        <pc:spChg chg="mod">
          <ac:chgData name="Jheel Jagani" userId="1e95a620a2ef8d3b" providerId="LiveId" clId="{7338AA80-8866-470F-8BB0-89E2DE0EB418}" dt="2024-01-10T03:54:37.683" v="2629" actId="20577"/>
          <ac:spMkLst>
            <pc:docMk/>
            <pc:sldMk cId="1930293394" sldId="263"/>
            <ac:spMk id="2" creationId="{14A40ED0-F7F1-D5C5-ACFA-9C79E97E470A}"/>
          </ac:spMkLst>
        </pc:spChg>
        <pc:spChg chg="mod ord">
          <ac:chgData name="Jheel Jagani" userId="1e95a620a2ef8d3b" providerId="LiveId" clId="{7338AA80-8866-470F-8BB0-89E2DE0EB418}" dt="2024-01-10T03:50:21.194" v="2612" actId="1076"/>
          <ac:spMkLst>
            <pc:docMk/>
            <pc:sldMk cId="1930293394" sldId="263"/>
            <ac:spMk id="3" creationId="{52916059-5F14-6EA6-5C54-A9F800F5DEEF}"/>
          </ac:spMkLst>
        </pc:spChg>
        <pc:spChg chg="add del">
          <ac:chgData name="Jheel Jagani" userId="1e95a620a2ef8d3b" providerId="LiveId" clId="{7338AA80-8866-470F-8BB0-89E2DE0EB418}" dt="2024-01-09T23:46:14.355" v="1542" actId="26606"/>
          <ac:spMkLst>
            <pc:docMk/>
            <pc:sldMk cId="1930293394" sldId="263"/>
            <ac:spMk id="7" creationId="{B47A3059-69F2-4E12-ACD8-A5FE28191966}"/>
          </ac:spMkLst>
        </pc:spChg>
        <pc:spChg chg="add del">
          <ac:chgData name="Jheel Jagani" userId="1e95a620a2ef8d3b" providerId="LiveId" clId="{7338AA80-8866-470F-8BB0-89E2DE0EB418}" dt="2024-01-09T23:46:14.355" v="1542" actId="26606"/>
          <ac:spMkLst>
            <pc:docMk/>
            <pc:sldMk cId="1930293394" sldId="263"/>
            <ac:spMk id="8" creationId="{33AE4636-AEEC-45D6-84D4-7AC2DA48ECF8}"/>
          </ac:spMkLst>
        </pc:spChg>
        <pc:spChg chg="add del">
          <ac:chgData name="Jheel Jagani" userId="1e95a620a2ef8d3b" providerId="LiveId" clId="{7338AA80-8866-470F-8BB0-89E2DE0EB418}" dt="2024-01-09T23:46:14.355" v="1542" actId="26606"/>
          <ac:spMkLst>
            <pc:docMk/>
            <pc:sldMk cId="1930293394" sldId="263"/>
            <ac:spMk id="9" creationId="{8D9CE0F4-2EB2-4F1F-8AAC-DB3571D9FE10}"/>
          </ac:spMkLst>
        </pc:spChg>
        <pc:spChg chg="add del">
          <ac:chgData name="Jheel Jagani" userId="1e95a620a2ef8d3b" providerId="LiveId" clId="{7338AA80-8866-470F-8BB0-89E2DE0EB418}" dt="2024-01-09T23:46:08.167" v="1540"/>
          <ac:spMkLst>
            <pc:docMk/>
            <pc:sldMk cId="1930293394" sldId="263"/>
            <ac:spMk id="10" creationId="{5116E49A-CA4D-4983-969D-19FE3C55F387}"/>
          </ac:spMkLst>
        </pc:spChg>
        <pc:spChg chg="add del">
          <ac:chgData name="Jheel Jagani" userId="1e95a620a2ef8d3b" providerId="LiveId" clId="{7338AA80-8866-470F-8BB0-89E2DE0EB418}" dt="2024-01-09T23:46:15.612" v="1544" actId="26606"/>
          <ac:spMkLst>
            <pc:docMk/>
            <pc:sldMk cId="1930293394" sldId="263"/>
            <ac:spMk id="11" creationId="{7B831B6F-405A-4B47-B9BB-5CA88F285844}"/>
          </ac:spMkLst>
        </pc:spChg>
        <pc:spChg chg="add del">
          <ac:chgData name="Jheel Jagani" userId="1e95a620a2ef8d3b" providerId="LiveId" clId="{7338AA80-8866-470F-8BB0-89E2DE0EB418}" dt="2024-01-09T23:46:08.167" v="1540"/>
          <ac:spMkLst>
            <pc:docMk/>
            <pc:sldMk cId="1930293394" sldId="263"/>
            <ac:spMk id="12" creationId="{57F6BDD4-E066-4008-8011-6CC31AEB4556}"/>
          </ac:spMkLst>
        </pc:spChg>
        <pc:spChg chg="add del">
          <ac:chgData name="Jheel Jagani" userId="1e95a620a2ef8d3b" providerId="LiveId" clId="{7338AA80-8866-470F-8BB0-89E2DE0EB418}" dt="2024-01-09T23:46:15.612" v="1544" actId="26606"/>
          <ac:spMkLst>
            <pc:docMk/>
            <pc:sldMk cId="1930293394" sldId="263"/>
            <ac:spMk id="13" creationId="{953EE71A-6488-4203-A7C4-77102FD0DCCA}"/>
          </ac:spMkLst>
        </pc:spChg>
        <pc:spChg chg="add del">
          <ac:chgData name="Jheel Jagani" userId="1e95a620a2ef8d3b" providerId="LiveId" clId="{7338AA80-8866-470F-8BB0-89E2DE0EB418}" dt="2024-01-09T23:46:08.167" v="1540"/>
          <ac:spMkLst>
            <pc:docMk/>
            <pc:sldMk cId="1930293394" sldId="263"/>
            <ac:spMk id="14" creationId="{2711A8FB-68FC-45FC-B01E-38F809E2D439}"/>
          </ac:spMkLst>
        </pc:spChg>
        <pc:spChg chg="add del">
          <ac:chgData name="Jheel Jagani" userId="1e95a620a2ef8d3b" providerId="LiveId" clId="{7338AA80-8866-470F-8BB0-89E2DE0EB418}" dt="2024-01-09T23:46:16.579" v="1546" actId="26606"/>
          <ac:spMkLst>
            <pc:docMk/>
            <pc:sldMk cId="1930293394" sldId="263"/>
            <ac:spMk id="15" creationId="{5116E49A-CA4D-4983-969D-19FE3C55F387}"/>
          </ac:spMkLst>
        </pc:spChg>
        <pc:spChg chg="add del">
          <ac:chgData name="Jheel Jagani" userId="1e95a620a2ef8d3b" providerId="LiveId" clId="{7338AA80-8866-470F-8BB0-89E2DE0EB418}" dt="2024-01-09T23:46:08.167" v="1540"/>
          <ac:spMkLst>
            <pc:docMk/>
            <pc:sldMk cId="1930293394" sldId="263"/>
            <ac:spMk id="16" creationId="{281E2DF8-F6D8-4E5C-B76E-E082FD8C1FBD}"/>
          </ac:spMkLst>
        </pc:spChg>
        <pc:spChg chg="add del">
          <ac:chgData name="Jheel Jagani" userId="1e95a620a2ef8d3b" providerId="LiveId" clId="{7338AA80-8866-470F-8BB0-89E2DE0EB418}" dt="2024-01-09T23:46:16.579" v="1546" actId="26606"/>
          <ac:spMkLst>
            <pc:docMk/>
            <pc:sldMk cId="1930293394" sldId="263"/>
            <ac:spMk id="17" creationId="{57F6BDD4-E066-4008-8011-6CC31AEB4556}"/>
          </ac:spMkLst>
        </pc:spChg>
        <pc:spChg chg="add del">
          <ac:chgData name="Jheel Jagani" userId="1e95a620a2ef8d3b" providerId="LiveId" clId="{7338AA80-8866-470F-8BB0-89E2DE0EB418}" dt="2024-01-09T23:46:16.579" v="1546" actId="26606"/>
          <ac:spMkLst>
            <pc:docMk/>
            <pc:sldMk cId="1930293394" sldId="263"/>
            <ac:spMk id="18" creationId="{2711A8FB-68FC-45FC-B01E-38F809E2D439}"/>
          </ac:spMkLst>
        </pc:spChg>
        <pc:spChg chg="add del">
          <ac:chgData name="Jheel Jagani" userId="1e95a620a2ef8d3b" providerId="LiveId" clId="{7338AA80-8866-470F-8BB0-89E2DE0EB418}" dt="2024-01-09T23:46:16.579" v="1546" actId="26606"/>
          <ac:spMkLst>
            <pc:docMk/>
            <pc:sldMk cId="1930293394" sldId="263"/>
            <ac:spMk id="19" creationId="{281E2DF8-F6D8-4E5C-B76E-E082FD8C1FBD}"/>
          </ac:spMkLst>
        </pc:spChg>
        <pc:spChg chg="add del">
          <ac:chgData name="Jheel Jagani" userId="1e95a620a2ef8d3b" providerId="LiveId" clId="{7338AA80-8866-470F-8BB0-89E2DE0EB418}" dt="2024-01-09T23:53:38.707" v="1664" actId="26606"/>
          <ac:spMkLst>
            <pc:docMk/>
            <pc:sldMk cId="1930293394" sldId="263"/>
            <ac:spMk id="20" creationId="{92468898-5A6E-4D55-85EC-308E785EE06C}"/>
          </ac:spMkLst>
        </pc:spChg>
        <pc:spChg chg="add del">
          <ac:chgData name="Jheel Jagani" userId="1e95a620a2ef8d3b" providerId="LiveId" clId="{7338AA80-8866-470F-8BB0-89E2DE0EB418}" dt="2024-01-09T23:46:17.701" v="1548" actId="26606"/>
          <ac:spMkLst>
            <pc:docMk/>
            <pc:sldMk cId="1930293394" sldId="263"/>
            <ac:spMk id="21" creationId="{7B831B6F-405A-4B47-B9BB-5CA88F285844}"/>
          </ac:spMkLst>
        </pc:spChg>
        <pc:spChg chg="add del">
          <ac:chgData name="Jheel Jagani" userId="1e95a620a2ef8d3b" providerId="LiveId" clId="{7338AA80-8866-470F-8BB0-89E2DE0EB418}" dt="2024-01-09T23:46:17.701" v="1548" actId="26606"/>
          <ac:spMkLst>
            <pc:docMk/>
            <pc:sldMk cId="1930293394" sldId="263"/>
            <ac:spMk id="22" creationId="{953EE71A-6488-4203-A7C4-77102FD0DCCA}"/>
          </ac:spMkLst>
        </pc:spChg>
        <pc:spChg chg="add del">
          <ac:chgData name="Jheel Jagani" userId="1e95a620a2ef8d3b" providerId="LiveId" clId="{7338AA80-8866-470F-8BB0-89E2DE0EB418}" dt="2024-01-09T23:53:38.707" v="1664" actId="26606"/>
          <ac:spMkLst>
            <pc:docMk/>
            <pc:sldMk cId="1930293394" sldId="263"/>
            <ac:spMk id="23" creationId="{3E23A947-2D45-4208-AE2B-64948C87A3EB}"/>
          </ac:spMkLst>
        </pc:spChg>
        <pc:spChg chg="add del">
          <ac:chgData name="Jheel Jagani" userId="1e95a620a2ef8d3b" providerId="LiveId" clId="{7338AA80-8866-470F-8BB0-89E2DE0EB418}" dt="2024-01-09T23:46:19.893" v="1550" actId="26606"/>
          <ac:spMkLst>
            <pc:docMk/>
            <pc:sldMk cId="1930293394" sldId="263"/>
            <ac:spMk id="24" creationId="{B47A3059-69F2-4E12-ACD8-A5FE28191966}"/>
          </ac:spMkLst>
        </pc:spChg>
        <pc:spChg chg="add del">
          <ac:chgData name="Jheel Jagani" userId="1e95a620a2ef8d3b" providerId="LiveId" clId="{7338AA80-8866-470F-8BB0-89E2DE0EB418}" dt="2024-01-09T23:46:19.893" v="1550" actId="26606"/>
          <ac:spMkLst>
            <pc:docMk/>
            <pc:sldMk cId="1930293394" sldId="263"/>
            <ac:spMk id="25" creationId="{33AE4636-AEEC-45D6-84D4-7AC2DA48ECF8}"/>
          </ac:spMkLst>
        </pc:spChg>
        <pc:spChg chg="add del">
          <ac:chgData name="Jheel Jagani" userId="1e95a620a2ef8d3b" providerId="LiveId" clId="{7338AA80-8866-470F-8BB0-89E2DE0EB418}" dt="2024-01-09T23:46:19.893" v="1550" actId="26606"/>
          <ac:spMkLst>
            <pc:docMk/>
            <pc:sldMk cId="1930293394" sldId="263"/>
            <ac:spMk id="26" creationId="{8D9CE0F4-2EB2-4F1F-8AAC-DB3571D9FE10}"/>
          </ac:spMkLst>
        </pc:spChg>
        <pc:spChg chg="add del">
          <ac:chgData name="Jheel Jagani" userId="1e95a620a2ef8d3b" providerId="LiveId" clId="{7338AA80-8866-470F-8BB0-89E2DE0EB418}" dt="2024-01-09T23:53:38.707" v="1664" actId="26606"/>
          <ac:spMkLst>
            <pc:docMk/>
            <pc:sldMk cId="1930293394" sldId="263"/>
            <ac:spMk id="27" creationId="{E5BBB0F9-6A59-4D02-A9C7-A2D6516684CE}"/>
          </ac:spMkLst>
        </pc:spChg>
        <pc:spChg chg="add del">
          <ac:chgData name="Jheel Jagani" userId="1e95a620a2ef8d3b" providerId="LiveId" clId="{7338AA80-8866-470F-8BB0-89E2DE0EB418}" dt="2024-01-09T23:46:22.333" v="1552" actId="26606"/>
          <ac:spMkLst>
            <pc:docMk/>
            <pc:sldMk cId="1930293394" sldId="263"/>
            <ac:spMk id="28" creationId="{8108D317-7CBD-4897-BD1F-959436D2A3BE}"/>
          </ac:spMkLst>
        </pc:spChg>
        <pc:spChg chg="add del">
          <ac:chgData name="Jheel Jagani" userId="1e95a620a2ef8d3b" providerId="LiveId" clId="{7338AA80-8866-470F-8BB0-89E2DE0EB418}" dt="2024-01-09T23:46:22.333" v="1552" actId="26606"/>
          <ac:spMkLst>
            <pc:docMk/>
            <pc:sldMk cId="1930293394" sldId="263"/>
            <ac:spMk id="29" creationId="{D6297641-8B9F-4767-9606-8A11313227BF}"/>
          </ac:spMkLst>
        </pc:spChg>
        <pc:spChg chg="add del">
          <ac:chgData name="Jheel Jagani" userId="1e95a620a2ef8d3b" providerId="LiveId" clId="{7338AA80-8866-470F-8BB0-89E2DE0EB418}" dt="2024-01-09T23:46:22.333" v="1552" actId="26606"/>
          <ac:spMkLst>
            <pc:docMk/>
            <pc:sldMk cId="1930293394" sldId="263"/>
            <ac:spMk id="30" creationId="{D8F3CA65-EA00-46B4-9616-39E6853F7BED}"/>
          </ac:spMkLst>
        </pc:spChg>
        <pc:spChg chg="add del">
          <ac:chgData name="Jheel Jagani" userId="1e95a620a2ef8d3b" providerId="LiveId" clId="{7338AA80-8866-470F-8BB0-89E2DE0EB418}" dt="2024-01-09T23:53:31.598" v="1659" actId="26606"/>
          <ac:spMkLst>
            <pc:docMk/>
            <pc:sldMk cId="1930293394" sldId="263"/>
            <ac:spMk id="31" creationId="{92468898-5A6E-4D55-85EC-308E785EE06C}"/>
          </ac:spMkLst>
        </pc:spChg>
        <pc:spChg chg="add del">
          <ac:chgData name="Jheel Jagani" userId="1e95a620a2ef8d3b" providerId="LiveId" clId="{7338AA80-8866-470F-8BB0-89E2DE0EB418}" dt="2024-01-09T23:46:25.557" v="1554" actId="26606"/>
          <ac:spMkLst>
            <pc:docMk/>
            <pc:sldMk cId="1930293394" sldId="263"/>
            <ac:spMk id="32" creationId="{B47A3059-69F2-4E12-ACD8-A5FE28191966}"/>
          </ac:spMkLst>
        </pc:spChg>
        <pc:spChg chg="add del">
          <ac:chgData name="Jheel Jagani" userId="1e95a620a2ef8d3b" providerId="LiveId" clId="{7338AA80-8866-470F-8BB0-89E2DE0EB418}" dt="2024-01-09T23:46:25.557" v="1554" actId="26606"/>
          <ac:spMkLst>
            <pc:docMk/>
            <pc:sldMk cId="1930293394" sldId="263"/>
            <ac:spMk id="33" creationId="{33AE4636-AEEC-45D6-84D4-7AC2DA48ECF8}"/>
          </ac:spMkLst>
        </pc:spChg>
        <pc:spChg chg="add del">
          <ac:chgData name="Jheel Jagani" userId="1e95a620a2ef8d3b" providerId="LiveId" clId="{7338AA80-8866-470F-8BB0-89E2DE0EB418}" dt="2024-01-09T23:46:25.557" v="1554" actId="26606"/>
          <ac:spMkLst>
            <pc:docMk/>
            <pc:sldMk cId="1930293394" sldId="263"/>
            <ac:spMk id="34" creationId="{8D9CE0F4-2EB2-4F1F-8AAC-DB3571D9FE10}"/>
          </ac:spMkLst>
        </pc:spChg>
        <pc:spChg chg="add del">
          <ac:chgData name="Jheel Jagani" userId="1e95a620a2ef8d3b" providerId="LiveId" clId="{7338AA80-8866-470F-8BB0-89E2DE0EB418}" dt="2024-01-09T23:53:31.598" v="1659" actId="26606"/>
          <ac:spMkLst>
            <pc:docMk/>
            <pc:sldMk cId="1930293394" sldId="263"/>
            <ac:spMk id="35" creationId="{3E23A947-2D45-4208-AE2B-64948C87A3EB}"/>
          </ac:spMkLst>
        </pc:spChg>
        <pc:spChg chg="add del">
          <ac:chgData name="Jheel Jagani" userId="1e95a620a2ef8d3b" providerId="LiveId" clId="{7338AA80-8866-470F-8BB0-89E2DE0EB418}" dt="2024-01-09T23:46:27.300" v="1556" actId="26606"/>
          <ac:spMkLst>
            <pc:docMk/>
            <pc:sldMk cId="1930293394" sldId="263"/>
            <ac:spMk id="36" creationId="{92468898-5A6E-4D55-85EC-308E785EE06C}"/>
          </ac:spMkLst>
        </pc:spChg>
        <pc:spChg chg="add del">
          <ac:chgData name="Jheel Jagani" userId="1e95a620a2ef8d3b" providerId="LiveId" clId="{7338AA80-8866-470F-8BB0-89E2DE0EB418}" dt="2024-01-09T23:46:27.300" v="1556" actId="26606"/>
          <ac:spMkLst>
            <pc:docMk/>
            <pc:sldMk cId="1930293394" sldId="263"/>
            <ac:spMk id="37" creationId="{3E23A947-2D45-4208-AE2B-64948C87A3EB}"/>
          </ac:spMkLst>
        </pc:spChg>
        <pc:spChg chg="add del">
          <ac:chgData name="Jheel Jagani" userId="1e95a620a2ef8d3b" providerId="LiveId" clId="{7338AA80-8866-470F-8BB0-89E2DE0EB418}" dt="2024-01-09T23:46:27.300" v="1556" actId="26606"/>
          <ac:spMkLst>
            <pc:docMk/>
            <pc:sldMk cId="1930293394" sldId="263"/>
            <ac:spMk id="38" creationId="{E5BBB0F9-6A59-4D02-A9C7-A2D6516684CE}"/>
          </ac:spMkLst>
        </pc:spChg>
        <pc:spChg chg="add del">
          <ac:chgData name="Jheel Jagani" userId="1e95a620a2ef8d3b" providerId="LiveId" clId="{7338AA80-8866-470F-8BB0-89E2DE0EB418}" dt="2024-01-09T23:53:31.598" v="1659" actId="26606"/>
          <ac:spMkLst>
            <pc:docMk/>
            <pc:sldMk cId="1930293394" sldId="263"/>
            <ac:spMk id="39" creationId="{E5BBB0F9-6A59-4D02-A9C7-A2D6516684CE}"/>
          </ac:spMkLst>
        </pc:spChg>
        <pc:spChg chg="add del">
          <ac:chgData name="Jheel Jagani" userId="1e95a620a2ef8d3b" providerId="LiveId" clId="{7338AA80-8866-470F-8BB0-89E2DE0EB418}" dt="2024-01-09T23:46:29.884" v="1558" actId="26606"/>
          <ac:spMkLst>
            <pc:docMk/>
            <pc:sldMk cId="1930293394" sldId="263"/>
            <ac:spMk id="40" creationId="{2C9A9DA9-7DC8-488B-A882-123947B0F3D9}"/>
          </ac:spMkLst>
        </pc:spChg>
        <pc:spChg chg="add del">
          <ac:chgData name="Jheel Jagani" userId="1e95a620a2ef8d3b" providerId="LiveId" clId="{7338AA80-8866-470F-8BB0-89E2DE0EB418}" dt="2024-01-09T23:46:29.884" v="1558" actId="26606"/>
          <ac:spMkLst>
            <pc:docMk/>
            <pc:sldMk cId="1930293394" sldId="263"/>
            <ac:spMk id="41" creationId="{57F6BDD4-E066-4008-8011-6CC31AEB4556}"/>
          </ac:spMkLst>
        </pc:spChg>
        <pc:spChg chg="add del">
          <ac:chgData name="Jheel Jagani" userId="1e95a620a2ef8d3b" providerId="LiveId" clId="{7338AA80-8866-470F-8BB0-89E2DE0EB418}" dt="2024-01-09T23:46:29.884" v="1558" actId="26606"/>
          <ac:spMkLst>
            <pc:docMk/>
            <pc:sldMk cId="1930293394" sldId="263"/>
            <ac:spMk id="42" creationId="{2711A8FB-68FC-45FC-B01E-38F809E2D439}"/>
          </ac:spMkLst>
        </pc:spChg>
        <pc:spChg chg="add del">
          <ac:chgData name="Jheel Jagani" userId="1e95a620a2ef8d3b" providerId="LiveId" clId="{7338AA80-8866-470F-8BB0-89E2DE0EB418}" dt="2024-01-09T23:46:29.884" v="1558" actId="26606"/>
          <ac:spMkLst>
            <pc:docMk/>
            <pc:sldMk cId="1930293394" sldId="263"/>
            <ac:spMk id="43" creationId="{2A865FE3-5FC9-4049-87CF-30019C46C0F5}"/>
          </ac:spMkLst>
        </pc:spChg>
        <pc:spChg chg="add del">
          <ac:chgData name="Jheel Jagani" userId="1e95a620a2ef8d3b" providerId="LiveId" clId="{7338AA80-8866-470F-8BB0-89E2DE0EB418}" dt="2024-01-09T23:54:16.480" v="1668"/>
          <ac:spMkLst>
            <pc:docMk/>
            <pc:sldMk cId="1930293394" sldId="263"/>
            <ac:spMk id="44" creationId="{92468898-5A6E-4D55-85EC-308E785EE06C}"/>
          </ac:spMkLst>
        </pc:spChg>
        <pc:spChg chg="add del">
          <ac:chgData name="Jheel Jagani" userId="1e95a620a2ef8d3b" providerId="LiveId" clId="{7338AA80-8866-470F-8BB0-89E2DE0EB418}" dt="2024-01-09T23:46:31.750" v="1560" actId="26606"/>
          <ac:spMkLst>
            <pc:docMk/>
            <pc:sldMk cId="1930293394" sldId="263"/>
            <ac:spMk id="45" creationId="{A419ADC7-DE7C-464E-9F88-6CAB6F61BC3F}"/>
          </ac:spMkLst>
        </pc:spChg>
        <pc:spChg chg="add del">
          <ac:chgData name="Jheel Jagani" userId="1e95a620a2ef8d3b" providerId="LiveId" clId="{7338AA80-8866-470F-8BB0-89E2DE0EB418}" dt="2024-01-09T23:54:16.480" v="1668"/>
          <ac:spMkLst>
            <pc:docMk/>
            <pc:sldMk cId="1930293394" sldId="263"/>
            <ac:spMk id="46" creationId="{3E23A947-2D45-4208-AE2B-64948C87A3EB}"/>
          </ac:spMkLst>
        </pc:spChg>
        <pc:spChg chg="add del">
          <ac:chgData name="Jheel Jagani" userId="1e95a620a2ef8d3b" providerId="LiveId" clId="{7338AA80-8866-470F-8BB0-89E2DE0EB418}" dt="2024-01-09T23:46:38.467" v="1562" actId="26606"/>
          <ac:spMkLst>
            <pc:docMk/>
            <pc:sldMk cId="1930293394" sldId="263"/>
            <ac:spMk id="47" creationId="{0288C6B4-AFC3-407F-A595-EFFD38D4CCAF}"/>
          </ac:spMkLst>
        </pc:spChg>
        <pc:spChg chg="add del">
          <ac:chgData name="Jheel Jagani" userId="1e95a620a2ef8d3b" providerId="LiveId" clId="{7338AA80-8866-470F-8BB0-89E2DE0EB418}" dt="2024-01-09T23:46:38.467" v="1562" actId="26606"/>
          <ac:spMkLst>
            <pc:docMk/>
            <pc:sldMk cId="1930293394" sldId="263"/>
            <ac:spMk id="48" creationId="{CF236821-17FE-429B-8D2C-08E13A64EA40}"/>
          </ac:spMkLst>
        </pc:spChg>
        <pc:spChg chg="add del">
          <ac:chgData name="Jheel Jagani" userId="1e95a620a2ef8d3b" providerId="LiveId" clId="{7338AA80-8866-470F-8BB0-89E2DE0EB418}" dt="2024-01-09T23:46:38.467" v="1562" actId="26606"/>
          <ac:spMkLst>
            <pc:docMk/>
            <pc:sldMk cId="1930293394" sldId="263"/>
            <ac:spMk id="49" creationId="{C0BDBCD2-E081-43AB-9119-C55465E59757}"/>
          </ac:spMkLst>
        </pc:spChg>
        <pc:spChg chg="add del">
          <ac:chgData name="Jheel Jagani" userId="1e95a620a2ef8d3b" providerId="LiveId" clId="{7338AA80-8866-470F-8BB0-89E2DE0EB418}" dt="2024-01-09T23:46:38.467" v="1562" actId="26606"/>
          <ac:spMkLst>
            <pc:docMk/>
            <pc:sldMk cId="1930293394" sldId="263"/>
            <ac:spMk id="50" creationId="{98E79BE4-34FE-485A-98A5-92CE8F7C4743}"/>
          </ac:spMkLst>
        </pc:spChg>
        <pc:spChg chg="add del">
          <ac:chgData name="Jheel Jagani" userId="1e95a620a2ef8d3b" providerId="LiveId" clId="{7338AA80-8866-470F-8BB0-89E2DE0EB418}" dt="2024-01-09T23:46:38.467" v="1562" actId="26606"/>
          <ac:spMkLst>
            <pc:docMk/>
            <pc:sldMk cId="1930293394" sldId="263"/>
            <ac:spMk id="51" creationId="{7A5F0580-5EE9-419F-96EE-B6529EF6E7D0}"/>
          </ac:spMkLst>
        </pc:spChg>
        <pc:spChg chg="add del">
          <ac:chgData name="Jheel Jagani" userId="1e95a620a2ef8d3b" providerId="LiveId" clId="{7338AA80-8866-470F-8BB0-89E2DE0EB418}" dt="2024-01-09T23:54:16.480" v="1668"/>
          <ac:spMkLst>
            <pc:docMk/>
            <pc:sldMk cId="1930293394" sldId="263"/>
            <ac:spMk id="52" creationId="{E5BBB0F9-6A59-4D02-A9C7-A2D6516684CE}"/>
          </ac:spMkLst>
        </pc:spChg>
        <pc:spChg chg="add del">
          <ac:chgData name="Jheel Jagani" userId="1e95a620a2ef8d3b" providerId="LiveId" clId="{7338AA80-8866-470F-8BB0-89E2DE0EB418}" dt="2024-01-09T23:47:03.382" v="1572" actId="26606"/>
          <ac:spMkLst>
            <pc:docMk/>
            <pc:sldMk cId="1930293394" sldId="263"/>
            <ac:spMk id="53" creationId="{7B831B6F-405A-4B47-B9BB-5CA88F285844}"/>
          </ac:spMkLst>
        </pc:spChg>
        <pc:spChg chg="add del">
          <ac:chgData name="Jheel Jagani" userId="1e95a620a2ef8d3b" providerId="LiveId" clId="{7338AA80-8866-470F-8BB0-89E2DE0EB418}" dt="2024-01-09T23:47:03.382" v="1572" actId="26606"/>
          <ac:spMkLst>
            <pc:docMk/>
            <pc:sldMk cId="1930293394" sldId="263"/>
            <ac:spMk id="54" creationId="{953EE71A-6488-4203-A7C4-77102FD0DCCA}"/>
          </ac:spMkLst>
        </pc:spChg>
        <pc:spChg chg="add del">
          <ac:chgData name="Jheel Jagani" userId="1e95a620a2ef8d3b" providerId="LiveId" clId="{7338AA80-8866-470F-8BB0-89E2DE0EB418}" dt="2024-01-09T23:55:58.019" v="1689" actId="26606"/>
          <ac:spMkLst>
            <pc:docMk/>
            <pc:sldMk cId="1930293394" sldId="263"/>
            <ac:spMk id="55" creationId="{D1942232-83D0-49E2-AF9B-1F97E3C1EF8E}"/>
          </ac:spMkLst>
        </pc:spChg>
        <pc:spChg chg="add del">
          <ac:chgData name="Jheel Jagani" userId="1e95a620a2ef8d3b" providerId="LiveId" clId="{7338AA80-8866-470F-8BB0-89E2DE0EB418}" dt="2024-01-09T23:55:58.019" v="1689" actId="26606"/>
          <ac:spMkLst>
            <pc:docMk/>
            <pc:sldMk cId="1930293394" sldId="263"/>
            <ac:spMk id="56" creationId="{E9E70D72-6E23-4015-A4A6-85C120C19167}"/>
          </ac:spMkLst>
        </pc:spChg>
        <pc:spChg chg="add del">
          <ac:chgData name="Jheel Jagani" userId="1e95a620a2ef8d3b" providerId="LiveId" clId="{7338AA80-8866-470F-8BB0-89E2DE0EB418}" dt="2024-01-10T00:14:54.415" v="1870"/>
          <ac:spMkLst>
            <pc:docMk/>
            <pc:sldMk cId="1930293394" sldId="263"/>
            <ac:spMk id="58" creationId="{45D37F4E-DDB4-456B-97E0-9937730A039F}"/>
          </ac:spMkLst>
        </pc:spChg>
        <pc:spChg chg="add del">
          <ac:chgData name="Jheel Jagani" userId="1e95a620a2ef8d3b" providerId="LiveId" clId="{7338AA80-8866-470F-8BB0-89E2DE0EB418}" dt="2024-01-09T23:46:46.841" v="1565" actId="26606"/>
          <ac:spMkLst>
            <pc:docMk/>
            <pc:sldMk cId="1930293394" sldId="263"/>
            <ac:spMk id="59" creationId="{7B831B6F-405A-4B47-B9BB-5CA88F285844}"/>
          </ac:spMkLst>
        </pc:spChg>
        <pc:spChg chg="add del">
          <ac:chgData name="Jheel Jagani" userId="1e95a620a2ef8d3b" providerId="LiveId" clId="{7338AA80-8866-470F-8BB0-89E2DE0EB418}" dt="2024-01-10T00:14:54.415" v="1870"/>
          <ac:spMkLst>
            <pc:docMk/>
            <pc:sldMk cId="1930293394" sldId="263"/>
            <ac:spMk id="60" creationId="{B2DD41CD-8F47-4F56-AD12-4E2FF7696987}"/>
          </ac:spMkLst>
        </pc:spChg>
        <pc:spChg chg="add del">
          <ac:chgData name="Jheel Jagani" userId="1e95a620a2ef8d3b" providerId="LiveId" clId="{7338AA80-8866-470F-8BB0-89E2DE0EB418}" dt="2024-01-09T23:46:46.841" v="1565" actId="26606"/>
          <ac:spMkLst>
            <pc:docMk/>
            <pc:sldMk cId="1930293394" sldId="263"/>
            <ac:spMk id="61" creationId="{953EE71A-6488-4203-A7C4-77102FD0DCCA}"/>
          </ac:spMkLst>
        </pc:spChg>
        <pc:spChg chg="add del">
          <ac:chgData name="Jheel Jagani" userId="1e95a620a2ef8d3b" providerId="LiveId" clId="{7338AA80-8866-470F-8BB0-89E2DE0EB418}" dt="2024-01-10T00:17:46.595" v="1906" actId="26606"/>
          <ac:spMkLst>
            <pc:docMk/>
            <pc:sldMk cId="1930293394" sldId="263"/>
            <ac:spMk id="62" creationId="{45D37F4E-DDB4-456B-97E0-9937730A039F}"/>
          </ac:spMkLst>
        </pc:spChg>
        <pc:spChg chg="add del">
          <ac:chgData name="Jheel Jagani" userId="1e95a620a2ef8d3b" providerId="LiveId" clId="{7338AA80-8866-470F-8BB0-89E2DE0EB418}" dt="2024-01-09T23:46:52.686" v="1567" actId="26606"/>
          <ac:spMkLst>
            <pc:docMk/>
            <pc:sldMk cId="1930293394" sldId="263"/>
            <ac:spMk id="63" creationId="{2B97F24A-32CE-4C1C-A50D-3016B394DCFB}"/>
          </ac:spMkLst>
        </pc:spChg>
        <pc:spChg chg="add del">
          <ac:chgData name="Jheel Jagani" userId="1e95a620a2ef8d3b" providerId="LiveId" clId="{7338AA80-8866-470F-8BB0-89E2DE0EB418}" dt="2024-01-09T23:46:52.686" v="1567" actId="26606"/>
          <ac:spMkLst>
            <pc:docMk/>
            <pc:sldMk cId="1930293394" sldId="263"/>
            <ac:spMk id="64" creationId="{CD8B4F24-440B-49E9-B85D-733523DC064B}"/>
          </ac:spMkLst>
        </pc:spChg>
        <pc:spChg chg="add del">
          <ac:chgData name="Jheel Jagani" userId="1e95a620a2ef8d3b" providerId="LiveId" clId="{7338AA80-8866-470F-8BB0-89E2DE0EB418}" dt="2024-01-09T23:46:55.366" v="1569" actId="26606"/>
          <ac:spMkLst>
            <pc:docMk/>
            <pc:sldMk cId="1930293394" sldId="263"/>
            <ac:spMk id="65" creationId="{281E2DF8-F6D8-4E5C-B76E-E082FD8C1FBD}"/>
          </ac:spMkLst>
        </pc:spChg>
        <pc:spChg chg="add del">
          <ac:chgData name="Jheel Jagani" userId="1e95a620a2ef8d3b" providerId="LiveId" clId="{7338AA80-8866-470F-8BB0-89E2DE0EB418}" dt="2024-01-09T23:46:55.366" v="1569" actId="26606"/>
          <ac:spMkLst>
            <pc:docMk/>
            <pc:sldMk cId="1930293394" sldId="263"/>
            <ac:spMk id="66" creationId="{5116E49A-CA4D-4983-969D-19FE3C55F387}"/>
          </ac:spMkLst>
        </pc:spChg>
        <pc:spChg chg="add del">
          <ac:chgData name="Jheel Jagani" userId="1e95a620a2ef8d3b" providerId="LiveId" clId="{7338AA80-8866-470F-8BB0-89E2DE0EB418}" dt="2024-01-09T23:46:55.366" v="1569" actId="26606"/>
          <ac:spMkLst>
            <pc:docMk/>
            <pc:sldMk cId="1930293394" sldId="263"/>
            <ac:spMk id="67" creationId="{57F6BDD4-E066-4008-8011-6CC31AEB4556}"/>
          </ac:spMkLst>
        </pc:spChg>
        <pc:spChg chg="add del">
          <ac:chgData name="Jheel Jagani" userId="1e95a620a2ef8d3b" providerId="LiveId" clId="{7338AA80-8866-470F-8BB0-89E2DE0EB418}" dt="2024-01-09T23:46:55.366" v="1569" actId="26606"/>
          <ac:spMkLst>
            <pc:docMk/>
            <pc:sldMk cId="1930293394" sldId="263"/>
            <ac:spMk id="68" creationId="{2711A8FB-68FC-45FC-B01E-38F809E2D439}"/>
          </ac:spMkLst>
        </pc:spChg>
        <pc:spChg chg="add del">
          <ac:chgData name="Jheel Jagani" userId="1e95a620a2ef8d3b" providerId="LiveId" clId="{7338AA80-8866-470F-8BB0-89E2DE0EB418}" dt="2024-01-10T00:17:46.595" v="1906" actId="26606"/>
          <ac:spMkLst>
            <pc:docMk/>
            <pc:sldMk cId="1930293394" sldId="263"/>
            <ac:spMk id="69" creationId="{B2DD41CD-8F47-4F56-AD12-4E2FF7696987}"/>
          </ac:spMkLst>
        </pc:spChg>
        <pc:spChg chg="add del">
          <ac:chgData name="Jheel Jagani" userId="1e95a620a2ef8d3b" providerId="LiveId" clId="{7338AA80-8866-470F-8BB0-89E2DE0EB418}" dt="2024-01-09T23:47:03.373" v="1571" actId="26606"/>
          <ac:spMkLst>
            <pc:docMk/>
            <pc:sldMk cId="1930293394" sldId="263"/>
            <ac:spMk id="70" creationId="{7B831B6F-405A-4B47-B9BB-5CA88F285844}"/>
          </ac:spMkLst>
        </pc:spChg>
        <pc:spChg chg="add del">
          <ac:chgData name="Jheel Jagani" userId="1e95a620a2ef8d3b" providerId="LiveId" clId="{7338AA80-8866-470F-8BB0-89E2DE0EB418}" dt="2024-01-09T23:47:03.373" v="1571" actId="26606"/>
          <ac:spMkLst>
            <pc:docMk/>
            <pc:sldMk cId="1930293394" sldId="263"/>
            <ac:spMk id="71" creationId="{953EE71A-6488-4203-A7C4-77102FD0DCCA}"/>
          </ac:spMkLst>
        </pc:spChg>
        <pc:spChg chg="add del">
          <ac:chgData name="Jheel Jagani" userId="1e95a620a2ef8d3b" providerId="LiveId" clId="{7338AA80-8866-470F-8BB0-89E2DE0EB418}" dt="2024-01-09T23:47:31.629" v="1577" actId="26606"/>
          <ac:spMkLst>
            <pc:docMk/>
            <pc:sldMk cId="1930293394" sldId="263"/>
            <ac:spMk id="73" creationId="{743AA782-23D1-4521-8CAD-47662984AA08}"/>
          </ac:spMkLst>
        </pc:spChg>
        <pc:spChg chg="add del">
          <ac:chgData name="Jheel Jagani" userId="1e95a620a2ef8d3b" providerId="LiveId" clId="{7338AA80-8866-470F-8BB0-89E2DE0EB418}" dt="2024-01-09T23:47:31.629" v="1577" actId="26606"/>
          <ac:spMkLst>
            <pc:docMk/>
            <pc:sldMk cId="1930293394" sldId="263"/>
            <ac:spMk id="74" creationId="{650D18FE-0824-4A46-B22C-A86B52E5780A}"/>
          </ac:spMkLst>
        </pc:spChg>
        <pc:spChg chg="add del">
          <ac:chgData name="Jheel Jagani" userId="1e95a620a2ef8d3b" providerId="LiveId" clId="{7338AA80-8866-470F-8BB0-89E2DE0EB418}" dt="2024-01-10T00:18:04.389" v="1907" actId="26606"/>
          <ac:spMkLst>
            <pc:docMk/>
            <pc:sldMk cId="1930293394" sldId="263"/>
            <ac:spMk id="75" creationId="{45D37F4E-DDB4-456B-97E0-9937730A039F}"/>
          </ac:spMkLst>
        </pc:spChg>
        <pc:spChg chg="add del">
          <ac:chgData name="Jheel Jagani" userId="1e95a620a2ef8d3b" providerId="LiveId" clId="{7338AA80-8866-470F-8BB0-89E2DE0EB418}" dt="2024-01-10T00:18:04.389" v="1907" actId="26606"/>
          <ac:spMkLst>
            <pc:docMk/>
            <pc:sldMk cId="1930293394" sldId="263"/>
            <ac:spMk id="76" creationId="{B2DD41CD-8F47-4F56-AD12-4E2FF7696987}"/>
          </ac:spMkLst>
        </pc:spChg>
        <pc:spChg chg="add del">
          <ac:chgData name="Jheel Jagani" userId="1e95a620a2ef8d3b" providerId="LiveId" clId="{7338AA80-8866-470F-8BB0-89E2DE0EB418}" dt="2024-01-10T00:27:58.432" v="1976"/>
          <ac:spMkLst>
            <pc:docMk/>
            <pc:sldMk cId="1930293394" sldId="263"/>
            <ac:spMk id="78" creationId="{743AA782-23D1-4521-8CAD-47662984AA08}"/>
          </ac:spMkLst>
        </pc:spChg>
        <pc:spChg chg="add del">
          <ac:chgData name="Jheel Jagani" userId="1e95a620a2ef8d3b" providerId="LiveId" clId="{7338AA80-8866-470F-8BB0-89E2DE0EB418}" dt="2024-01-09T23:48:09.807" v="1585" actId="26606"/>
          <ac:spMkLst>
            <pc:docMk/>
            <pc:sldMk cId="1930293394" sldId="263"/>
            <ac:spMk id="79" creationId="{92468898-5A6E-4D55-85EC-308E785EE06C}"/>
          </ac:spMkLst>
        </pc:spChg>
        <pc:spChg chg="add del">
          <ac:chgData name="Jheel Jagani" userId="1e95a620a2ef8d3b" providerId="LiveId" clId="{7338AA80-8866-470F-8BB0-89E2DE0EB418}" dt="2024-01-10T00:27:58.432" v="1976"/>
          <ac:spMkLst>
            <pc:docMk/>
            <pc:sldMk cId="1930293394" sldId="263"/>
            <ac:spMk id="80" creationId="{650D18FE-0824-4A46-B22C-A86B52E5780A}"/>
          </ac:spMkLst>
        </pc:spChg>
        <pc:spChg chg="add del">
          <ac:chgData name="Jheel Jagani" userId="1e95a620a2ef8d3b" providerId="LiveId" clId="{7338AA80-8866-470F-8BB0-89E2DE0EB418}" dt="2024-01-09T23:48:09.807" v="1585" actId="26606"/>
          <ac:spMkLst>
            <pc:docMk/>
            <pc:sldMk cId="1930293394" sldId="263"/>
            <ac:spMk id="81" creationId="{3E23A947-2D45-4208-AE2B-64948C87A3EB}"/>
          </ac:spMkLst>
        </pc:spChg>
        <pc:spChg chg="add del">
          <ac:chgData name="Jheel Jagani" userId="1e95a620a2ef8d3b" providerId="LiveId" clId="{7338AA80-8866-470F-8BB0-89E2DE0EB418}" dt="2024-01-09T23:48:09.807" v="1585" actId="26606"/>
          <ac:spMkLst>
            <pc:docMk/>
            <pc:sldMk cId="1930293394" sldId="263"/>
            <ac:spMk id="83" creationId="{E5BBB0F9-6A59-4D02-A9C7-A2D6516684CE}"/>
          </ac:spMkLst>
        </pc:spChg>
        <pc:spChg chg="add del">
          <ac:chgData name="Jheel Jagani" userId="1e95a620a2ef8d3b" providerId="LiveId" clId="{7338AA80-8866-470F-8BB0-89E2DE0EB418}" dt="2024-01-10T00:20:04.946" v="1936" actId="26606"/>
          <ac:spMkLst>
            <pc:docMk/>
            <pc:sldMk cId="1930293394" sldId="263"/>
            <ac:spMk id="87" creationId="{45D37F4E-DDB4-456B-97E0-9937730A039F}"/>
          </ac:spMkLst>
        </pc:spChg>
        <pc:spChg chg="add del">
          <ac:chgData name="Jheel Jagani" userId="1e95a620a2ef8d3b" providerId="LiveId" clId="{7338AA80-8866-470F-8BB0-89E2DE0EB418}" dt="2024-01-09T23:47:45.797" v="1580" actId="26606"/>
          <ac:spMkLst>
            <pc:docMk/>
            <pc:sldMk cId="1930293394" sldId="263"/>
            <ac:spMk id="88" creationId="{92468898-5A6E-4D55-85EC-308E785EE06C}"/>
          </ac:spMkLst>
        </pc:spChg>
        <pc:spChg chg="add del">
          <ac:chgData name="Jheel Jagani" userId="1e95a620a2ef8d3b" providerId="LiveId" clId="{7338AA80-8866-470F-8BB0-89E2DE0EB418}" dt="2024-01-10T00:20:04.946" v="1936" actId="26606"/>
          <ac:spMkLst>
            <pc:docMk/>
            <pc:sldMk cId="1930293394" sldId="263"/>
            <ac:spMk id="89" creationId="{B2DD41CD-8F47-4F56-AD12-4E2FF7696987}"/>
          </ac:spMkLst>
        </pc:spChg>
        <pc:spChg chg="add del">
          <ac:chgData name="Jheel Jagani" userId="1e95a620a2ef8d3b" providerId="LiveId" clId="{7338AA80-8866-470F-8BB0-89E2DE0EB418}" dt="2024-01-09T23:47:45.797" v="1580" actId="26606"/>
          <ac:spMkLst>
            <pc:docMk/>
            <pc:sldMk cId="1930293394" sldId="263"/>
            <ac:spMk id="90" creationId="{3E23A947-2D45-4208-AE2B-64948C87A3EB}"/>
          </ac:spMkLst>
        </pc:spChg>
        <pc:spChg chg="add del">
          <ac:chgData name="Jheel Jagani" userId="1e95a620a2ef8d3b" providerId="LiveId" clId="{7338AA80-8866-470F-8BB0-89E2DE0EB418}" dt="2024-01-09T23:47:45.797" v="1580" actId="26606"/>
          <ac:spMkLst>
            <pc:docMk/>
            <pc:sldMk cId="1930293394" sldId="263"/>
            <ac:spMk id="92" creationId="{E5BBB0F9-6A59-4D02-A9C7-A2D6516684CE}"/>
          </ac:spMkLst>
        </pc:spChg>
        <pc:spChg chg="add del">
          <ac:chgData name="Jheel Jagani" userId="1e95a620a2ef8d3b" providerId="LiveId" clId="{7338AA80-8866-470F-8BB0-89E2DE0EB418}" dt="2024-01-09T23:47:48.133" v="1582" actId="26606"/>
          <ac:spMkLst>
            <pc:docMk/>
            <pc:sldMk cId="1930293394" sldId="263"/>
            <ac:spMk id="94" creationId="{B47A3059-69F2-4E12-ACD8-A5FE28191966}"/>
          </ac:spMkLst>
        </pc:spChg>
        <pc:spChg chg="add del">
          <ac:chgData name="Jheel Jagani" userId="1e95a620a2ef8d3b" providerId="LiveId" clId="{7338AA80-8866-470F-8BB0-89E2DE0EB418}" dt="2024-01-09T23:47:48.133" v="1582" actId="26606"/>
          <ac:spMkLst>
            <pc:docMk/>
            <pc:sldMk cId="1930293394" sldId="263"/>
            <ac:spMk id="95" creationId="{33AE4636-AEEC-45D6-84D4-7AC2DA48ECF8}"/>
          </ac:spMkLst>
        </pc:spChg>
        <pc:spChg chg="add del">
          <ac:chgData name="Jheel Jagani" userId="1e95a620a2ef8d3b" providerId="LiveId" clId="{7338AA80-8866-470F-8BB0-89E2DE0EB418}" dt="2024-01-09T23:47:48.133" v="1582" actId="26606"/>
          <ac:spMkLst>
            <pc:docMk/>
            <pc:sldMk cId="1930293394" sldId="263"/>
            <ac:spMk id="96" creationId="{8D9CE0F4-2EB2-4F1F-8AAC-DB3571D9FE10}"/>
          </ac:spMkLst>
        </pc:spChg>
        <pc:spChg chg="add del">
          <ac:chgData name="Jheel Jagani" userId="1e95a620a2ef8d3b" providerId="LiveId" clId="{7338AA80-8866-470F-8BB0-89E2DE0EB418}" dt="2024-01-09T23:48:09.798" v="1584" actId="26606"/>
          <ac:spMkLst>
            <pc:docMk/>
            <pc:sldMk cId="1930293394" sldId="263"/>
            <ac:spMk id="98" creationId="{0B9EE3F3-89B7-43C3-8651-C4C96830993D}"/>
          </ac:spMkLst>
        </pc:spChg>
        <pc:spChg chg="add del">
          <ac:chgData name="Jheel Jagani" userId="1e95a620a2ef8d3b" providerId="LiveId" clId="{7338AA80-8866-470F-8BB0-89E2DE0EB418}" dt="2024-01-09T23:48:09.798" v="1584" actId="26606"/>
          <ac:spMkLst>
            <pc:docMk/>
            <pc:sldMk cId="1930293394" sldId="263"/>
            <ac:spMk id="99" creationId="{33AE4636-AEEC-45D6-84D4-7AC2DA48ECF8}"/>
          </ac:spMkLst>
        </pc:spChg>
        <pc:spChg chg="add del">
          <ac:chgData name="Jheel Jagani" userId="1e95a620a2ef8d3b" providerId="LiveId" clId="{7338AA80-8866-470F-8BB0-89E2DE0EB418}" dt="2024-01-09T23:48:09.798" v="1584" actId="26606"/>
          <ac:spMkLst>
            <pc:docMk/>
            <pc:sldMk cId="1930293394" sldId="263"/>
            <ac:spMk id="100" creationId="{8D9CE0F4-2EB2-4F1F-8AAC-DB3571D9FE10}"/>
          </ac:spMkLst>
        </pc:spChg>
        <pc:spChg chg="add del">
          <ac:chgData name="Jheel Jagani" userId="1e95a620a2ef8d3b" providerId="LiveId" clId="{7338AA80-8866-470F-8BB0-89E2DE0EB418}" dt="2024-01-09T23:48:19.159" v="1586" actId="26606"/>
          <ac:spMkLst>
            <pc:docMk/>
            <pc:sldMk cId="1930293394" sldId="263"/>
            <ac:spMk id="102" creationId="{92468898-5A6E-4D55-85EC-308E785EE06C}"/>
          </ac:spMkLst>
        </pc:spChg>
        <pc:spChg chg="add del">
          <ac:chgData name="Jheel Jagani" userId="1e95a620a2ef8d3b" providerId="LiveId" clId="{7338AA80-8866-470F-8BB0-89E2DE0EB418}" dt="2024-01-09T23:48:19.159" v="1586" actId="26606"/>
          <ac:spMkLst>
            <pc:docMk/>
            <pc:sldMk cId="1930293394" sldId="263"/>
            <ac:spMk id="103" creationId="{3E23A947-2D45-4208-AE2B-64948C87A3EB}"/>
          </ac:spMkLst>
        </pc:spChg>
        <pc:spChg chg="add del">
          <ac:chgData name="Jheel Jagani" userId="1e95a620a2ef8d3b" providerId="LiveId" clId="{7338AA80-8866-470F-8BB0-89E2DE0EB418}" dt="2024-01-09T23:48:19.159" v="1586" actId="26606"/>
          <ac:spMkLst>
            <pc:docMk/>
            <pc:sldMk cId="1930293394" sldId="263"/>
            <ac:spMk id="104" creationId="{E5BBB0F9-6A59-4D02-A9C7-A2D6516684CE}"/>
          </ac:spMkLst>
        </pc:spChg>
        <pc:spChg chg="add del">
          <ac:chgData name="Jheel Jagani" userId="1e95a620a2ef8d3b" providerId="LiveId" clId="{7338AA80-8866-470F-8BB0-89E2DE0EB418}" dt="2024-01-09T23:48:57.946" v="1594" actId="26606"/>
          <ac:spMkLst>
            <pc:docMk/>
            <pc:sldMk cId="1930293394" sldId="263"/>
            <ac:spMk id="109" creationId="{B47A3059-69F2-4E12-ACD8-A5FE28191966}"/>
          </ac:spMkLst>
        </pc:spChg>
        <pc:spChg chg="add del">
          <ac:chgData name="Jheel Jagani" userId="1e95a620a2ef8d3b" providerId="LiveId" clId="{7338AA80-8866-470F-8BB0-89E2DE0EB418}" dt="2024-01-09T23:48:57.946" v="1594" actId="26606"/>
          <ac:spMkLst>
            <pc:docMk/>
            <pc:sldMk cId="1930293394" sldId="263"/>
            <ac:spMk id="111" creationId="{33AE4636-AEEC-45D6-84D4-7AC2DA48ECF8}"/>
          </ac:spMkLst>
        </pc:spChg>
        <pc:spChg chg="add del">
          <ac:chgData name="Jheel Jagani" userId="1e95a620a2ef8d3b" providerId="LiveId" clId="{7338AA80-8866-470F-8BB0-89E2DE0EB418}" dt="2024-01-09T23:48:57.946" v="1594" actId="26606"/>
          <ac:spMkLst>
            <pc:docMk/>
            <pc:sldMk cId="1930293394" sldId="263"/>
            <ac:spMk id="113" creationId="{8D9CE0F4-2EB2-4F1F-8AAC-DB3571D9FE10}"/>
          </ac:spMkLst>
        </pc:spChg>
        <pc:spChg chg="add del">
          <ac:chgData name="Jheel Jagani" userId="1e95a620a2ef8d3b" providerId="LiveId" clId="{7338AA80-8866-470F-8BB0-89E2DE0EB418}" dt="2024-01-09T23:50:49.682" v="1622" actId="26606"/>
          <ac:spMkLst>
            <pc:docMk/>
            <pc:sldMk cId="1930293394" sldId="263"/>
            <ac:spMk id="115" creationId="{0B9EE3F3-89B7-43C3-8651-C4C96830993D}"/>
          </ac:spMkLst>
        </pc:spChg>
        <pc:spChg chg="add del">
          <ac:chgData name="Jheel Jagani" userId="1e95a620a2ef8d3b" providerId="LiveId" clId="{7338AA80-8866-470F-8BB0-89E2DE0EB418}" dt="2024-01-09T23:50:49.682" v="1622" actId="26606"/>
          <ac:spMkLst>
            <pc:docMk/>
            <pc:sldMk cId="1930293394" sldId="263"/>
            <ac:spMk id="116" creationId="{33AE4636-AEEC-45D6-84D4-7AC2DA48ECF8}"/>
          </ac:spMkLst>
        </pc:spChg>
        <pc:spChg chg="add del">
          <ac:chgData name="Jheel Jagani" userId="1e95a620a2ef8d3b" providerId="LiveId" clId="{7338AA80-8866-470F-8BB0-89E2DE0EB418}" dt="2024-01-09T23:50:49.682" v="1622" actId="26606"/>
          <ac:spMkLst>
            <pc:docMk/>
            <pc:sldMk cId="1930293394" sldId="263"/>
            <ac:spMk id="117" creationId="{8D9CE0F4-2EB2-4F1F-8AAC-DB3571D9FE10}"/>
          </ac:spMkLst>
        </pc:spChg>
        <pc:spChg chg="add del">
          <ac:chgData name="Jheel Jagani" userId="1e95a620a2ef8d3b" providerId="LiveId" clId="{7338AA80-8866-470F-8BB0-89E2DE0EB418}" dt="2024-01-09T23:48:52.189" v="1593" actId="26606"/>
          <ac:spMkLst>
            <pc:docMk/>
            <pc:sldMk cId="1930293394" sldId="263"/>
            <ac:spMk id="118" creationId="{B47A3059-69F2-4E12-ACD8-A5FE28191966}"/>
          </ac:spMkLst>
        </pc:spChg>
        <pc:spChg chg="add del">
          <ac:chgData name="Jheel Jagani" userId="1e95a620a2ef8d3b" providerId="LiveId" clId="{7338AA80-8866-470F-8BB0-89E2DE0EB418}" dt="2024-01-09T23:50:08.247" v="1605" actId="26606"/>
          <ac:spMkLst>
            <pc:docMk/>
            <pc:sldMk cId="1930293394" sldId="263"/>
            <ac:spMk id="119" creationId="{B47A3059-69F2-4E12-ACD8-A5FE28191966}"/>
          </ac:spMkLst>
        </pc:spChg>
        <pc:spChg chg="add del">
          <ac:chgData name="Jheel Jagani" userId="1e95a620a2ef8d3b" providerId="LiveId" clId="{7338AA80-8866-470F-8BB0-89E2DE0EB418}" dt="2024-01-09T23:48:52.189" v="1593" actId="26606"/>
          <ac:spMkLst>
            <pc:docMk/>
            <pc:sldMk cId="1930293394" sldId="263"/>
            <ac:spMk id="120" creationId="{33AE4636-AEEC-45D6-84D4-7AC2DA48ECF8}"/>
          </ac:spMkLst>
        </pc:spChg>
        <pc:spChg chg="add del">
          <ac:chgData name="Jheel Jagani" userId="1e95a620a2ef8d3b" providerId="LiveId" clId="{7338AA80-8866-470F-8BB0-89E2DE0EB418}" dt="2024-01-09T23:50:30.095" v="1611" actId="26606"/>
          <ac:spMkLst>
            <pc:docMk/>
            <pc:sldMk cId="1930293394" sldId="263"/>
            <ac:spMk id="121" creationId="{0B9EE3F3-89B7-43C3-8651-C4C96830993D}"/>
          </ac:spMkLst>
        </pc:spChg>
        <pc:spChg chg="add del">
          <ac:chgData name="Jheel Jagani" userId="1e95a620a2ef8d3b" providerId="LiveId" clId="{7338AA80-8866-470F-8BB0-89E2DE0EB418}" dt="2024-01-09T23:48:52.189" v="1593" actId="26606"/>
          <ac:spMkLst>
            <pc:docMk/>
            <pc:sldMk cId="1930293394" sldId="263"/>
            <ac:spMk id="122" creationId="{8D9CE0F4-2EB2-4F1F-8AAC-DB3571D9FE10}"/>
          </ac:spMkLst>
        </pc:spChg>
        <pc:spChg chg="add del">
          <ac:chgData name="Jheel Jagani" userId="1e95a620a2ef8d3b" providerId="LiveId" clId="{7338AA80-8866-470F-8BB0-89E2DE0EB418}" dt="2024-01-09T23:50:30.095" v="1611" actId="26606"/>
          <ac:spMkLst>
            <pc:docMk/>
            <pc:sldMk cId="1930293394" sldId="263"/>
            <ac:spMk id="123" creationId="{33AE4636-AEEC-45D6-84D4-7AC2DA48ECF8}"/>
          </ac:spMkLst>
        </pc:spChg>
        <pc:spChg chg="add del">
          <ac:chgData name="Jheel Jagani" userId="1e95a620a2ef8d3b" providerId="LiveId" clId="{7338AA80-8866-470F-8BB0-89E2DE0EB418}" dt="2024-01-09T23:50:08.247" v="1605" actId="26606"/>
          <ac:spMkLst>
            <pc:docMk/>
            <pc:sldMk cId="1930293394" sldId="263"/>
            <ac:spMk id="124" creationId="{33AE4636-AEEC-45D6-84D4-7AC2DA48ECF8}"/>
          </ac:spMkLst>
        </pc:spChg>
        <pc:spChg chg="add del">
          <ac:chgData name="Jheel Jagani" userId="1e95a620a2ef8d3b" providerId="LiveId" clId="{7338AA80-8866-470F-8BB0-89E2DE0EB418}" dt="2024-01-09T23:50:30.095" v="1611" actId="26606"/>
          <ac:spMkLst>
            <pc:docMk/>
            <pc:sldMk cId="1930293394" sldId="263"/>
            <ac:spMk id="125" creationId="{8D9CE0F4-2EB2-4F1F-8AAC-DB3571D9FE10}"/>
          </ac:spMkLst>
        </pc:spChg>
        <pc:spChg chg="add del">
          <ac:chgData name="Jheel Jagani" userId="1e95a620a2ef8d3b" providerId="LiveId" clId="{7338AA80-8866-470F-8BB0-89E2DE0EB418}" dt="2024-01-09T23:50:08.247" v="1605" actId="26606"/>
          <ac:spMkLst>
            <pc:docMk/>
            <pc:sldMk cId="1930293394" sldId="263"/>
            <ac:spMk id="126" creationId="{8D9CE0F4-2EB2-4F1F-8AAC-DB3571D9FE10}"/>
          </ac:spMkLst>
        </pc:spChg>
        <pc:spChg chg="add del">
          <ac:chgData name="Jheel Jagani" userId="1e95a620a2ef8d3b" providerId="LiveId" clId="{7338AA80-8866-470F-8BB0-89E2DE0EB418}" dt="2024-01-09T23:50:39.637" v="1617" actId="26606"/>
          <ac:spMkLst>
            <pc:docMk/>
            <pc:sldMk cId="1930293394" sldId="263"/>
            <ac:spMk id="128" creationId="{768EB4DD-3704-43AD-92B3-C4E0C6EA92CB}"/>
          </ac:spMkLst>
        </pc:spChg>
        <pc:spChg chg="add del">
          <ac:chgData name="Jheel Jagani" userId="1e95a620a2ef8d3b" providerId="LiveId" clId="{7338AA80-8866-470F-8BB0-89E2DE0EB418}" dt="2024-01-09T23:50:49.675" v="1621" actId="26606"/>
          <ac:spMkLst>
            <pc:docMk/>
            <pc:sldMk cId="1930293394" sldId="263"/>
            <ac:spMk id="130" creationId="{7A5F0580-5EE9-419F-96EE-B6529EF6E7D0}"/>
          </ac:spMkLst>
        </pc:spChg>
        <pc:spChg chg="add del">
          <ac:chgData name="Jheel Jagani" userId="1e95a620a2ef8d3b" providerId="LiveId" clId="{7338AA80-8866-470F-8BB0-89E2DE0EB418}" dt="2024-01-09T23:50:36.825" v="1615" actId="26606"/>
          <ac:spMkLst>
            <pc:docMk/>
            <pc:sldMk cId="1930293394" sldId="263"/>
            <ac:spMk id="131" creationId="{2C9A9DA9-7DC8-488B-A882-123947B0F3D9}"/>
          </ac:spMkLst>
        </pc:spChg>
        <pc:spChg chg="add del">
          <ac:chgData name="Jheel Jagani" userId="1e95a620a2ef8d3b" providerId="LiveId" clId="{7338AA80-8866-470F-8BB0-89E2DE0EB418}" dt="2024-01-09T23:50:36.825" v="1615" actId="26606"/>
          <ac:spMkLst>
            <pc:docMk/>
            <pc:sldMk cId="1930293394" sldId="263"/>
            <ac:spMk id="132" creationId="{57F6BDD4-E066-4008-8011-6CC31AEB4556}"/>
          </ac:spMkLst>
        </pc:spChg>
        <pc:spChg chg="add del">
          <ac:chgData name="Jheel Jagani" userId="1e95a620a2ef8d3b" providerId="LiveId" clId="{7338AA80-8866-470F-8BB0-89E2DE0EB418}" dt="2024-01-09T23:50:36.825" v="1615" actId="26606"/>
          <ac:spMkLst>
            <pc:docMk/>
            <pc:sldMk cId="1930293394" sldId="263"/>
            <ac:spMk id="133" creationId="{2711A8FB-68FC-45FC-B01E-38F809E2D439}"/>
          </ac:spMkLst>
        </pc:spChg>
        <pc:spChg chg="add del">
          <ac:chgData name="Jheel Jagani" userId="1e95a620a2ef8d3b" providerId="LiveId" clId="{7338AA80-8866-470F-8BB0-89E2DE0EB418}" dt="2024-01-09T23:50:36.825" v="1615" actId="26606"/>
          <ac:spMkLst>
            <pc:docMk/>
            <pc:sldMk cId="1930293394" sldId="263"/>
            <ac:spMk id="134" creationId="{2A865FE3-5FC9-4049-87CF-30019C46C0F5}"/>
          </ac:spMkLst>
        </pc:spChg>
        <pc:spChg chg="add del">
          <ac:chgData name="Jheel Jagani" userId="1e95a620a2ef8d3b" providerId="LiveId" clId="{7338AA80-8866-470F-8BB0-89E2DE0EB418}" dt="2024-01-09T23:50:39.637" v="1617" actId="26606"/>
          <ac:spMkLst>
            <pc:docMk/>
            <pc:sldMk cId="1930293394" sldId="263"/>
            <ac:spMk id="136" creationId="{84ECDE7A-6944-466D-8FFE-149A29BA6BAE}"/>
          </ac:spMkLst>
        </pc:spChg>
        <pc:spChg chg="add del">
          <ac:chgData name="Jheel Jagani" userId="1e95a620a2ef8d3b" providerId="LiveId" clId="{7338AA80-8866-470F-8BB0-89E2DE0EB418}" dt="2024-01-09T23:50:39.637" v="1617" actId="26606"/>
          <ac:spMkLst>
            <pc:docMk/>
            <pc:sldMk cId="1930293394" sldId="263"/>
            <ac:spMk id="137" creationId="{B3420082-9415-44EC-802E-C77D71D59C57}"/>
          </ac:spMkLst>
        </pc:spChg>
        <pc:spChg chg="add del">
          <ac:chgData name="Jheel Jagani" userId="1e95a620a2ef8d3b" providerId="LiveId" clId="{7338AA80-8866-470F-8BB0-89E2DE0EB418}" dt="2024-01-09T23:50:39.637" v="1617" actId="26606"/>
          <ac:spMkLst>
            <pc:docMk/>
            <pc:sldMk cId="1930293394" sldId="263"/>
            <ac:spMk id="138" creationId="{55A52C45-1FCB-4636-A80F-2849B8226C01}"/>
          </ac:spMkLst>
        </pc:spChg>
        <pc:spChg chg="add del">
          <ac:chgData name="Jheel Jagani" userId="1e95a620a2ef8d3b" providerId="LiveId" clId="{7338AA80-8866-470F-8BB0-89E2DE0EB418}" dt="2024-01-09T23:50:42.542" v="1619" actId="26606"/>
          <ac:spMkLst>
            <pc:docMk/>
            <pc:sldMk cId="1930293394" sldId="263"/>
            <ac:spMk id="140" creationId="{0E3596DD-156A-473E-9BB3-C6A29F7574E9}"/>
          </ac:spMkLst>
        </pc:spChg>
        <pc:spChg chg="add del">
          <ac:chgData name="Jheel Jagani" userId="1e95a620a2ef8d3b" providerId="LiveId" clId="{7338AA80-8866-470F-8BB0-89E2DE0EB418}" dt="2024-01-09T23:50:42.542" v="1619" actId="26606"/>
          <ac:spMkLst>
            <pc:docMk/>
            <pc:sldMk cId="1930293394" sldId="263"/>
            <ac:spMk id="141" creationId="{2C46C4D6-C474-4E92-B52E-944C1118F7B6}"/>
          </ac:spMkLst>
        </pc:spChg>
        <pc:spChg chg="add del">
          <ac:chgData name="Jheel Jagani" userId="1e95a620a2ef8d3b" providerId="LiveId" clId="{7338AA80-8866-470F-8BB0-89E2DE0EB418}" dt="2024-01-09T23:50:49.675" v="1621" actId="26606"/>
          <ac:spMkLst>
            <pc:docMk/>
            <pc:sldMk cId="1930293394" sldId="263"/>
            <ac:spMk id="143" creationId="{0288C6B4-AFC3-407F-A595-EFFD38D4CCAF}"/>
          </ac:spMkLst>
        </pc:spChg>
        <pc:spChg chg="add del">
          <ac:chgData name="Jheel Jagani" userId="1e95a620a2ef8d3b" providerId="LiveId" clId="{7338AA80-8866-470F-8BB0-89E2DE0EB418}" dt="2024-01-09T23:50:49.675" v="1621" actId="26606"/>
          <ac:spMkLst>
            <pc:docMk/>
            <pc:sldMk cId="1930293394" sldId="263"/>
            <ac:spMk id="144" creationId="{CF236821-17FE-429B-8D2C-08E13A64EA40}"/>
          </ac:spMkLst>
        </pc:spChg>
        <pc:spChg chg="add del">
          <ac:chgData name="Jheel Jagani" userId="1e95a620a2ef8d3b" providerId="LiveId" clId="{7338AA80-8866-470F-8BB0-89E2DE0EB418}" dt="2024-01-09T23:50:49.675" v="1621" actId="26606"/>
          <ac:spMkLst>
            <pc:docMk/>
            <pc:sldMk cId="1930293394" sldId="263"/>
            <ac:spMk id="145" creationId="{C0BDBCD2-E081-43AB-9119-C55465E59757}"/>
          </ac:spMkLst>
        </pc:spChg>
        <pc:spChg chg="add del">
          <ac:chgData name="Jheel Jagani" userId="1e95a620a2ef8d3b" providerId="LiveId" clId="{7338AA80-8866-470F-8BB0-89E2DE0EB418}" dt="2024-01-09T23:50:49.675" v="1621" actId="26606"/>
          <ac:spMkLst>
            <pc:docMk/>
            <pc:sldMk cId="1930293394" sldId="263"/>
            <ac:spMk id="146" creationId="{98E79BE4-34FE-485A-98A5-92CE8F7C4743}"/>
          </ac:spMkLst>
        </pc:spChg>
        <pc:spChg chg="add del">
          <ac:chgData name="Jheel Jagani" userId="1e95a620a2ef8d3b" providerId="LiveId" clId="{7338AA80-8866-470F-8BB0-89E2DE0EB418}" dt="2024-01-09T23:52:13.903" v="1633"/>
          <ac:spMkLst>
            <pc:docMk/>
            <pc:sldMk cId="1930293394" sldId="263"/>
            <ac:spMk id="148" creationId="{0B9EE3F3-89B7-43C3-8651-C4C96830993D}"/>
          </ac:spMkLst>
        </pc:spChg>
        <pc:spChg chg="add del">
          <ac:chgData name="Jheel Jagani" userId="1e95a620a2ef8d3b" providerId="LiveId" clId="{7338AA80-8866-470F-8BB0-89E2DE0EB418}" dt="2024-01-09T23:52:13.903" v="1633"/>
          <ac:spMkLst>
            <pc:docMk/>
            <pc:sldMk cId="1930293394" sldId="263"/>
            <ac:spMk id="149" creationId="{33AE4636-AEEC-45D6-84D4-7AC2DA48ECF8}"/>
          </ac:spMkLst>
        </pc:spChg>
        <pc:spChg chg="add del">
          <ac:chgData name="Jheel Jagani" userId="1e95a620a2ef8d3b" providerId="LiveId" clId="{7338AA80-8866-470F-8BB0-89E2DE0EB418}" dt="2024-01-09T23:52:13.903" v="1633"/>
          <ac:spMkLst>
            <pc:docMk/>
            <pc:sldMk cId="1930293394" sldId="263"/>
            <ac:spMk id="150" creationId="{8D9CE0F4-2EB2-4F1F-8AAC-DB3571D9FE10}"/>
          </ac:spMkLst>
        </pc:spChg>
        <pc:grpChg chg="add del">
          <ac:chgData name="Jheel Jagani" userId="1e95a620a2ef8d3b" providerId="LiveId" clId="{7338AA80-8866-470F-8BB0-89E2DE0EB418}" dt="2024-01-09T23:55:58.019" v="1689" actId="26606"/>
          <ac:grpSpMkLst>
            <pc:docMk/>
            <pc:sldMk cId="1930293394" sldId="263"/>
            <ac:grpSpMk id="57" creationId="{C28A977F-B603-4D81-B0FC-C8DE048A7931}"/>
          </ac:grpSpMkLst>
        </pc:grpChg>
        <pc:grpChg chg="add del">
          <ac:chgData name="Jheel Jagani" userId="1e95a620a2ef8d3b" providerId="LiveId" clId="{7338AA80-8866-470F-8BB0-89E2DE0EB418}" dt="2024-01-09T23:55:58.019" v="1689" actId="26606"/>
          <ac:grpSpMkLst>
            <pc:docMk/>
            <pc:sldMk cId="1930293394" sldId="263"/>
            <ac:grpSpMk id="72" creationId="{C78D9229-E61D-4FEE-8321-2F8B64A8CADF}"/>
          </ac:grpSpMkLst>
        </pc:grpChg>
        <pc:grpChg chg="add del">
          <ac:chgData name="Jheel Jagani" userId="1e95a620a2ef8d3b" providerId="LiveId" clId="{7338AA80-8866-470F-8BB0-89E2DE0EB418}" dt="2024-01-09T23:50:34.315" v="1613" actId="26606"/>
          <ac:grpSpMkLst>
            <pc:docMk/>
            <pc:sldMk cId="1930293394" sldId="263"/>
            <ac:grpSpMk id="127" creationId="{1FD67D68-9B83-C338-8342-3348D8F22347}"/>
          </ac:grpSpMkLst>
        </pc:grpChg>
        <pc:picChg chg="add del mod ord">
          <ac:chgData name="Jheel Jagani" userId="1e95a620a2ef8d3b" providerId="LiveId" clId="{7338AA80-8866-470F-8BB0-89E2DE0EB418}" dt="2024-01-10T00:18:08.977" v="1908" actId="478"/>
          <ac:picMkLst>
            <pc:docMk/>
            <pc:sldMk cId="1930293394" sldId="263"/>
            <ac:picMk id="5" creationId="{8C71C10B-E509-8BA6-6A55-C272542AF424}"/>
          </ac:picMkLst>
        </pc:picChg>
        <pc:picChg chg="add mod">
          <ac:chgData name="Jheel Jagani" userId="1e95a620a2ef8d3b" providerId="LiveId" clId="{7338AA80-8866-470F-8BB0-89E2DE0EB418}" dt="2024-01-10T03:50:24.331" v="2613" actId="1076"/>
          <ac:picMkLst>
            <pc:docMk/>
            <pc:sldMk cId="1930293394" sldId="263"/>
            <ac:picMk id="82" creationId="{33C8F120-7CD5-4C68-3B77-6DD272A8DED7}"/>
          </ac:picMkLst>
        </pc:picChg>
      </pc:sldChg>
      <pc:sldChg chg="addSp delSp modSp new del mod setBg delDesignElem">
        <pc:chgData name="Jheel Jagani" userId="1e95a620a2ef8d3b" providerId="LiveId" clId="{7338AA80-8866-470F-8BB0-89E2DE0EB418}" dt="2024-01-10T00:29:31.830" v="1984" actId="2696"/>
        <pc:sldMkLst>
          <pc:docMk/>
          <pc:sldMk cId="3639520758" sldId="264"/>
        </pc:sldMkLst>
        <pc:spChg chg="mod">
          <ac:chgData name="Jheel Jagani" userId="1e95a620a2ef8d3b" providerId="LiveId" clId="{7338AA80-8866-470F-8BB0-89E2DE0EB418}" dt="2024-01-10T00:29:16.364" v="1983" actId="26606"/>
          <ac:spMkLst>
            <pc:docMk/>
            <pc:sldMk cId="3639520758" sldId="264"/>
            <ac:spMk id="2" creationId="{E9CEC830-20A6-05AB-C40D-B272B4EEBC3E}"/>
          </ac:spMkLst>
        </pc:spChg>
        <pc:spChg chg="del mod">
          <ac:chgData name="Jheel Jagani" userId="1e95a620a2ef8d3b" providerId="LiveId" clId="{7338AA80-8866-470F-8BB0-89E2DE0EB418}" dt="2024-01-10T00:05:20.473" v="1696" actId="931"/>
          <ac:spMkLst>
            <pc:docMk/>
            <pc:sldMk cId="3639520758" sldId="264"/>
            <ac:spMk id="3" creationId="{80ED866A-BF0A-A24E-F491-15D5C0C77886}"/>
          </ac:spMkLst>
        </pc:spChg>
        <pc:spChg chg="add mod ord">
          <ac:chgData name="Jheel Jagani" userId="1e95a620a2ef8d3b" providerId="LiveId" clId="{7338AA80-8866-470F-8BB0-89E2DE0EB418}" dt="2024-01-10T00:29:16.364" v="1983" actId="26606"/>
          <ac:spMkLst>
            <pc:docMk/>
            <pc:sldMk cId="3639520758" sldId="264"/>
            <ac:spMk id="9" creationId="{D7B9B17A-F97D-3830-5E18-CD86CB4A39E9}"/>
          </ac:spMkLst>
        </pc:spChg>
        <pc:spChg chg="add del">
          <ac:chgData name="Jheel Jagani" userId="1e95a620a2ef8d3b" providerId="LiveId" clId="{7338AA80-8866-470F-8BB0-89E2DE0EB418}" dt="2024-01-10T00:06:04.554" v="1709" actId="26606"/>
          <ac:spMkLst>
            <pc:docMk/>
            <pc:sldMk cId="3639520758" sldId="264"/>
            <ac:spMk id="11" creationId="{7B831B6F-405A-4B47-B9BB-5CA88F285844}"/>
          </ac:spMkLst>
        </pc:spChg>
        <pc:spChg chg="add del">
          <ac:chgData name="Jheel Jagani" userId="1e95a620a2ef8d3b" providerId="LiveId" clId="{7338AA80-8866-470F-8BB0-89E2DE0EB418}" dt="2024-01-10T00:05:47.082" v="1707"/>
          <ac:spMkLst>
            <pc:docMk/>
            <pc:sldMk cId="3639520758" sldId="264"/>
            <ac:spMk id="12" creationId="{92468898-5A6E-4D55-85EC-308E785EE06C}"/>
          </ac:spMkLst>
        </pc:spChg>
        <pc:spChg chg="add del">
          <ac:chgData name="Jheel Jagani" userId="1e95a620a2ef8d3b" providerId="LiveId" clId="{7338AA80-8866-470F-8BB0-89E2DE0EB418}" dt="2024-01-10T00:06:04.554" v="1709" actId="26606"/>
          <ac:spMkLst>
            <pc:docMk/>
            <pc:sldMk cId="3639520758" sldId="264"/>
            <ac:spMk id="13" creationId="{953EE71A-6488-4203-A7C4-77102FD0DCCA}"/>
          </ac:spMkLst>
        </pc:spChg>
        <pc:spChg chg="add del">
          <ac:chgData name="Jheel Jagani" userId="1e95a620a2ef8d3b" providerId="LiveId" clId="{7338AA80-8866-470F-8BB0-89E2DE0EB418}" dt="2024-01-10T00:05:47.082" v="1707"/>
          <ac:spMkLst>
            <pc:docMk/>
            <pc:sldMk cId="3639520758" sldId="264"/>
            <ac:spMk id="14" creationId="{3E23A947-2D45-4208-AE2B-64948C87A3EB}"/>
          </ac:spMkLst>
        </pc:spChg>
        <pc:spChg chg="add del">
          <ac:chgData name="Jheel Jagani" userId="1e95a620a2ef8d3b" providerId="LiveId" clId="{7338AA80-8866-470F-8BB0-89E2DE0EB418}" dt="2024-01-10T00:06:05.908" v="1711" actId="26606"/>
          <ac:spMkLst>
            <pc:docMk/>
            <pc:sldMk cId="3639520758" sldId="264"/>
            <ac:spMk id="15" creationId="{92468898-5A6E-4D55-85EC-308E785EE06C}"/>
          </ac:spMkLst>
        </pc:spChg>
        <pc:spChg chg="add del">
          <ac:chgData name="Jheel Jagani" userId="1e95a620a2ef8d3b" providerId="LiveId" clId="{7338AA80-8866-470F-8BB0-89E2DE0EB418}" dt="2024-01-10T00:05:47.082" v="1707"/>
          <ac:spMkLst>
            <pc:docMk/>
            <pc:sldMk cId="3639520758" sldId="264"/>
            <ac:spMk id="16" creationId="{E5BBB0F9-6A59-4D02-A9C7-A2D6516684CE}"/>
          </ac:spMkLst>
        </pc:spChg>
        <pc:spChg chg="add del">
          <ac:chgData name="Jheel Jagani" userId="1e95a620a2ef8d3b" providerId="LiveId" clId="{7338AA80-8866-470F-8BB0-89E2DE0EB418}" dt="2024-01-10T00:06:05.908" v="1711" actId="26606"/>
          <ac:spMkLst>
            <pc:docMk/>
            <pc:sldMk cId="3639520758" sldId="264"/>
            <ac:spMk id="17" creationId="{3E23A947-2D45-4208-AE2B-64948C87A3EB}"/>
          </ac:spMkLst>
        </pc:spChg>
        <pc:spChg chg="add del">
          <ac:chgData name="Jheel Jagani" userId="1e95a620a2ef8d3b" providerId="LiveId" clId="{7338AA80-8866-470F-8BB0-89E2DE0EB418}" dt="2024-01-10T00:06:05.908" v="1711" actId="26606"/>
          <ac:spMkLst>
            <pc:docMk/>
            <pc:sldMk cId="3639520758" sldId="264"/>
            <ac:spMk id="18" creationId="{E5BBB0F9-6A59-4D02-A9C7-A2D6516684CE}"/>
          </ac:spMkLst>
        </pc:spChg>
        <pc:spChg chg="add del">
          <ac:chgData name="Jheel Jagani" userId="1e95a620a2ef8d3b" providerId="LiveId" clId="{7338AA80-8866-470F-8BB0-89E2DE0EB418}" dt="2024-01-10T00:12:26.620" v="1841" actId="26606"/>
          <ac:spMkLst>
            <pc:docMk/>
            <pc:sldMk cId="3639520758" sldId="264"/>
            <ac:spMk id="19" creationId="{E45CA849-654C-4173-AD99-B3A2528275F5}"/>
          </ac:spMkLst>
        </pc:spChg>
        <pc:spChg chg="add del">
          <ac:chgData name="Jheel Jagani" userId="1e95a620a2ef8d3b" providerId="LiveId" clId="{7338AA80-8866-470F-8BB0-89E2DE0EB418}" dt="2024-01-10T00:06:07.827" v="1713" actId="26606"/>
          <ac:spMkLst>
            <pc:docMk/>
            <pc:sldMk cId="3639520758" sldId="264"/>
            <ac:spMk id="20" creationId="{E45CA849-654C-4173-AD99-B3A2528275F5}"/>
          </ac:spMkLst>
        </pc:spChg>
        <pc:spChg chg="add del">
          <ac:chgData name="Jheel Jagani" userId="1e95a620a2ef8d3b" providerId="LiveId" clId="{7338AA80-8866-470F-8BB0-89E2DE0EB418}" dt="2024-01-10T00:06:07.827" v="1713" actId="26606"/>
          <ac:spMkLst>
            <pc:docMk/>
            <pc:sldMk cId="3639520758" sldId="264"/>
            <ac:spMk id="21" creationId="{3E23A947-2D45-4208-AE2B-64948C87A3EB}"/>
          </ac:spMkLst>
        </pc:spChg>
        <pc:spChg chg="add del">
          <ac:chgData name="Jheel Jagani" userId="1e95a620a2ef8d3b" providerId="LiveId" clId="{7338AA80-8866-470F-8BB0-89E2DE0EB418}" dt="2024-01-10T00:06:07.827" v="1713" actId="26606"/>
          <ac:spMkLst>
            <pc:docMk/>
            <pc:sldMk cId="3639520758" sldId="264"/>
            <ac:spMk id="22" creationId="{E5BBB0F9-6A59-4D02-A9C7-A2D6516684CE}"/>
          </ac:spMkLst>
        </pc:spChg>
        <pc:spChg chg="add del">
          <ac:chgData name="Jheel Jagani" userId="1e95a620a2ef8d3b" providerId="LiveId" clId="{7338AA80-8866-470F-8BB0-89E2DE0EB418}" dt="2024-01-10T00:12:26.620" v="1841" actId="26606"/>
          <ac:spMkLst>
            <pc:docMk/>
            <pc:sldMk cId="3639520758" sldId="264"/>
            <ac:spMk id="23" creationId="{3E23A947-2D45-4208-AE2B-64948C87A3EB}"/>
          </ac:spMkLst>
        </pc:spChg>
        <pc:spChg chg="add del">
          <ac:chgData name="Jheel Jagani" userId="1e95a620a2ef8d3b" providerId="LiveId" clId="{7338AA80-8866-470F-8BB0-89E2DE0EB418}" dt="2024-01-10T00:06:09.141" v="1715" actId="26606"/>
          <ac:spMkLst>
            <pc:docMk/>
            <pc:sldMk cId="3639520758" sldId="264"/>
            <ac:spMk id="24" creationId="{84ECDE7A-6944-466D-8FFE-149A29BA6BAE}"/>
          </ac:spMkLst>
        </pc:spChg>
        <pc:spChg chg="add del">
          <ac:chgData name="Jheel Jagani" userId="1e95a620a2ef8d3b" providerId="LiveId" clId="{7338AA80-8866-470F-8BB0-89E2DE0EB418}" dt="2024-01-10T00:06:09.141" v="1715" actId="26606"/>
          <ac:spMkLst>
            <pc:docMk/>
            <pc:sldMk cId="3639520758" sldId="264"/>
            <ac:spMk id="25" creationId="{B3420082-9415-44EC-802E-C77D71D59C57}"/>
          </ac:spMkLst>
        </pc:spChg>
        <pc:spChg chg="add del">
          <ac:chgData name="Jheel Jagani" userId="1e95a620a2ef8d3b" providerId="LiveId" clId="{7338AA80-8866-470F-8BB0-89E2DE0EB418}" dt="2024-01-10T00:06:09.141" v="1715" actId="26606"/>
          <ac:spMkLst>
            <pc:docMk/>
            <pc:sldMk cId="3639520758" sldId="264"/>
            <ac:spMk id="26" creationId="{55A52C45-1FCB-4636-A80F-2849B8226C01}"/>
          </ac:spMkLst>
        </pc:spChg>
        <pc:spChg chg="add del">
          <ac:chgData name="Jheel Jagani" userId="1e95a620a2ef8d3b" providerId="LiveId" clId="{7338AA80-8866-470F-8BB0-89E2DE0EB418}" dt="2024-01-10T00:06:09.141" v="1715" actId="26606"/>
          <ac:spMkLst>
            <pc:docMk/>
            <pc:sldMk cId="3639520758" sldId="264"/>
            <ac:spMk id="27" creationId="{768EB4DD-3704-43AD-92B3-C4E0C6EA92CB}"/>
          </ac:spMkLst>
        </pc:spChg>
        <pc:spChg chg="add del">
          <ac:chgData name="Jheel Jagani" userId="1e95a620a2ef8d3b" providerId="LiveId" clId="{7338AA80-8866-470F-8BB0-89E2DE0EB418}" dt="2024-01-10T00:12:26.620" v="1841" actId="26606"/>
          <ac:spMkLst>
            <pc:docMk/>
            <pc:sldMk cId="3639520758" sldId="264"/>
            <ac:spMk id="28" creationId="{E5BBB0F9-6A59-4D02-A9C7-A2D6516684CE}"/>
          </ac:spMkLst>
        </pc:spChg>
        <pc:spChg chg="add del">
          <ac:chgData name="Jheel Jagani" userId="1e95a620a2ef8d3b" providerId="LiveId" clId="{7338AA80-8866-470F-8BB0-89E2DE0EB418}" dt="2024-01-10T00:06:11.788" v="1717" actId="26606"/>
          <ac:spMkLst>
            <pc:docMk/>
            <pc:sldMk cId="3639520758" sldId="264"/>
            <ac:spMk id="29" creationId="{9A724DBA-D2D9-471E-8ED7-2015DDD950DF}"/>
          </ac:spMkLst>
        </pc:spChg>
        <pc:spChg chg="add del">
          <ac:chgData name="Jheel Jagani" userId="1e95a620a2ef8d3b" providerId="LiveId" clId="{7338AA80-8866-470F-8BB0-89E2DE0EB418}" dt="2024-01-10T00:06:11.788" v="1717" actId="26606"/>
          <ac:spMkLst>
            <pc:docMk/>
            <pc:sldMk cId="3639520758" sldId="264"/>
            <ac:spMk id="30" creationId="{08980754-6F4B-43C9-B9BE-127B6BED6586}"/>
          </ac:spMkLst>
        </pc:spChg>
        <pc:spChg chg="add del">
          <ac:chgData name="Jheel Jagani" userId="1e95a620a2ef8d3b" providerId="LiveId" clId="{7338AA80-8866-470F-8BB0-89E2DE0EB418}" dt="2024-01-10T00:06:11.788" v="1717" actId="26606"/>
          <ac:spMkLst>
            <pc:docMk/>
            <pc:sldMk cId="3639520758" sldId="264"/>
            <ac:spMk id="31" creationId="{2C1BBA94-3F40-40AA-8BB9-E69E25E537C1}"/>
          </ac:spMkLst>
        </pc:spChg>
        <pc:spChg chg="add del">
          <ac:chgData name="Jheel Jagani" userId="1e95a620a2ef8d3b" providerId="LiveId" clId="{7338AA80-8866-470F-8BB0-89E2DE0EB418}" dt="2024-01-10T00:06:11.788" v="1717" actId="26606"/>
          <ac:spMkLst>
            <pc:docMk/>
            <pc:sldMk cId="3639520758" sldId="264"/>
            <ac:spMk id="32" creationId="{169CC832-2974-4E8D-90ED-3E2941BA7336}"/>
          </ac:spMkLst>
        </pc:spChg>
        <pc:spChg chg="add del">
          <ac:chgData name="Jheel Jagani" userId="1e95a620a2ef8d3b" providerId="LiveId" clId="{7338AA80-8866-470F-8BB0-89E2DE0EB418}" dt="2024-01-10T00:06:11.788" v="1717" actId="26606"/>
          <ac:spMkLst>
            <pc:docMk/>
            <pc:sldMk cId="3639520758" sldId="264"/>
            <ac:spMk id="33" creationId="{55222F96-971A-4F90-B841-6BAB416C7AC1}"/>
          </ac:spMkLst>
        </pc:spChg>
        <pc:spChg chg="add del">
          <ac:chgData name="Jheel Jagani" userId="1e95a620a2ef8d3b" providerId="LiveId" clId="{7338AA80-8866-470F-8BB0-89E2DE0EB418}" dt="2024-01-10T00:12:11.950" v="1838" actId="26606"/>
          <ac:spMkLst>
            <pc:docMk/>
            <pc:sldMk cId="3639520758" sldId="264"/>
            <ac:spMk id="34" creationId="{84ECDE7A-6944-466D-8FFE-149A29BA6BAE}"/>
          </ac:spMkLst>
        </pc:spChg>
        <pc:spChg chg="add del">
          <ac:chgData name="Jheel Jagani" userId="1e95a620a2ef8d3b" providerId="LiveId" clId="{7338AA80-8866-470F-8BB0-89E2DE0EB418}" dt="2024-01-10T00:06:17.276" v="1719" actId="26606"/>
          <ac:spMkLst>
            <pc:docMk/>
            <pc:sldMk cId="3639520758" sldId="264"/>
            <ac:spMk id="35" creationId="{2EB492CD-616E-47F8-933B-5E2D952A0593}"/>
          </ac:spMkLst>
        </pc:spChg>
        <pc:spChg chg="add del">
          <ac:chgData name="Jheel Jagani" userId="1e95a620a2ef8d3b" providerId="LiveId" clId="{7338AA80-8866-470F-8BB0-89E2DE0EB418}" dt="2024-01-10T00:06:17.276" v="1719" actId="26606"/>
          <ac:spMkLst>
            <pc:docMk/>
            <pc:sldMk cId="3639520758" sldId="264"/>
            <ac:spMk id="36" creationId="{59383CF9-23B5-4335-9B21-1791C4CF1C75}"/>
          </ac:spMkLst>
        </pc:spChg>
        <pc:spChg chg="add del">
          <ac:chgData name="Jheel Jagani" userId="1e95a620a2ef8d3b" providerId="LiveId" clId="{7338AA80-8866-470F-8BB0-89E2DE0EB418}" dt="2024-01-10T00:06:17.276" v="1719" actId="26606"/>
          <ac:spMkLst>
            <pc:docMk/>
            <pc:sldMk cId="3639520758" sldId="264"/>
            <ac:spMk id="37" creationId="{0007FE00-9498-4706-B255-6437B0252C02}"/>
          </ac:spMkLst>
        </pc:spChg>
        <pc:spChg chg="add del">
          <ac:chgData name="Jheel Jagani" userId="1e95a620a2ef8d3b" providerId="LiveId" clId="{7338AA80-8866-470F-8BB0-89E2DE0EB418}" dt="2024-01-10T00:12:11.950" v="1838" actId="26606"/>
          <ac:spMkLst>
            <pc:docMk/>
            <pc:sldMk cId="3639520758" sldId="264"/>
            <ac:spMk id="38" creationId="{B3420082-9415-44EC-802E-C77D71D59C57}"/>
          </ac:spMkLst>
        </pc:spChg>
        <pc:spChg chg="add del">
          <ac:chgData name="Jheel Jagani" userId="1e95a620a2ef8d3b" providerId="LiveId" clId="{7338AA80-8866-470F-8BB0-89E2DE0EB418}" dt="2024-01-10T00:06:30.813" v="1721" actId="26606"/>
          <ac:spMkLst>
            <pc:docMk/>
            <pc:sldMk cId="3639520758" sldId="264"/>
            <ac:spMk id="39" creationId="{B47A3059-69F2-4E12-ACD8-A5FE28191966}"/>
          </ac:spMkLst>
        </pc:spChg>
        <pc:spChg chg="add del">
          <ac:chgData name="Jheel Jagani" userId="1e95a620a2ef8d3b" providerId="LiveId" clId="{7338AA80-8866-470F-8BB0-89E2DE0EB418}" dt="2024-01-10T00:06:30.813" v="1721" actId="26606"/>
          <ac:spMkLst>
            <pc:docMk/>
            <pc:sldMk cId="3639520758" sldId="264"/>
            <ac:spMk id="40" creationId="{33AE4636-AEEC-45D6-84D4-7AC2DA48ECF8}"/>
          </ac:spMkLst>
        </pc:spChg>
        <pc:spChg chg="add del">
          <ac:chgData name="Jheel Jagani" userId="1e95a620a2ef8d3b" providerId="LiveId" clId="{7338AA80-8866-470F-8BB0-89E2DE0EB418}" dt="2024-01-10T00:06:30.813" v="1721" actId="26606"/>
          <ac:spMkLst>
            <pc:docMk/>
            <pc:sldMk cId="3639520758" sldId="264"/>
            <ac:spMk id="41" creationId="{8D9CE0F4-2EB2-4F1F-8AAC-DB3571D9FE10}"/>
          </ac:spMkLst>
        </pc:spChg>
        <pc:spChg chg="add del">
          <ac:chgData name="Jheel Jagani" userId="1e95a620a2ef8d3b" providerId="LiveId" clId="{7338AA80-8866-470F-8BB0-89E2DE0EB418}" dt="2024-01-10T00:12:11.950" v="1838" actId="26606"/>
          <ac:spMkLst>
            <pc:docMk/>
            <pc:sldMk cId="3639520758" sldId="264"/>
            <ac:spMk id="42" creationId="{55A52C45-1FCB-4636-A80F-2849B8226C01}"/>
          </ac:spMkLst>
        </pc:spChg>
        <pc:spChg chg="add del">
          <ac:chgData name="Jheel Jagani" userId="1e95a620a2ef8d3b" providerId="LiveId" clId="{7338AA80-8866-470F-8BB0-89E2DE0EB418}" dt="2024-01-10T00:06:32.100" v="1723" actId="26606"/>
          <ac:spMkLst>
            <pc:docMk/>
            <pc:sldMk cId="3639520758" sldId="264"/>
            <ac:spMk id="43" creationId="{92468898-5A6E-4D55-85EC-308E785EE06C}"/>
          </ac:spMkLst>
        </pc:spChg>
        <pc:spChg chg="add del">
          <ac:chgData name="Jheel Jagani" userId="1e95a620a2ef8d3b" providerId="LiveId" clId="{7338AA80-8866-470F-8BB0-89E2DE0EB418}" dt="2024-01-10T00:06:32.100" v="1723" actId="26606"/>
          <ac:spMkLst>
            <pc:docMk/>
            <pc:sldMk cId="3639520758" sldId="264"/>
            <ac:spMk id="44" creationId="{3E23A947-2D45-4208-AE2B-64948C87A3EB}"/>
          </ac:spMkLst>
        </pc:spChg>
        <pc:spChg chg="add del">
          <ac:chgData name="Jheel Jagani" userId="1e95a620a2ef8d3b" providerId="LiveId" clId="{7338AA80-8866-470F-8BB0-89E2DE0EB418}" dt="2024-01-10T00:06:32.100" v="1723" actId="26606"/>
          <ac:spMkLst>
            <pc:docMk/>
            <pc:sldMk cId="3639520758" sldId="264"/>
            <ac:spMk id="45" creationId="{E5BBB0F9-6A59-4D02-A9C7-A2D6516684CE}"/>
          </ac:spMkLst>
        </pc:spChg>
        <pc:spChg chg="add del">
          <ac:chgData name="Jheel Jagani" userId="1e95a620a2ef8d3b" providerId="LiveId" clId="{7338AA80-8866-470F-8BB0-89E2DE0EB418}" dt="2024-01-10T00:12:11.950" v="1838" actId="26606"/>
          <ac:spMkLst>
            <pc:docMk/>
            <pc:sldMk cId="3639520758" sldId="264"/>
            <ac:spMk id="46" creationId="{768EB4DD-3704-43AD-92B3-C4E0C6EA92CB}"/>
          </ac:spMkLst>
        </pc:spChg>
        <pc:spChg chg="add del">
          <ac:chgData name="Jheel Jagani" userId="1e95a620a2ef8d3b" providerId="LiveId" clId="{7338AA80-8866-470F-8BB0-89E2DE0EB418}" dt="2024-01-10T00:07:40.848" v="1789"/>
          <ac:spMkLst>
            <pc:docMk/>
            <pc:sldMk cId="3639520758" sldId="264"/>
            <ac:spMk id="47" creationId="{7B831B6F-405A-4B47-B9BB-5CA88F285844}"/>
          </ac:spMkLst>
        </pc:spChg>
        <pc:spChg chg="add del">
          <ac:chgData name="Jheel Jagani" userId="1e95a620a2ef8d3b" providerId="LiveId" clId="{7338AA80-8866-470F-8BB0-89E2DE0EB418}" dt="2024-01-10T00:07:40.848" v="1789"/>
          <ac:spMkLst>
            <pc:docMk/>
            <pc:sldMk cId="3639520758" sldId="264"/>
            <ac:spMk id="48" creationId="{953EE71A-6488-4203-A7C4-77102FD0DCCA}"/>
          </ac:spMkLst>
        </pc:spChg>
        <pc:spChg chg="add del">
          <ac:chgData name="Jheel Jagani" userId="1e95a620a2ef8d3b" providerId="LiveId" clId="{7338AA80-8866-470F-8BB0-89E2DE0EB418}" dt="2024-01-10T00:12:26.613" v="1840" actId="26606"/>
          <ac:spMkLst>
            <pc:docMk/>
            <pc:sldMk cId="3639520758" sldId="264"/>
            <ac:spMk id="49" creationId="{45D37F4E-DDB4-456B-97E0-9937730A039F}"/>
          </ac:spMkLst>
        </pc:spChg>
        <pc:spChg chg="add del">
          <ac:chgData name="Jheel Jagani" userId="1e95a620a2ef8d3b" providerId="LiveId" clId="{7338AA80-8866-470F-8BB0-89E2DE0EB418}" dt="2024-01-10T00:12:26.613" v="1840" actId="26606"/>
          <ac:spMkLst>
            <pc:docMk/>
            <pc:sldMk cId="3639520758" sldId="264"/>
            <ac:spMk id="50" creationId="{B2DD41CD-8F47-4F56-AD12-4E2FF7696987}"/>
          </ac:spMkLst>
        </pc:spChg>
        <pc:spChg chg="add del">
          <ac:chgData name="Jheel Jagani" userId="1e95a620a2ef8d3b" providerId="LiveId" clId="{7338AA80-8866-470F-8BB0-89E2DE0EB418}" dt="2024-01-10T00:19:40.887" v="1930" actId="26606"/>
          <ac:spMkLst>
            <pc:docMk/>
            <pc:sldMk cId="3639520758" sldId="264"/>
            <ac:spMk id="51" creationId="{45D37F4E-DDB4-456B-97E0-9937730A039F}"/>
          </ac:spMkLst>
        </pc:spChg>
        <pc:spChg chg="add del">
          <ac:chgData name="Jheel Jagani" userId="1e95a620a2ef8d3b" providerId="LiveId" clId="{7338AA80-8866-470F-8BB0-89E2DE0EB418}" dt="2024-01-10T00:12:40.848" v="1845" actId="26606"/>
          <ac:spMkLst>
            <pc:docMk/>
            <pc:sldMk cId="3639520758" sldId="264"/>
            <ac:spMk id="52" creationId="{E45CA849-654C-4173-AD99-B3A2528275F5}"/>
          </ac:spMkLst>
        </pc:spChg>
        <pc:spChg chg="add del">
          <ac:chgData name="Jheel Jagani" userId="1e95a620a2ef8d3b" providerId="LiveId" clId="{7338AA80-8866-470F-8BB0-89E2DE0EB418}" dt="2024-01-10T00:12:40.848" v="1845" actId="26606"/>
          <ac:spMkLst>
            <pc:docMk/>
            <pc:sldMk cId="3639520758" sldId="264"/>
            <ac:spMk id="53" creationId="{3E23A947-2D45-4208-AE2B-64948C87A3EB}"/>
          </ac:spMkLst>
        </pc:spChg>
        <pc:spChg chg="add del">
          <ac:chgData name="Jheel Jagani" userId="1e95a620a2ef8d3b" providerId="LiveId" clId="{7338AA80-8866-470F-8BB0-89E2DE0EB418}" dt="2024-01-10T00:12:40.848" v="1845" actId="26606"/>
          <ac:spMkLst>
            <pc:docMk/>
            <pc:sldMk cId="3639520758" sldId="264"/>
            <ac:spMk id="54" creationId="{E5BBB0F9-6A59-4D02-A9C7-A2D6516684CE}"/>
          </ac:spMkLst>
        </pc:spChg>
        <pc:spChg chg="add del">
          <ac:chgData name="Jheel Jagani" userId="1e95a620a2ef8d3b" providerId="LiveId" clId="{7338AA80-8866-470F-8BB0-89E2DE0EB418}" dt="2024-01-10T00:19:40.887" v="1930" actId="26606"/>
          <ac:spMkLst>
            <pc:docMk/>
            <pc:sldMk cId="3639520758" sldId="264"/>
            <ac:spMk id="55" creationId="{B2DD41CD-8F47-4F56-AD12-4E2FF7696987}"/>
          </ac:spMkLst>
        </pc:spChg>
        <pc:spChg chg="add del">
          <ac:chgData name="Jheel Jagani" userId="1e95a620a2ef8d3b" providerId="LiveId" clId="{7338AA80-8866-470F-8BB0-89E2DE0EB418}" dt="2024-01-10T00:28:56.712" v="1980" actId="26606"/>
          <ac:spMkLst>
            <pc:docMk/>
            <pc:sldMk cId="3639520758" sldId="264"/>
            <ac:spMk id="56" creationId="{743AA782-23D1-4521-8CAD-47662984AA08}"/>
          </ac:spMkLst>
        </pc:spChg>
        <pc:spChg chg="add del">
          <ac:chgData name="Jheel Jagani" userId="1e95a620a2ef8d3b" providerId="LiveId" clId="{7338AA80-8866-470F-8BB0-89E2DE0EB418}" dt="2024-01-10T00:28:56.712" v="1980" actId="26606"/>
          <ac:spMkLst>
            <pc:docMk/>
            <pc:sldMk cId="3639520758" sldId="264"/>
            <ac:spMk id="57" creationId="{650D18FE-0824-4A46-B22C-A86B52E5780A}"/>
          </ac:spMkLst>
        </pc:spChg>
        <pc:spChg chg="add del">
          <ac:chgData name="Jheel Jagani" userId="1e95a620a2ef8d3b" providerId="LiveId" clId="{7338AA80-8866-470F-8BB0-89E2DE0EB418}" dt="2024-01-10T00:13:03.891" v="1848" actId="26606"/>
          <ac:spMkLst>
            <pc:docMk/>
            <pc:sldMk cId="3639520758" sldId="264"/>
            <ac:spMk id="59" creationId="{84ECDE7A-6944-466D-8FFE-149A29BA6BAE}"/>
          </ac:spMkLst>
        </pc:spChg>
        <pc:spChg chg="add del">
          <ac:chgData name="Jheel Jagani" userId="1e95a620a2ef8d3b" providerId="LiveId" clId="{7338AA80-8866-470F-8BB0-89E2DE0EB418}" dt="2024-01-10T00:19:40.876" v="1929" actId="26606"/>
          <ac:spMkLst>
            <pc:docMk/>
            <pc:sldMk cId="3639520758" sldId="264"/>
            <ac:spMk id="60" creationId="{743AA782-23D1-4521-8CAD-47662984AA08}"/>
          </ac:spMkLst>
        </pc:spChg>
        <pc:spChg chg="add del">
          <ac:chgData name="Jheel Jagani" userId="1e95a620a2ef8d3b" providerId="LiveId" clId="{7338AA80-8866-470F-8BB0-89E2DE0EB418}" dt="2024-01-10T00:13:03.891" v="1848" actId="26606"/>
          <ac:spMkLst>
            <pc:docMk/>
            <pc:sldMk cId="3639520758" sldId="264"/>
            <ac:spMk id="61" creationId="{B3420082-9415-44EC-802E-C77D71D59C57}"/>
          </ac:spMkLst>
        </pc:spChg>
        <pc:spChg chg="add del">
          <ac:chgData name="Jheel Jagani" userId="1e95a620a2ef8d3b" providerId="LiveId" clId="{7338AA80-8866-470F-8BB0-89E2DE0EB418}" dt="2024-01-10T00:19:40.876" v="1929" actId="26606"/>
          <ac:spMkLst>
            <pc:docMk/>
            <pc:sldMk cId="3639520758" sldId="264"/>
            <ac:spMk id="62" creationId="{71877DBC-BB60-40F0-AC93-2ACDBAAE60CE}"/>
          </ac:spMkLst>
        </pc:spChg>
        <pc:spChg chg="add del">
          <ac:chgData name="Jheel Jagani" userId="1e95a620a2ef8d3b" providerId="LiveId" clId="{7338AA80-8866-470F-8BB0-89E2DE0EB418}" dt="2024-01-10T00:13:03.891" v="1848" actId="26606"/>
          <ac:spMkLst>
            <pc:docMk/>
            <pc:sldMk cId="3639520758" sldId="264"/>
            <ac:spMk id="63" creationId="{55A52C45-1FCB-4636-A80F-2849B8226C01}"/>
          </ac:spMkLst>
        </pc:spChg>
        <pc:spChg chg="add del">
          <ac:chgData name="Jheel Jagani" userId="1e95a620a2ef8d3b" providerId="LiveId" clId="{7338AA80-8866-470F-8BB0-89E2DE0EB418}" dt="2024-01-10T00:19:50.126" v="1934" actId="26606"/>
          <ac:spMkLst>
            <pc:docMk/>
            <pc:sldMk cId="3639520758" sldId="264"/>
            <ac:spMk id="64" creationId="{45D37F4E-DDB4-456B-97E0-9937730A039F}"/>
          </ac:spMkLst>
        </pc:spChg>
        <pc:spChg chg="add del">
          <ac:chgData name="Jheel Jagani" userId="1e95a620a2ef8d3b" providerId="LiveId" clId="{7338AA80-8866-470F-8BB0-89E2DE0EB418}" dt="2024-01-10T00:13:03.891" v="1848" actId="26606"/>
          <ac:spMkLst>
            <pc:docMk/>
            <pc:sldMk cId="3639520758" sldId="264"/>
            <ac:spMk id="65" creationId="{768EB4DD-3704-43AD-92B3-C4E0C6EA92CB}"/>
          </ac:spMkLst>
        </pc:spChg>
        <pc:spChg chg="add del">
          <ac:chgData name="Jheel Jagani" userId="1e95a620a2ef8d3b" providerId="LiveId" clId="{7338AA80-8866-470F-8BB0-89E2DE0EB418}" dt="2024-01-10T00:19:50.126" v="1934" actId="26606"/>
          <ac:spMkLst>
            <pc:docMk/>
            <pc:sldMk cId="3639520758" sldId="264"/>
            <ac:spMk id="66" creationId="{B2DD41CD-8F47-4F56-AD12-4E2FF7696987}"/>
          </ac:spMkLst>
        </pc:spChg>
        <pc:spChg chg="add del">
          <ac:chgData name="Jheel Jagani" userId="1e95a620a2ef8d3b" providerId="LiveId" clId="{7338AA80-8866-470F-8BB0-89E2DE0EB418}" dt="2024-01-10T00:29:16.364" v="1983" actId="26606"/>
          <ac:spMkLst>
            <pc:docMk/>
            <pc:sldMk cId="3639520758" sldId="264"/>
            <ac:spMk id="67" creationId="{C0763A76-9F1C-4FC5-82B7-DD475DA461B2}"/>
          </ac:spMkLst>
        </pc:spChg>
        <pc:spChg chg="add del">
          <ac:chgData name="Jheel Jagani" userId="1e95a620a2ef8d3b" providerId="LiveId" clId="{7338AA80-8866-470F-8BB0-89E2DE0EB418}" dt="2024-01-10T00:29:16.364" v="1983" actId="26606"/>
          <ac:spMkLst>
            <pc:docMk/>
            <pc:sldMk cId="3639520758" sldId="264"/>
            <ac:spMk id="68" creationId="{E81BF4F6-F2CF-4984-9D14-D6966D92F99F}"/>
          </ac:spMkLst>
        </pc:spChg>
        <pc:spChg chg="add del">
          <ac:chgData name="Jheel Jagani" userId="1e95a620a2ef8d3b" providerId="LiveId" clId="{7338AA80-8866-470F-8BB0-89E2DE0EB418}" dt="2024-01-10T00:13:03.878" v="1847" actId="26606"/>
          <ac:spMkLst>
            <pc:docMk/>
            <pc:sldMk cId="3639520758" sldId="264"/>
            <ac:spMk id="70" creationId="{B47A3059-69F2-4E12-ACD8-A5FE28191966}"/>
          </ac:spMkLst>
        </pc:spChg>
        <pc:spChg chg="add del">
          <ac:chgData name="Jheel Jagani" userId="1e95a620a2ef8d3b" providerId="LiveId" clId="{7338AA80-8866-470F-8BB0-89E2DE0EB418}" dt="2024-01-10T00:19:50.120" v="1933" actId="26606"/>
          <ac:spMkLst>
            <pc:docMk/>
            <pc:sldMk cId="3639520758" sldId="264"/>
            <ac:spMk id="71" creationId="{B6FACB3C-9069-4791-BC5C-0DB7CD19B853}"/>
          </ac:spMkLst>
        </pc:spChg>
        <pc:spChg chg="add del">
          <ac:chgData name="Jheel Jagani" userId="1e95a620a2ef8d3b" providerId="LiveId" clId="{7338AA80-8866-470F-8BB0-89E2DE0EB418}" dt="2024-01-10T00:13:03.878" v="1847" actId="26606"/>
          <ac:spMkLst>
            <pc:docMk/>
            <pc:sldMk cId="3639520758" sldId="264"/>
            <ac:spMk id="72" creationId="{33AE4636-AEEC-45D6-84D4-7AC2DA48ECF8}"/>
          </ac:spMkLst>
        </pc:spChg>
        <pc:spChg chg="add del">
          <ac:chgData name="Jheel Jagani" userId="1e95a620a2ef8d3b" providerId="LiveId" clId="{7338AA80-8866-470F-8BB0-89E2DE0EB418}" dt="2024-01-10T00:19:50.120" v="1933" actId="26606"/>
          <ac:spMkLst>
            <pc:docMk/>
            <pc:sldMk cId="3639520758" sldId="264"/>
            <ac:spMk id="73" creationId="{71F2038E-D777-4B76-81DD-DD13EE91B9DD}"/>
          </ac:spMkLst>
        </pc:spChg>
        <pc:spChg chg="add del">
          <ac:chgData name="Jheel Jagani" userId="1e95a620a2ef8d3b" providerId="LiveId" clId="{7338AA80-8866-470F-8BB0-89E2DE0EB418}" dt="2024-01-10T00:13:03.878" v="1847" actId="26606"/>
          <ac:spMkLst>
            <pc:docMk/>
            <pc:sldMk cId="3639520758" sldId="264"/>
            <ac:spMk id="74" creationId="{8D9CE0F4-2EB2-4F1F-8AAC-DB3571D9FE10}"/>
          </ac:spMkLst>
        </pc:spChg>
        <pc:spChg chg="add del">
          <ac:chgData name="Jheel Jagani" userId="1e95a620a2ef8d3b" providerId="LiveId" clId="{7338AA80-8866-470F-8BB0-89E2DE0EB418}" dt="2024-01-10T00:14:54.415" v="1870"/>
          <ac:spMkLst>
            <pc:docMk/>
            <pc:sldMk cId="3639520758" sldId="264"/>
            <ac:spMk id="76" creationId="{45D37F4E-DDB4-456B-97E0-9937730A039F}"/>
          </ac:spMkLst>
        </pc:spChg>
        <pc:spChg chg="add del">
          <ac:chgData name="Jheel Jagani" userId="1e95a620a2ef8d3b" providerId="LiveId" clId="{7338AA80-8866-470F-8BB0-89E2DE0EB418}" dt="2024-01-10T00:14:54.415" v="1870"/>
          <ac:spMkLst>
            <pc:docMk/>
            <pc:sldMk cId="3639520758" sldId="264"/>
            <ac:spMk id="77" creationId="{B2DD41CD-8F47-4F56-AD12-4E2FF7696987}"/>
          </ac:spMkLst>
        </pc:spChg>
        <pc:spChg chg="add del">
          <ac:chgData name="Jheel Jagani" userId="1e95a620a2ef8d3b" providerId="LiveId" clId="{7338AA80-8866-470F-8BB0-89E2DE0EB418}" dt="2024-01-10T00:29:16.352" v="1982" actId="26606"/>
          <ac:spMkLst>
            <pc:docMk/>
            <pc:sldMk cId="3639520758" sldId="264"/>
            <ac:spMk id="78" creationId="{B210AC1D-4063-4C6E-9528-FA9C4C0C18E6}"/>
          </ac:spMkLst>
        </pc:spChg>
        <pc:spChg chg="add del">
          <ac:chgData name="Jheel Jagani" userId="1e95a620a2ef8d3b" providerId="LiveId" clId="{7338AA80-8866-470F-8BB0-89E2DE0EB418}" dt="2024-01-10T00:29:16.352" v="1982" actId="26606"/>
          <ac:spMkLst>
            <pc:docMk/>
            <pc:sldMk cId="3639520758" sldId="264"/>
            <ac:spMk id="79" creationId="{02F8C595-E68C-4306-AED8-DC7826A0A506}"/>
          </ac:spMkLst>
        </pc:spChg>
        <pc:spChg chg="add del">
          <ac:chgData name="Jheel Jagani" userId="1e95a620a2ef8d3b" providerId="LiveId" clId="{7338AA80-8866-470F-8BB0-89E2DE0EB418}" dt="2024-01-10T00:20:32.230" v="1945" actId="26606"/>
          <ac:spMkLst>
            <pc:docMk/>
            <pc:sldMk cId="3639520758" sldId="264"/>
            <ac:spMk id="81" creationId="{45D37F4E-DDB4-456B-97E0-9937730A039F}"/>
          </ac:spMkLst>
        </pc:spChg>
        <pc:spChg chg="add del">
          <ac:chgData name="Jheel Jagani" userId="1e95a620a2ef8d3b" providerId="LiveId" clId="{7338AA80-8866-470F-8BB0-89E2DE0EB418}" dt="2024-01-10T00:20:32.230" v="1945" actId="26606"/>
          <ac:spMkLst>
            <pc:docMk/>
            <pc:sldMk cId="3639520758" sldId="264"/>
            <ac:spMk id="82" creationId="{B2DD41CD-8F47-4F56-AD12-4E2FF7696987}"/>
          </ac:spMkLst>
        </pc:spChg>
        <pc:spChg chg="add">
          <ac:chgData name="Jheel Jagani" userId="1e95a620a2ef8d3b" providerId="LiveId" clId="{7338AA80-8866-470F-8BB0-89E2DE0EB418}" dt="2024-01-10T00:29:16.364" v="1983" actId="26606"/>
          <ac:spMkLst>
            <pc:docMk/>
            <pc:sldMk cId="3639520758" sldId="264"/>
            <ac:spMk id="83" creationId="{3ECBE1F1-D69B-4AFA-ABD5-8E41720EF6DE}"/>
          </ac:spMkLst>
        </pc:spChg>
        <pc:spChg chg="add">
          <ac:chgData name="Jheel Jagani" userId="1e95a620a2ef8d3b" providerId="LiveId" clId="{7338AA80-8866-470F-8BB0-89E2DE0EB418}" dt="2024-01-10T00:29:16.364" v="1983" actId="26606"/>
          <ac:spMkLst>
            <pc:docMk/>
            <pc:sldMk cId="3639520758" sldId="264"/>
            <ac:spMk id="84" creationId="{603A6265-E10C-4B85-9C20-E75FCAF9CC63}"/>
          </ac:spMkLst>
        </pc:spChg>
        <pc:spChg chg="add del">
          <ac:chgData name="Jheel Jagani" userId="1e95a620a2ef8d3b" providerId="LiveId" clId="{7338AA80-8866-470F-8BB0-89E2DE0EB418}" dt="2024-01-10T00:20:17.692" v="1938" actId="26606"/>
          <ac:spMkLst>
            <pc:docMk/>
            <pc:sldMk cId="3639520758" sldId="264"/>
            <ac:spMk id="87" creationId="{743AA782-23D1-4521-8CAD-47662984AA08}"/>
          </ac:spMkLst>
        </pc:spChg>
        <pc:spChg chg="add del">
          <ac:chgData name="Jheel Jagani" userId="1e95a620a2ef8d3b" providerId="LiveId" clId="{7338AA80-8866-470F-8BB0-89E2DE0EB418}" dt="2024-01-10T00:20:17.692" v="1938" actId="26606"/>
          <ac:spMkLst>
            <pc:docMk/>
            <pc:sldMk cId="3639520758" sldId="264"/>
            <ac:spMk id="89" creationId="{71877DBC-BB60-40F0-AC93-2ACDBAAE60CE}"/>
          </ac:spMkLst>
        </pc:spChg>
        <pc:spChg chg="add del">
          <ac:chgData name="Jheel Jagani" userId="1e95a620a2ef8d3b" providerId="LiveId" clId="{7338AA80-8866-470F-8BB0-89E2DE0EB418}" dt="2024-01-10T00:20:19.960" v="1940" actId="26606"/>
          <ac:spMkLst>
            <pc:docMk/>
            <pc:sldMk cId="3639520758" sldId="264"/>
            <ac:spMk id="91" creationId="{45D37F4E-DDB4-456B-97E0-9937730A039F}"/>
          </ac:spMkLst>
        </pc:spChg>
        <pc:spChg chg="add del">
          <ac:chgData name="Jheel Jagani" userId="1e95a620a2ef8d3b" providerId="LiveId" clId="{7338AA80-8866-470F-8BB0-89E2DE0EB418}" dt="2024-01-10T00:20:19.960" v="1940" actId="26606"/>
          <ac:spMkLst>
            <pc:docMk/>
            <pc:sldMk cId="3639520758" sldId="264"/>
            <ac:spMk id="92" creationId="{B2DD41CD-8F47-4F56-AD12-4E2FF7696987}"/>
          </ac:spMkLst>
        </pc:spChg>
        <pc:spChg chg="add del">
          <ac:chgData name="Jheel Jagani" userId="1e95a620a2ef8d3b" providerId="LiveId" clId="{7338AA80-8866-470F-8BB0-89E2DE0EB418}" dt="2024-01-10T00:20:26.403" v="1942" actId="26606"/>
          <ac:spMkLst>
            <pc:docMk/>
            <pc:sldMk cId="3639520758" sldId="264"/>
            <ac:spMk id="94" creationId="{A6D37EE4-EA1B-46EE-A54B-5233C63C9695}"/>
          </ac:spMkLst>
        </pc:spChg>
        <pc:spChg chg="add del">
          <ac:chgData name="Jheel Jagani" userId="1e95a620a2ef8d3b" providerId="LiveId" clId="{7338AA80-8866-470F-8BB0-89E2DE0EB418}" dt="2024-01-10T00:20:26.403" v="1942" actId="26606"/>
          <ac:spMkLst>
            <pc:docMk/>
            <pc:sldMk cId="3639520758" sldId="264"/>
            <ac:spMk id="95" creationId="{927D5270-6648-4CC1-8F78-48BE299CAC25}"/>
          </ac:spMkLst>
        </pc:spChg>
        <pc:spChg chg="add del">
          <ac:chgData name="Jheel Jagani" userId="1e95a620a2ef8d3b" providerId="LiveId" clId="{7338AA80-8866-470F-8BB0-89E2DE0EB418}" dt="2024-01-10T00:20:32.222" v="1944" actId="26606"/>
          <ac:spMkLst>
            <pc:docMk/>
            <pc:sldMk cId="3639520758" sldId="264"/>
            <ac:spMk id="97" creationId="{743AA782-23D1-4521-8CAD-47662984AA08}"/>
          </ac:spMkLst>
        </pc:spChg>
        <pc:spChg chg="add del">
          <ac:chgData name="Jheel Jagani" userId="1e95a620a2ef8d3b" providerId="LiveId" clId="{7338AA80-8866-470F-8BB0-89E2DE0EB418}" dt="2024-01-10T00:20:32.222" v="1944" actId="26606"/>
          <ac:spMkLst>
            <pc:docMk/>
            <pc:sldMk cId="3639520758" sldId="264"/>
            <ac:spMk id="98" creationId="{650D18FE-0824-4A46-B22C-A86B52E5780A}"/>
          </ac:spMkLst>
        </pc:spChg>
        <pc:spChg chg="add del">
          <ac:chgData name="Jheel Jagani" userId="1e95a620a2ef8d3b" providerId="LiveId" clId="{7338AA80-8866-470F-8BB0-89E2DE0EB418}" dt="2024-01-10T00:27:58.432" v="1976"/>
          <ac:spMkLst>
            <pc:docMk/>
            <pc:sldMk cId="3639520758" sldId="264"/>
            <ac:spMk id="100" creationId="{45D37F4E-DDB4-456B-97E0-9937730A039F}"/>
          </ac:spMkLst>
        </pc:spChg>
        <pc:spChg chg="add del">
          <ac:chgData name="Jheel Jagani" userId="1e95a620a2ef8d3b" providerId="LiveId" clId="{7338AA80-8866-470F-8BB0-89E2DE0EB418}" dt="2024-01-10T00:27:58.432" v="1976"/>
          <ac:spMkLst>
            <pc:docMk/>
            <pc:sldMk cId="3639520758" sldId="264"/>
            <ac:spMk id="101" creationId="{B2DD41CD-8F47-4F56-AD12-4E2FF7696987}"/>
          </ac:spMkLst>
        </pc:spChg>
        <pc:grpChg chg="add del">
          <ac:chgData name="Jheel Jagani" userId="1e95a620a2ef8d3b" providerId="LiveId" clId="{7338AA80-8866-470F-8BB0-89E2DE0EB418}" dt="2024-01-10T00:19:50.120" v="1933" actId="26606"/>
          <ac:grpSpMkLst>
            <pc:docMk/>
            <pc:sldMk cId="3639520758" sldId="264"/>
            <ac:grpSpMk id="75" creationId="{DD354807-230F-4402-B1B9-F733A8F1F190}"/>
          </ac:grpSpMkLst>
        </pc:grpChg>
        <pc:grpChg chg="add del">
          <ac:chgData name="Jheel Jagani" userId="1e95a620a2ef8d3b" providerId="LiveId" clId="{7338AA80-8866-470F-8BB0-89E2DE0EB418}" dt="2024-01-10T00:23:28.227" v="1957" actId="26606"/>
          <ac:grpSpMkLst>
            <pc:docMk/>
            <pc:sldMk cId="3639520758" sldId="264"/>
            <ac:grpSpMk id="106" creationId="{C54A2A4D-19EF-3552-F383-6AD9587C8AFC}"/>
          </ac:grpSpMkLst>
        </pc:grpChg>
        <pc:picChg chg="add del mod ord">
          <ac:chgData name="Jheel Jagani" userId="1e95a620a2ef8d3b" providerId="LiveId" clId="{7338AA80-8866-470F-8BB0-89E2DE0EB418}" dt="2024-01-10T00:19:11.563" v="1917" actId="478"/>
          <ac:picMkLst>
            <pc:docMk/>
            <pc:sldMk cId="3639520758" sldId="264"/>
            <ac:picMk id="5" creationId="{314F044F-05F4-5112-79A0-75DCB8319C58}"/>
          </ac:picMkLst>
        </pc:picChg>
        <pc:picChg chg="add mod ord">
          <ac:chgData name="Jheel Jagani" userId="1e95a620a2ef8d3b" providerId="LiveId" clId="{7338AA80-8866-470F-8BB0-89E2DE0EB418}" dt="2024-01-10T00:29:16.364" v="1983" actId="26606"/>
          <ac:picMkLst>
            <pc:docMk/>
            <pc:sldMk cId="3639520758" sldId="264"/>
            <ac:picMk id="7" creationId="{13F11B63-94A2-8003-3816-56953B613A6D}"/>
          </ac:picMkLst>
        </pc:picChg>
      </pc:sldChg>
      <pc:sldChg chg="addSp delSp modSp new mod setBg delDesignElem">
        <pc:chgData name="Jheel Jagani" userId="1e95a620a2ef8d3b" providerId="LiveId" clId="{7338AA80-8866-470F-8BB0-89E2DE0EB418}" dt="2024-01-10T03:54:34.542" v="2628" actId="20577"/>
        <pc:sldMkLst>
          <pc:docMk/>
          <pc:sldMk cId="502163967" sldId="265"/>
        </pc:sldMkLst>
        <pc:spChg chg="mod">
          <ac:chgData name="Jheel Jagani" userId="1e95a620a2ef8d3b" providerId="LiveId" clId="{7338AA80-8866-470F-8BB0-89E2DE0EB418}" dt="2024-01-10T03:54:34.542" v="2628" actId="20577"/>
          <ac:spMkLst>
            <pc:docMk/>
            <pc:sldMk cId="502163967" sldId="265"/>
            <ac:spMk id="2" creationId="{0CA653ED-FD18-6FD0-5829-E1D101B08E1E}"/>
          </ac:spMkLst>
        </pc:spChg>
        <pc:spChg chg="mod ord">
          <ac:chgData name="Jheel Jagani" userId="1e95a620a2ef8d3b" providerId="LiveId" clId="{7338AA80-8866-470F-8BB0-89E2DE0EB418}" dt="2024-01-10T03:50:44.054" v="2616" actId="27107"/>
          <ac:spMkLst>
            <pc:docMk/>
            <pc:sldMk cId="502163967" sldId="265"/>
            <ac:spMk id="3" creationId="{8B84CF3A-C6C0-9BAD-25D1-4BC09BAD2641}"/>
          </ac:spMkLst>
        </pc:spChg>
        <pc:spChg chg="add del">
          <ac:chgData name="Jheel Jagani" userId="1e95a620a2ef8d3b" providerId="LiveId" clId="{7338AA80-8866-470F-8BB0-89E2DE0EB418}" dt="2024-01-10T00:31:35.915" v="2058" actId="26606"/>
          <ac:spMkLst>
            <pc:docMk/>
            <pc:sldMk cId="502163967" sldId="265"/>
            <ac:spMk id="16" creationId="{E66F6371-9EA5-9354-29DC-1D07B921F79C}"/>
          </ac:spMkLst>
        </pc:spChg>
        <pc:spChg chg="add del">
          <ac:chgData name="Jheel Jagani" userId="1e95a620a2ef8d3b" providerId="LiveId" clId="{7338AA80-8866-470F-8BB0-89E2DE0EB418}" dt="2024-01-10T00:31:35.915" v="2058" actId="26606"/>
          <ac:spMkLst>
            <pc:docMk/>
            <pc:sldMk cId="502163967" sldId="265"/>
            <ac:spMk id="24" creationId="{FE1EC756-41E9-4FD6-AD48-EF46A28137B7}"/>
          </ac:spMkLst>
        </pc:spChg>
        <pc:spChg chg="add del">
          <ac:chgData name="Jheel Jagani" userId="1e95a620a2ef8d3b" providerId="LiveId" clId="{7338AA80-8866-470F-8BB0-89E2DE0EB418}" dt="2024-01-10T00:32:21.613" v="2071" actId="26606"/>
          <ac:spMkLst>
            <pc:docMk/>
            <pc:sldMk cId="502163967" sldId="265"/>
            <ac:spMk id="34" creationId="{71F2038E-D777-4B76-81DD-DD13EE91B9DD}"/>
          </ac:spMkLst>
        </pc:spChg>
        <pc:spChg chg="add del">
          <ac:chgData name="Jheel Jagani" userId="1e95a620a2ef8d3b" providerId="LiveId" clId="{7338AA80-8866-470F-8BB0-89E2DE0EB418}" dt="2024-01-10T00:32:15.473" v="2067" actId="26606"/>
          <ac:spMkLst>
            <pc:docMk/>
            <pc:sldMk cId="502163967" sldId="265"/>
            <ac:spMk id="36" creationId="{649C91A9-84E7-4BF0-9026-62F01380D853}"/>
          </ac:spMkLst>
        </pc:spChg>
        <pc:spChg chg="add del">
          <ac:chgData name="Jheel Jagani" userId="1e95a620a2ef8d3b" providerId="LiveId" clId="{7338AA80-8866-470F-8BB0-89E2DE0EB418}" dt="2024-01-10T00:32:15.473" v="2067" actId="26606"/>
          <ac:spMkLst>
            <pc:docMk/>
            <pc:sldMk cId="502163967" sldId="265"/>
            <ac:spMk id="37" creationId="{9B47378D-AD27-45D0-8C1C-5B1098DCC068}"/>
          </ac:spMkLst>
        </pc:spChg>
        <pc:spChg chg="add del">
          <ac:chgData name="Jheel Jagani" userId="1e95a620a2ef8d3b" providerId="LiveId" clId="{7338AA80-8866-470F-8BB0-89E2DE0EB418}" dt="2024-01-10T00:32:21.613" v="2071" actId="26606"/>
          <ac:spMkLst>
            <pc:docMk/>
            <pc:sldMk cId="502163967" sldId="265"/>
            <ac:spMk id="41" creationId="{B6FACB3C-9069-4791-BC5C-0DB7CD19B853}"/>
          </ac:spMkLst>
        </pc:spChg>
        <pc:grpChg chg="add del">
          <ac:chgData name="Jheel Jagani" userId="1e95a620a2ef8d3b" providerId="LiveId" clId="{7338AA80-8866-470F-8BB0-89E2DE0EB418}" dt="2024-01-10T00:31:13.557" v="2052" actId="26606"/>
          <ac:grpSpMkLst>
            <pc:docMk/>
            <pc:sldMk cId="502163967" sldId="265"/>
            <ac:grpSpMk id="14" creationId="{6258F736-B256-8039-9DC6-F4E49A5C5AD5}"/>
          </ac:grpSpMkLst>
        </pc:grpChg>
        <pc:grpChg chg="add del">
          <ac:chgData name="Jheel Jagani" userId="1e95a620a2ef8d3b" providerId="LiveId" clId="{7338AA80-8866-470F-8BB0-89E2DE0EB418}" dt="2024-01-10T00:31:20.105" v="2054" actId="26606"/>
          <ac:grpSpMkLst>
            <pc:docMk/>
            <pc:sldMk cId="502163967" sldId="265"/>
            <ac:grpSpMk id="18" creationId="{1FD67D68-9B83-C338-8342-3348D8F22347}"/>
          </ac:grpSpMkLst>
        </pc:grpChg>
        <pc:grpChg chg="add del">
          <ac:chgData name="Jheel Jagani" userId="1e95a620a2ef8d3b" providerId="LiveId" clId="{7338AA80-8866-470F-8BB0-89E2DE0EB418}" dt="2024-01-10T00:32:30.295" v="2074" actId="26606"/>
          <ac:grpSpMkLst>
            <pc:docMk/>
            <pc:sldMk cId="502163967" sldId="265"/>
            <ac:grpSpMk id="26" creationId="{1FD67D68-9B83-C338-8342-3348D8F22347}"/>
          </ac:grpSpMkLst>
        </pc:grpChg>
        <pc:grpChg chg="add del">
          <ac:chgData name="Jheel Jagani" userId="1e95a620a2ef8d3b" providerId="LiveId" clId="{7338AA80-8866-470F-8BB0-89E2DE0EB418}" dt="2024-01-10T00:32:12.697" v="2065" actId="26606"/>
          <ac:grpSpMkLst>
            <pc:docMk/>
            <pc:sldMk cId="502163967" sldId="265"/>
            <ac:grpSpMk id="32" creationId="{1FD67D68-9B83-C338-8342-3348D8F22347}"/>
          </ac:grpSpMkLst>
        </pc:grpChg>
        <pc:grpChg chg="add del">
          <ac:chgData name="Jheel Jagani" userId="1e95a620a2ef8d3b" providerId="LiveId" clId="{7338AA80-8866-470F-8BB0-89E2DE0EB418}" dt="2024-01-10T00:32:21.613" v="2071" actId="26606"/>
          <ac:grpSpMkLst>
            <pc:docMk/>
            <pc:sldMk cId="502163967" sldId="265"/>
            <ac:grpSpMk id="42" creationId="{DD354807-230F-4402-B1B9-F733A8F1F190}"/>
          </ac:grpSpMkLst>
        </pc:grpChg>
        <pc:grpChg chg="add del">
          <ac:chgData name="Jheel Jagani" userId="1e95a620a2ef8d3b" providerId="LiveId" clId="{7338AA80-8866-470F-8BB0-89E2DE0EB418}" dt="2024-01-10T01:28:55.054" v="2338"/>
          <ac:grpSpMkLst>
            <pc:docMk/>
            <pc:sldMk cId="502163967" sldId="265"/>
            <ac:grpSpMk id="48" creationId="{1FD67D68-9B83-C338-8342-3348D8F22347}"/>
          </ac:grpSpMkLst>
        </pc:grpChg>
        <pc:picChg chg="add del mod">
          <ac:chgData name="Jheel Jagani" userId="1e95a620a2ef8d3b" providerId="LiveId" clId="{7338AA80-8866-470F-8BB0-89E2DE0EB418}" dt="2024-01-10T00:30:31.990" v="2039" actId="21"/>
          <ac:picMkLst>
            <pc:docMk/>
            <pc:sldMk cId="502163967" sldId="265"/>
            <ac:picMk id="5" creationId="{9BCFD3FD-1DD1-5591-0562-613B65ED1013}"/>
          </ac:picMkLst>
        </pc:picChg>
        <pc:picChg chg="add mod">
          <ac:chgData name="Jheel Jagani" userId="1e95a620a2ef8d3b" providerId="LiveId" clId="{7338AA80-8866-470F-8BB0-89E2DE0EB418}" dt="2024-01-10T00:30:49.255" v="2047" actId="931"/>
          <ac:picMkLst>
            <pc:docMk/>
            <pc:sldMk cId="502163967" sldId="265"/>
            <ac:picMk id="7" creationId="{A050BCE4-7028-2BBC-7CDC-2C4815D2AB4A}"/>
          </ac:picMkLst>
        </pc:picChg>
        <pc:picChg chg="add mod">
          <ac:chgData name="Jheel Jagani" userId="1e95a620a2ef8d3b" providerId="LiveId" clId="{7338AA80-8866-470F-8BB0-89E2DE0EB418}" dt="2024-01-10T03:50:35.170" v="2615" actId="1076"/>
          <ac:picMkLst>
            <pc:docMk/>
            <pc:sldMk cId="502163967" sldId="265"/>
            <ac:picMk id="9" creationId="{3E519B5E-1A20-AC9F-4CEE-63FEEA74FA1B}"/>
          </ac:picMkLst>
        </pc:picChg>
        <pc:cxnChg chg="add del">
          <ac:chgData name="Jheel Jagani" userId="1e95a620a2ef8d3b" providerId="LiveId" clId="{7338AA80-8866-470F-8BB0-89E2DE0EB418}" dt="2024-01-10T00:31:26.539" v="2056" actId="26606"/>
          <ac:cxnSpMkLst>
            <pc:docMk/>
            <pc:sldMk cId="502163967" sldId="265"/>
            <ac:cxnSpMk id="22" creationId="{FC23E3B9-5ABF-58B3-E2B0-E9A5DAA90037}"/>
          </ac:cxnSpMkLst>
        </pc:cxnChg>
        <pc:cxnChg chg="add del">
          <ac:chgData name="Jheel Jagani" userId="1e95a620a2ef8d3b" providerId="LiveId" clId="{7338AA80-8866-470F-8BB0-89E2DE0EB418}" dt="2024-01-10T00:32:19.271" v="2069" actId="26606"/>
          <ac:cxnSpMkLst>
            <pc:docMk/>
            <pc:sldMk cId="502163967" sldId="265"/>
            <ac:cxnSpMk id="39" creationId="{FC23E3B9-5ABF-58B3-E2B0-E9A5DAA90037}"/>
          </ac:cxnSpMkLst>
        </pc:cxnChg>
        <pc:cxnChg chg="add del">
          <ac:chgData name="Jheel Jagani" userId="1e95a620a2ef8d3b" providerId="LiveId" clId="{7338AA80-8866-470F-8BB0-89E2DE0EB418}" dt="2024-01-10T00:32:30.291" v="2073" actId="26606"/>
          <ac:cxnSpMkLst>
            <pc:docMk/>
            <pc:sldMk cId="502163967" sldId="265"/>
            <ac:cxnSpMk id="46" creationId="{1503BFE4-729B-D9D0-C17B-501E6AF1127A}"/>
          </ac:cxnSpMkLst>
        </pc:cxnChg>
      </pc:sldChg>
      <pc:sldChg chg="addSp delSp modSp new mod setBg delDesignElem">
        <pc:chgData name="Jheel Jagani" userId="1e95a620a2ef8d3b" providerId="LiveId" clId="{7338AA80-8866-470F-8BB0-89E2DE0EB418}" dt="2024-01-10T03:54:31.338" v="2627" actId="20577"/>
        <pc:sldMkLst>
          <pc:docMk/>
          <pc:sldMk cId="4069640445" sldId="266"/>
        </pc:sldMkLst>
        <pc:spChg chg="mod">
          <ac:chgData name="Jheel Jagani" userId="1e95a620a2ef8d3b" providerId="LiveId" clId="{7338AA80-8866-470F-8BB0-89E2DE0EB418}" dt="2024-01-10T03:54:31.338" v="2627" actId="20577"/>
          <ac:spMkLst>
            <pc:docMk/>
            <pc:sldMk cId="4069640445" sldId="266"/>
            <ac:spMk id="2" creationId="{E0B9FF55-5CC0-97A9-2300-10547F977DF4}"/>
          </ac:spMkLst>
        </pc:spChg>
        <pc:spChg chg="mod">
          <ac:chgData name="Jheel Jagani" userId="1e95a620a2ef8d3b" providerId="LiveId" clId="{7338AA80-8866-470F-8BB0-89E2DE0EB418}" dt="2024-01-10T03:51:23.371" v="2619" actId="255"/>
          <ac:spMkLst>
            <pc:docMk/>
            <pc:sldMk cId="4069640445" sldId="266"/>
            <ac:spMk id="3" creationId="{523B9033-E6B1-47E2-2210-EE46A850A4D6}"/>
          </ac:spMkLst>
        </pc:spChg>
        <pc:grpChg chg="add del">
          <ac:chgData name="Jheel Jagani" userId="1e95a620a2ef8d3b" providerId="LiveId" clId="{7338AA80-8866-470F-8BB0-89E2DE0EB418}" dt="2024-01-10T01:28:55.054" v="2338"/>
          <ac:grpSpMkLst>
            <pc:docMk/>
            <pc:sldMk cId="4069640445" sldId="266"/>
            <ac:grpSpMk id="10" creationId="{1FD67D68-9B83-C338-8342-3348D8F22347}"/>
          </ac:grpSpMkLst>
        </pc:grpChg>
        <pc:picChg chg="add mod">
          <ac:chgData name="Jheel Jagani" userId="1e95a620a2ef8d3b" providerId="LiveId" clId="{7338AA80-8866-470F-8BB0-89E2DE0EB418}" dt="2024-01-10T01:00:26.086" v="2219" actId="14100"/>
          <ac:picMkLst>
            <pc:docMk/>
            <pc:sldMk cId="4069640445" sldId="266"/>
            <ac:picMk id="5" creationId="{0923FD9C-CE69-188F-EB19-B10615C52A6C}"/>
          </ac:picMkLst>
        </pc:picChg>
      </pc:sldChg>
      <pc:sldChg chg="addSp delSp modSp new mod setBg delDesignElem">
        <pc:chgData name="Jheel Jagani" userId="1e95a620a2ef8d3b" providerId="LiveId" clId="{7338AA80-8866-470F-8BB0-89E2DE0EB418}" dt="2024-01-10T03:54:44.189" v="2630" actId="20577"/>
        <pc:sldMkLst>
          <pc:docMk/>
          <pc:sldMk cId="3993451741" sldId="267"/>
        </pc:sldMkLst>
        <pc:spChg chg="del mod">
          <ac:chgData name="Jheel Jagani" userId="1e95a620a2ef8d3b" providerId="LiveId" clId="{7338AA80-8866-470F-8BB0-89E2DE0EB418}" dt="2024-01-10T01:01:17.204" v="2226"/>
          <ac:spMkLst>
            <pc:docMk/>
            <pc:sldMk cId="3993451741" sldId="267"/>
            <ac:spMk id="2" creationId="{FD18A951-1235-F878-5C35-F1DCB1F44445}"/>
          </ac:spMkLst>
        </pc:spChg>
        <pc:spChg chg="mod ord">
          <ac:chgData name="Jheel Jagani" userId="1e95a620a2ef8d3b" providerId="LiveId" clId="{7338AA80-8866-470F-8BB0-89E2DE0EB418}" dt="2024-01-10T03:52:08.459" v="2621" actId="1076"/>
          <ac:spMkLst>
            <pc:docMk/>
            <pc:sldMk cId="3993451741" sldId="267"/>
            <ac:spMk id="3" creationId="{6623BE82-2A3A-4CAC-B0E9-1A1E7A5B0047}"/>
          </ac:spMkLst>
        </pc:spChg>
        <pc:spChg chg="add del mod">
          <ac:chgData name="Jheel Jagani" userId="1e95a620a2ef8d3b" providerId="LiveId" clId="{7338AA80-8866-470F-8BB0-89E2DE0EB418}" dt="2024-01-10T01:01:18.986" v="2227" actId="21"/>
          <ac:spMkLst>
            <pc:docMk/>
            <pc:sldMk cId="3993451741" sldId="267"/>
            <ac:spMk id="4" creationId="{5F823EEA-9FE0-D3B5-EBC6-7F30BEA7A55F}"/>
          </ac:spMkLst>
        </pc:spChg>
        <pc:spChg chg="add mod">
          <ac:chgData name="Jheel Jagani" userId="1e95a620a2ef8d3b" providerId="LiveId" clId="{7338AA80-8866-470F-8BB0-89E2DE0EB418}" dt="2024-01-10T03:54:44.189" v="2630" actId="20577"/>
          <ac:spMkLst>
            <pc:docMk/>
            <pc:sldMk cId="3993451741" sldId="267"/>
            <ac:spMk id="5" creationId="{67BE0E3C-4F45-D408-9313-25C7A7D860B9}"/>
          </ac:spMkLst>
        </pc:spChg>
        <pc:grpChg chg="add del">
          <ac:chgData name="Jheel Jagani" userId="1e95a620a2ef8d3b" providerId="LiveId" clId="{7338AA80-8866-470F-8BB0-89E2DE0EB418}" dt="2024-01-10T01:28:55.054" v="2338"/>
          <ac:grpSpMkLst>
            <pc:docMk/>
            <pc:sldMk cId="3993451741" sldId="267"/>
            <ac:grpSpMk id="12" creationId="{1FD67D68-9B83-C338-8342-3348D8F22347}"/>
          </ac:grpSpMkLst>
        </pc:grpChg>
        <pc:grpChg chg="add del">
          <ac:chgData name="Jheel Jagani" userId="1e95a620a2ef8d3b" providerId="LiveId" clId="{7338AA80-8866-470F-8BB0-89E2DE0EB418}" dt="2024-01-10T01:03:27.672" v="2250" actId="26606"/>
          <ac:grpSpMkLst>
            <pc:docMk/>
            <pc:sldMk cId="3993451741" sldId="267"/>
            <ac:grpSpMk id="19" creationId="{434FA563-76F6-CDCF-AEA0-A7B78E44647B}"/>
          </ac:grpSpMkLst>
        </pc:grpChg>
        <pc:picChg chg="add mod">
          <ac:chgData name="Jheel Jagani" userId="1e95a620a2ef8d3b" providerId="LiveId" clId="{7338AA80-8866-470F-8BB0-89E2DE0EB418}" dt="2024-01-10T01:03:27.672" v="2250" actId="26606"/>
          <ac:picMkLst>
            <pc:docMk/>
            <pc:sldMk cId="3993451741" sldId="267"/>
            <ac:picMk id="7" creationId="{30DE9551-0B5D-17CC-0854-C2D18A6C867A}"/>
          </ac:picMkLst>
        </pc:picChg>
      </pc:sldChg>
      <pc:sldChg chg="addSp delSp modSp new mod setBg delDesignElem">
        <pc:chgData name="Jheel Jagani" userId="1e95a620a2ef8d3b" providerId="LiveId" clId="{7338AA80-8866-470F-8BB0-89E2DE0EB418}" dt="2024-01-10T03:53:42.380" v="2625" actId="14100"/>
        <pc:sldMkLst>
          <pc:docMk/>
          <pc:sldMk cId="3906394494" sldId="268"/>
        </pc:sldMkLst>
        <pc:spChg chg="add del mod">
          <ac:chgData name="Jheel Jagani" userId="1e95a620a2ef8d3b" providerId="LiveId" clId="{7338AA80-8866-470F-8BB0-89E2DE0EB418}" dt="2024-01-10T01:15:24.876" v="2301" actId="26606"/>
          <ac:spMkLst>
            <pc:docMk/>
            <pc:sldMk cId="3906394494" sldId="268"/>
            <ac:spMk id="2" creationId="{2E366DEB-6D97-BBDC-2DF0-63FAED93C2F2}"/>
          </ac:spMkLst>
        </pc:spChg>
        <pc:spChg chg="mod">
          <ac:chgData name="Jheel Jagani" userId="1e95a620a2ef8d3b" providerId="LiveId" clId="{7338AA80-8866-470F-8BB0-89E2DE0EB418}" dt="2024-01-10T03:52:53.219" v="2623" actId="1076"/>
          <ac:spMkLst>
            <pc:docMk/>
            <pc:sldMk cId="3906394494" sldId="268"/>
            <ac:spMk id="3" creationId="{5E01B6AD-F6E1-8162-F55E-BA3A3009C849}"/>
          </ac:spMkLst>
        </pc:spChg>
        <pc:spChg chg="add mod">
          <ac:chgData name="Jheel Jagani" userId="1e95a620a2ef8d3b" providerId="LiveId" clId="{7338AA80-8866-470F-8BB0-89E2DE0EB418}" dt="2024-01-10T01:09:42.754" v="2272"/>
          <ac:spMkLst>
            <pc:docMk/>
            <pc:sldMk cId="3906394494" sldId="268"/>
            <ac:spMk id="4" creationId="{D0F307A6-916D-E6B8-5E79-17FAA4F801D5}"/>
          </ac:spMkLst>
        </pc:spChg>
        <pc:grpChg chg="add del">
          <ac:chgData name="Jheel Jagani" userId="1e95a620a2ef8d3b" providerId="LiveId" clId="{7338AA80-8866-470F-8BB0-89E2DE0EB418}" dt="2024-01-10T01:28:55.054" v="2338"/>
          <ac:grpSpMkLst>
            <pc:docMk/>
            <pc:sldMk cId="3906394494" sldId="268"/>
            <ac:grpSpMk id="11" creationId="{1FD67D68-9B83-C338-8342-3348D8F22347}"/>
          </ac:grpSpMkLst>
        </pc:grpChg>
        <pc:grpChg chg="add del">
          <ac:chgData name="Jheel Jagani" userId="1e95a620a2ef8d3b" providerId="LiveId" clId="{7338AA80-8866-470F-8BB0-89E2DE0EB418}" dt="2024-01-10T01:15:24.876" v="2301" actId="26606"/>
          <ac:grpSpMkLst>
            <pc:docMk/>
            <pc:sldMk cId="3906394494" sldId="268"/>
            <ac:grpSpMk id="18" creationId="{1FD67D68-9B83-C338-8342-3348D8F22347}"/>
          </ac:grpSpMkLst>
        </pc:grpChg>
        <pc:picChg chg="add mod">
          <ac:chgData name="Jheel Jagani" userId="1e95a620a2ef8d3b" providerId="LiveId" clId="{7338AA80-8866-470F-8BB0-89E2DE0EB418}" dt="2024-01-10T03:53:42.380" v="2625" actId="14100"/>
          <ac:picMkLst>
            <pc:docMk/>
            <pc:sldMk cId="3906394494" sldId="268"/>
            <ac:picMk id="6" creationId="{BA1F5611-5527-21F4-B699-89CA036E82CE}"/>
          </ac:picMkLst>
        </pc:picChg>
      </pc:sldChg>
      <pc:sldChg chg="addSp delSp modSp new mod setBg addAnim delDesignElem">
        <pc:chgData name="Jheel Jagani" userId="1e95a620a2ef8d3b" providerId="LiveId" clId="{7338AA80-8866-470F-8BB0-89E2DE0EB418}" dt="2024-01-10T04:00:42.948" v="2661"/>
        <pc:sldMkLst>
          <pc:docMk/>
          <pc:sldMk cId="2949327992" sldId="269"/>
        </pc:sldMkLst>
        <pc:spChg chg="mod">
          <ac:chgData name="Jheel Jagani" userId="1e95a620a2ef8d3b" providerId="LiveId" clId="{7338AA80-8866-470F-8BB0-89E2DE0EB418}" dt="2024-01-10T03:49:16.340" v="2608" actId="113"/>
          <ac:spMkLst>
            <pc:docMk/>
            <pc:sldMk cId="2949327992" sldId="269"/>
            <ac:spMk id="2" creationId="{5F8D873A-9946-65B5-5EC9-7485A63E5A7C}"/>
          </ac:spMkLst>
        </pc:spChg>
        <pc:spChg chg="del">
          <ac:chgData name="Jheel Jagani" userId="1e95a620a2ef8d3b" providerId="LiveId" clId="{7338AA80-8866-470F-8BB0-89E2DE0EB418}" dt="2024-01-10T00:07:18.946" v="1764" actId="26606"/>
          <ac:spMkLst>
            <pc:docMk/>
            <pc:sldMk cId="2949327992" sldId="269"/>
            <ac:spMk id="3" creationId="{90549AC9-B44B-FFC7-CF04-1A40133EE421}"/>
          </ac:spMkLst>
        </pc:spChg>
        <pc:spChg chg="add del">
          <ac:chgData name="Jheel Jagani" userId="1e95a620a2ef8d3b" providerId="LiveId" clId="{7338AA80-8866-470F-8BB0-89E2DE0EB418}" dt="2024-01-10T00:08:30.760" v="1801" actId="26606"/>
          <ac:spMkLst>
            <pc:docMk/>
            <pc:sldMk cId="2949327992" sldId="269"/>
            <ac:spMk id="5" creationId="{6CCA5F87-1D1E-45CB-8D83-FC7EEFAD9935}"/>
          </ac:spMkLst>
        </pc:spChg>
        <pc:spChg chg="add del">
          <ac:chgData name="Jheel Jagani" userId="1e95a620a2ef8d3b" providerId="LiveId" clId="{7338AA80-8866-470F-8BB0-89E2DE0EB418}" dt="2024-01-10T00:08:30.760" v="1801" actId="26606"/>
          <ac:spMkLst>
            <pc:docMk/>
            <pc:sldMk cId="2949327992" sldId="269"/>
            <ac:spMk id="6" creationId="{7CCFC2C6-6238-4A2F-93DE-2ADF74AF635E}"/>
          </ac:spMkLst>
        </pc:spChg>
        <pc:spChg chg="add del">
          <ac:chgData name="Jheel Jagani" userId="1e95a620a2ef8d3b" providerId="LiveId" clId="{7338AA80-8866-470F-8BB0-89E2DE0EB418}" dt="2024-01-10T00:08:30.760" v="1801" actId="26606"/>
          <ac:spMkLst>
            <pc:docMk/>
            <pc:sldMk cId="2949327992" sldId="269"/>
            <ac:spMk id="7" creationId="{AF2F604E-43BE-4DC3-B983-E071523364F8}"/>
          </ac:spMkLst>
        </pc:spChg>
        <pc:spChg chg="add del">
          <ac:chgData name="Jheel Jagani" userId="1e95a620a2ef8d3b" providerId="LiveId" clId="{7338AA80-8866-470F-8BB0-89E2DE0EB418}" dt="2024-01-10T00:07:40.848" v="1789"/>
          <ac:spMkLst>
            <pc:docMk/>
            <pc:sldMk cId="2949327992" sldId="269"/>
            <ac:spMk id="8" creationId="{FFD48BC7-DC40-47DE-87EE-9F4B6ECB9ABB}"/>
          </ac:spMkLst>
        </pc:spChg>
        <pc:spChg chg="add del">
          <ac:chgData name="Jheel Jagani" userId="1e95a620a2ef8d3b" providerId="LiveId" clId="{7338AA80-8866-470F-8BB0-89E2DE0EB418}" dt="2024-01-10T00:08:30.760" v="1801" actId="26606"/>
          <ac:spMkLst>
            <pc:docMk/>
            <pc:sldMk cId="2949327992" sldId="269"/>
            <ac:spMk id="9" creationId="{08C9B587-E65E-4B52-B37C-ABEBB6E87928}"/>
          </ac:spMkLst>
        </pc:spChg>
        <pc:spChg chg="add del">
          <ac:chgData name="Jheel Jagani" userId="1e95a620a2ef8d3b" providerId="LiveId" clId="{7338AA80-8866-470F-8BB0-89E2DE0EB418}" dt="2024-01-10T00:07:40.848" v="1789"/>
          <ac:spMkLst>
            <pc:docMk/>
            <pc:sldMk cId="2949327992" sldId="269"/>
            <ac:spMk id="10" creationId="{E502BBC7-2C76-46F3-BC24-5985BC13DB88}"/>
          </ac:spMkLst>
        </pc:spChg>
        <pc:spChg chg="add del">
          <ac:chgData name="Jheel Jagani" userId="1e95a620a2ef8d3b" providerId="LiveId" clId="{7338AA80-8866-470F-8BB0-89E2DE0EB418}" dt="2024-01-10T00:08:18.988" v="1796" actId="26606"/>
          <ac:spMkLst>
            <pc:docMk/>
            <pc:sldMk cId="2949327992" sldId="269"/>
            <ac:spMk id="11" creationId="{6CCA5F87-1D1E-45CB-8D83-FC7EEFAD9935}"/>
          </ac:spMkLst>
        </pc:spChg>
        <pc:spChg chg="add del">
          <ac:chgData name="Jheel Jagani" userId="1e95a620a2ef8d3b" providerId="LiveId" clId="{7338AA80-8866-470F-8BB0-89E2DE0EB418}" dt="2024-01-10T00:07:40.848" v="1789"/>
          <ac:spMkLst>
            <pc:docMk/>
            <pc:sldMk cId="2949327992" sldId="269"/>
            <ac:spMk id="12" creationId="{C7F28D52-2A5F-4D23-81AE-7CB8B591C7AF}"/>
          </ac:spMkLst>
        </pc:spChg>
        <pc:spChg chg="add del">
          <ac:chgData name="Jheel Jagani" userId="1e95a620a2ef8d3b" providerId="LiveId" clId="{7338AA80-8866-470F-8BB0-89E2DE0EB418}" dt="2024-01-10T00:27:58.432" v="1976"/>
          <ac:spMkLst>
            <pc:docMk/>
            <pc:sldMk cId="2949327992" sldId="269"/>
            <ac:spMk id="13" creationId="{9B7AD9F6-8CE7-4299-8FC6-328F4DCD3FF9}"/>
          </ac:spMkLst>
        </pc:spChg>
        <pc:spChg chg="add del">
          <ac:chgData name="Jheel Jagani" userId="1e95a620a2ef8d3b" providerId="LiveId" clId="{7338AA80-8866-470F-8BB0-89E2DE0EB418}" dt="2024-01-10T00:07:40.848" v="1789"/>
          <ac:spMkLst>
            <pc:docMk/>
            <pc:sldMk cId="2949327992" sldId="269"/>
            <ac:spMk id="14" creationId="{3629484E-3792-4B3D-89AD-7C8A1ED0E0D4}"/>
          </ac:spMkLst>
        </pc:spChg>
        <pc:spChg chg="add del">
          <ac:chgData name="Jheel Jagani" userId="1e95a620a2ef8d3b" providerId="LiveId" clId="{7338AA80-8866-470F-8BB0-89E2DE0EB418}" dt="2024-01-10T00:27:58.432" v="1976"/>
          <ac:spMkLst>
            <pc:docMk/>
            <pc:sldMk cId="2949327992" sldId="269"/>
            <ac:spMk id="15" creationId="{F49775AF-8896-43EE-92C6-83497D6DC56F}"/>
          </ac:spMkLst>
        </pc:spChg>
        <pc:spChg chg="add del">
          <ac:chgData name="Jheel Jagani" userId="1e95a620a2ef8d3b" providerId="LiveId" clId="{7338AA80-8866-470F-8BB0-89E2DE0EB418}" dt="2024-01-10T00:08:18.988" v="1796" actId="26606"/>
          <ac:spMkLst>
            <pc:docMk/>
            <pc:sldMk cId="2949327992" sldId="269"/>
            <ac:spMk id="16" creationId="{7CCFC2C6-6238-4A2F-93DE-2ADF74AF635E}"/>
          </ac:spMkLst>
        </pc:spChg>
        <pc:spChg chg="add del">
          <ac:chgData name="Jheel Jagani" userId="1e95a620a2ef8d3b" providerId="LiveId" clId="{7338AA80-8866-470F-8BB0-89E2DE0EB418}" dt="2024-01-10T00:08:18.988" v="1796" actId="26606"/>
          <ac:spMkLst>
            <pc:docMk/>
            <pc:sldMk cId="2949327992" sldId="269"/>
            <ac:spMk id="18" creationId="{AF2F604E-43BE-4DC3-B983-E071523364F8}"/>
          </ac:spMkLst>
        </pc:spChg>
        <pc:spChg chg="add del">
          <ac:chgData name="Jheel Jagani" userId="1e95a620a2ef8d3b" providerId="LiveId" clId="{7338AA80-8866-470F-8BB0-89E2DE0EB418}" dt="2024-01-10T00:08:18.988" v="1796" actId="26606"/>
          <ac:spMkLst>
            <pc:docMk/>
            <pc:sldMk cId="2949327992" sldId="269"/>
            <ac:spMk id="20" creationId="{08C9B587-E65E-4B52-B37C-ABEBB6E87928}"/>
          </ac:spMkLst>
        </pc:spChg>
        <pc:spChg chg="add del">
          <ac:chgData name="Jheel Jagani" userId="1e95a620a2ef8d3b" providerId="LiveId" clId="{7338AA80-8866-470F-8BB0-89E2DE0EB418}" dt="2024-01-10T00:08:20.811" v="1798" actId="26606"/>
          <ac:spMkLst>
            <pc:docMk/>
            <pc:sldMk cId="2949327992" sldId="269"/>
            <ac:spMk id="22" creationId="{E91DC736-0EF8-4F87-9146-EBF1D2EE4D3D}"/>
          </ac:spMkLst>
        </pc:spChg>
        <pc:spChg chg="add del">
          <ac:chgData name="Jheel Jagani" userId="1e95a620a2ef8d3b" providerId="LiveId" clId="{7338AA80-8866-470F-8BB0-89E2DE0EB418}" dt="2024-01-10T00:08:20.811" v="1798" actId="26606"/>
          <ac:spMkLst>
            <pc:docMk/>
            <pc:sldMk cId="2949327992" sldId="269"/>
            <ac:spMk id="23" creationId="{097CD68E-23E3-4007-8847-CD0944C4F7BE}"/>
          </ac:spMkLst>
        </pc:spChg>
        <pc:spChg chg="add del">
          <ac:chgData name="Jheel Jagani" userId="1e95a620a2ef8d3b" providerId="LiveId" clId="{7338AA80-8866-470F-8BB0-89E2DE0EB418}" dt="2024-01-10T00:08:20.811" v="1798" actId="26606"/>
          <ac:spMkLst>
            <pc:docMk/>
            <pc:sldMk cId="2949327992" sldId="269"/>
            <ac:spMk id="24" creationId="{AF2F604E-43BE-4DC3-B983-E071523364F8}"/>
          </ac:spMkLst>
        </pc:spChg>
        <pc:spChg chg="add del">
          <ac:chgData name="Jheel Jagani" userId="1e95a620a2ef8d3b" providerId="LiveId" clId="{7338AA80-8866-470F-8BB0-89E2DE0EB418}" dt="2024-01-10T00:08:20.811" v="1798" actId="26606"/>
          <ac:spMkLst>
            <pc:docMk/>
            <pc:sldMk cId="2949327992" sldId="269"/>
            <ac:spMk id="25" creationId="{08C9B587-E65E-4B52-B37C-ABEBB6E87928}"/>
          </ac:spMkLst>
        </pc:spChg>
        <pc:spChg chg="add del">
          <ac:chgData name="Jheel Jagani" userId="1e95a620a2ef8d3b" providerId="LiveId" clId="{7338AA80-8866-470F-8BB0-89E2DE0EB418}" dt="2024-01-10T00:08:30.747" v="1800" actId="26606"/>
          <ac:spMkLst>
            <pc:docMk/>
            <pc:sldMk cId="2949327992" sldId="269"/>
            <ac:spMk id="27" creationId="{657F69E0-C4B0-4BEC-A689-4F8D877F05D4}"/>
          </ac:spMkLst>
        </pc:spChg>
        <pc:spChg chg="add del">
          <ac:chgData name="Jheel Jagani" userId="1e95a620a2ef8d3b" providerId="LiveId" clId="{7338AA80-8866-470F-8BB0-89E2DE0EB418}" dt="2024-01-10T00:08:30.747" v="1800" actId="26606"/>
          <ac:spMkLst>
            <pc:docMk/>
            <pc:sldMk cId="2949327992" sldId="269"/>
            <ac:spMk id="28" creationId="{9F6380B4-6A1C-481E-8408-B4E6C75B9B81}"/>
          </ac:spMkLst>
        </pc:spChg>
        <pc:spChg chg="add del">
          <ac:chgData name="Jheel Jagani" userId="1e95a620a2ef8d3b" providerId="LiveId" clId="{7338AA80-8866-470F-8BB0-89E2DE0EB418}" dt="2024-01-10T00:08:40.053" v="1802" actId="26606"/>
          <ac:spMkLst>
            <pc:docMk/>
            <pc:sldMk cId="2949327992" sldId="269"/>
            <ac:spMk id="30" creationId="{E91DC736-0EF8-4F87-9146-EBF1D2EE4D3D}"/>
          </ac:spMkLst>
        </pc:spChg>
        <pc:spChg chg="add del">
          <ac:chgData name="Jheel Jagani" userId="1e95a620a2ef8d3b" providerId="LiveId" clId="{7338AA80-8866-470F-8BB0-89E2DE0EB418}" dt="2024-01-10T00:08:40.053" v="1802" actId="26606"/>
          <ac:spMkLst>
            <pc:docMk/>
            <pc:sldMk cId="2949327992" sldId="269"/>
            <ac:spMk id="31" creationId="{097CD68E-23E3-4007-8847-CD0944C4F7BE}"/>
          </ac:spMkLst>
        </pc:spChg>
        <pc:spChg chg="add del">
          <ac:chgData name="Jheel Jagani" userId="1e95a620a2ef8d3b" providerId="LiveId" clId="{7338AA80-8866-470F-8BB0-89E2DE0EB418}" dt="2024-01-10T00:08:40.053" v="1802" actId="26606"/>
          <ac:spMkLst>
            <pc:docMk/>
            <pc:sldMk cId="2949327992" sldId="269"/>
            <ac:spMk id="32" creationId="{AF2F604E-43BE-4DC3-B983-E071523364F8}"/>
          </ac:spMkLst>
        </pc:spChg>
        <pc:spChg chg="add del">
          <ac:chgData name="Jheel Jagani" userId="1e95a620a2ef8d3b" providerId="LiveId" clId="{7338AA80-8866-470F-8BB0-89E2DE0EB418}" dt="2024-01-10T00:08:40.053" v="1802" actId="26606"/>
          <ac:spMkLst>
            <pc:docMk/>
            <pc:sldMk cId="2949327992" sldId="269"/>
            <ac:spMk id="33" creationId="{08C9B587-E65E-4B52-B37C-ABEBB6E87928}"/>
          </ac:spMkLst>
        </pc:spChg>
        <pc:spChg chg="add del">
          <ac:chgData name="Jheel Jagani" userId="1e95a620a2ef8d3b" providerId="LiveId" clId="{7338AA80-8866-470F-8BB0-89E2DE0EB418}" dt="2024-01-10T00:10:50.754" v="1832"/>
          <ac:spMkLst>
            <pc:docMk/>
            <pc:sldMk cId="2949327992" sldId="269"/>
            <ac:spMk id="38" creationId="{6CCA5F87-1D1E-45CB-8D83-FC7EEFAD9935}"/>
          </ac:spMkLst>
        </pc:spChg>
        <pc:spChg chg="add del">
          <ac:chgData name="Jheel Jagani" userId="1e95a620a2ef8d3b" providerId="LiveId" clId="{7338AA80-8866-470F-8BB0-89E2DE0EB418}" dt="2024-01-10T00:10:50.754" v="1832"/>
          <ac:spMkLst>
            <pc:docMk/>
            <pc:sldMk cId="2949327992" sldId="269"/>
            <ac:spMk id="40" creationId="{7CCFC2C6-6238-4A2F-93DE-2ADF74AF635E}"/>
          </ac:spMkLst>
        </pc:spChg>
        <pc:spChg chg="add del">
          <ac:chgData name="Jheel Jagani" userId="1e95a620a2ef8d3b" providerId="LiveId" clId="{7338AA80-8866-470F-8BB0-89E2DE0EB418}" dt="2024-01-10T00:10:50.754" v="1832"/>
          <ac:spMkLst>
            <pc:docMk/>
            <pc:sldMk cId="2949327992" sldId="269"/>
            <ac:spMk id="42" creationId="{AF2F604E-43BE-4DC3-B983-E071523364F8}"/>
          </ac:spMkLst>
        </pc:spChg>
        <pc:spChg chg="add del">
          <ac:chgData name="Jheel Jagani" userId="1e95a620a2ef8d3b" providerId="LiveId" clId="{7338AA80-8866-470F-8BB0-89E2DE0EB418}" dt="2024-01-10T00:10:50.754" v="1832"/>
          <ac:spMkLst>
            <pc:docMk/>
            <pc:sldMk cId="2949327992" sldId="269"/>
            <ac:spMk id="44" creationId="{08C9B587-E65E-4B52-B37C-ABEBB6E87928}"/>
          </ac:spMkLst>
        </pc:spChg>
        <pc:grpChg chg="add del">
          <ac:chgData name="Jheel Jagani" userId="1e95a620a2ef8d3b" providerId="LiveId" clId="{7338AA80-8866-470F-8BB0-89E2DE0EB418}" dt="2024-01-10T04:00:42.948" v="2661"/>
          <ac:grpSpMkLst>
            <pc:docMk/>
            <pc:sldMk cId="2949327992" sldId="269"/>
            <ac:grpSpMk id="17" creationId="{2B33CDD2-C0CB-D8AD-886D-0ABC95A02B71}"/>
          </ac:grpSpMkLst>
        </pc:grpChg>
        <pc:picChg chg="add mod ord">
          <ac:chgData name="Jheel Jagani" userId="1e95a620a2ef8d3b" providerId="LiveId" clId="{7338AA80-8866-470F-8BB0-89E2DE0EB418}" dt="2024-01-10T03:48:48.814" v="2604" actId="26606"/>
          <ac:picMkLst>
            <pc:docMk/>
            <pc:sldMk cId="2949327992" sldId="269"/>
            <ac:picMk id="4" creationId="{3B515990-DEED-3235-F31D-FB59E48B84BE}"/>
          </ac:picMkLst>
        </pc:picChg>
      </pc:sldChg>
      <pc:sldChg chg="addSp delSp modSp new mod setBg delDesignElem">
        <pc:chgData name="Jheel Jagani" userId="1e95a620a2ef8d3b" providerId="LiveId" clId="{7338AA80-8866-470F-8BB0-89E2DE0EB418}" dt="2024-01-10T17:33:16.950" v="2739" actId="21"/>
        <pc:sldMkLst>
          <pc:docMk/>
          <pc:sldMk cId="762418994" sldId="270"/>
        </pc:sldMkLst>
        <pc:spChg chg="add del mod">
          <ac:chgData name="Jheel Jagani" userId="1e95a620a2ef8d3b" providerId="LiveId" clId="{7338AA80-8866-470F-8BB0-89E2DE0EB418}" dt="2024-01-10T03:54:56.168" v="2631" actId="20577"/>
          <ac:spMkLst>
            <pc:docMk/>
            <pc:sldMk cId="762418994" sldId="270"/>
            <ac:spMk id="2" creationId="{F91C7FA0-606E-1F61-22A9-BA0C2181597E}"/>
          </ac:spMkLst>
        </pc:spChg>
        <pc:spChg chg="mod ord">
          <ac:chgData name="Jheel Jagani" userId="1e95a620a2ef8d3b" providerId="LiveId" clId="{7338AA80-8866-470F-8BB0-89E2DE0EB418}" dt="2024-01-10T17:33:16.950" v="2739" actId="21"/>
          <ac:spMkLst>
            <pc:docMk/>
            <pc:sldMk cId="762418994" sldId="270"/>
            <ac:spMk id="3" creationId="{ED8B38F0-6CEE-C284-43D3-2571418A5D8B}"/>
          </ac:spMkLst>
        </pc:spChg>
        <pc:spChg chg="add del mod">
          <ac:chgData name="Jheel Jagani" userId="1e95a620a2ef8d3b" providerId="LiveId" clId="{7338AA80-8866-470F-8BB0-89E2DE0EB418}" dt="2024-01-10T01:18:13.855" v="2306"/>
          <ac:spMkLst>
            <pc:docMk/>
            <pc:sldMk cId="762418994" sldId="270"/>
            <ac:spMk id="4" creationId="{31299D35-3437-F161-FB20-33708802E7CD}"/>
          </ac:spMkLst>
        </pc:spChg>
        <pc:spChg chg="add mod">
          <ac:chgData name="Jheel Jagani" userId="1e95a620a2ef8d3b" providerId="LiveId" clId="{7338AA80-8866-470F-8BB0-89E2DE0EB418}" dt="2024-01-10T01:18:08.910" v="2304" actId="21"/>
          <ac:spMkLst>
            <pc:docMk/>
            <pc:sldMk cId="762418994" sldId="270"/>
            <ac:spMk id="5" creationId="{7F2884ED-D20D-F6A3-D931-671D0C98032B}"/>
          </ac:spMkLst>
        </pc:spChg>
        <pc:spChg chg="add del">
          <ac:chgData name="Jheel Jagani" userId="1e95a620a2ef8d3b" providerId="LiveId" clId="{7338AA80-8866-470F-8BB0-89E2DE0EB418}" dt="2024-01-10T01:28:48.307" v="2333" actId="26606"/>
          <ac:spMkLst>
            <pc:docMk/>
            <pc:sldMk cId="762418994" sldId="270"/>
            <ac:spMk id="12" creationId="{7FF47CB7-972F-479F-A36D-9E72D26EC8DA}"/>
          </ac:spMkLst>
        </pc:spChg>
        <pc:spChg chg="add del">
          <ac:chgData name="Jheel Jagani" userId="1e95a620a2ef8d3b" providerId="LiveId" clId="{7338AA80-8866-470F-8BB0-89E2DE0EB418}" dt="2024-01-10T01:28:48.307" v="2333" actId="26606"/>
          <ac:spMkLst>
            <pc:docMk/>
            <pc:sldMk cId="762418994" sldId="270"/>
            <ac:spMk id="14" creationId="{0D153B68-5844-490D-8E67-F616D6D721CA}"/>
          </ac:spMkLst>
        </pc:spChg>
        <pc:spChg chg="add del">
          <ac:chgData name="Jheel Jagani" userId="1e95a620a2ef8d3b" providerId="LiveId" clId="{7338AA80-8866-470F-8BB0-89E2DE0EB418}" dt="2024-01-10T01:28:48.307" v="2333" actId="26606"/>
          <ac:spMkLst>
            <pc:docMk/>
            <pc:sldMk cId="762418994" sldId="270"/>
            <ac:spMk id="16" creationId="{9A0D773F-7A7D-4DBB-9DEA-86BB8B8F4BC8}"/>
          </ac:spMkLst>
        </pc:spChg>
        <pc:grpChg chg="add del">
          <ac:chgData name="Jheel Jagani" userId="1e95a620a2ef8d3b" providerId="LiveId" clId="{7338AA80-8866-470F-8BB0-89E2DE0EB418}" dt="2024-01-10T01:29:46.636" v="2344" actId="26606"/>
          <ac:grpSpMkLst>
            <pc:docMk/>
            <pc:sldMk cId="762418994" sldId="270"/>
            <ac:grpSpMk id="9" creationId="{9AF08BBE-71A7-AEFC-F970-93C6BF79B380}"/>
          </ac:grpSpMkLst>
        </pc:grpChg>
        <pc:picChg chg="add mod">
          <ac:chgData name="Jheel Jagani" userId="1e95a620a2ef8d3b" providerId="LiveId" clId="{7338AA80-8866-470F-8BB0-89E2DE0EB418}" dt="2024-01-10T01:30:55.593" v="2360" actId="1076"/>
          <ac:picMkLst>
            <pc:docMk/>
            <pc:sldMk cId="762418994" sldId="270"/>
            <ac:picMk id="7" creationId="{3656E816-B719-9641-649A-B6451F2FA86C}"/>
          </ac:picMkLst>
        </pc:picChg>
        <pc:cxnChg chg="add del">
          <ac:chgData name="Jheel Jagani" userId="1e95a620a2ef8d3b" providerId="LiveId" clId="{7338AA80-8866-470F-8BB0-89E2DE0EB418}" dt="2024-01-10T01:54:46.704" v="2431"/>
          <ac:cxnSpMkLst>
            <pc:docMk/>
            <pc:sldMk cId="762418994" sldId="270"/>
            <ac:cxnSpMk id="11" creationId="{FC23E3B9-5ABF-58B3-E2B0-E9A5DAA90037}"/>
          </ac:cxnSpMkLst>
        </pc:cxnChg>
      </pc:sldChg>
      <pc:sldChg chg="addSp delSp modSp new mod setBg delDesignElem">
        <pc:chgData name="Jheel Jagani" userId="1e95a620a2ef8d3b" providerId="LiveId" clId="{7338AA80-8866-470F-8BB0-89E2DE0EB418}" dt="2024-01-10T04:00:21.942" v="2658" actId="1076"/>
        <pc:sldMkLst>
          <pc:docMk/>
          <pc:sldMk cId="320496074" sldId="271"/>
        </pc:sldMkLst>
        <pc:spChg chg="mod">
          <ac:chgData name="Jheel Jagani" userId="1e95a620a2ef8d3b" providerId="LiveId" clId="{7338AA80-8866-470F-8BB0-89E2DE0EB418}" dt="2024-01-10T04:00:14.774" v="2657" actId="255"/>
          <ac:spMkLst>
            <pc:docMk/>
            <pc:sldMk cId="320496074" sldId="271"/>
            <ac:spMk id="2" creationId="{3E9719C0-7477-E7A5-2F9A-8CD40DD4D239}"/>
          </ac:spMkLst>
        </pc:spChg>
        <pc:spChg chg="mod">
          <ac:chgData name="Jheel Jagani" userId="1e95a620a2ef8d3b" providerId="LiveId" clId="{7338AA80-8866-470F-8BB0-89E2DE0EB418}" dt="2024-01-10T04:00:21.942" v="2658" actId="1076"/>
          <ac:spMkLst>
            <pc:docMk/>
            <pc:sldMk cId="320496074" sldId="271"/>
            <ac:spMk id="3" creationId="{4B71659C-20B5-0888-6AE3-B9D13200A8F7}"/>
          </ac:spMkLst>
        </pc:spChg>
        <pc:picChg chg="add mod">
          <ac:chgData name="Jheel Jagani" userId="1e95a620a2ef8d3b" providerId="LiveId" clId="{7338AA80-8866-470F-8BB0-89E2DE0EB418}" dt="2024-01-10T03:57:57.894" v="2646" actId="1076"/>
          <ac:picMkLst>
            <pc:docMk/>
            <pc:sldMk cId="320496074" sldId="271"/>
            <ac:picMk id="5" creationId="{DCFB5B32-2C9B-EC6B-3CE9-A9AED55BB50F}"/>
          </ac:picMkLst>
        </pc:picChg>
        <pc:cxnChg chg="add del">
          <ac:chgData name="Jheel Jagani" userId="1e95a620a2ef8d3b" providerId="LiveId" clId="{7338AA80-8866-470F-8BB0-89E2DE0EB418}" dt="2024-01-10T01:54:46.704" v="2431"/>
          <ac:cxnSpMkLst>
            <pc:docMk/>
            <pc:sldMk cId="320496074" sldId="271"/>
            <ac:cxnSpMk id="10" creationId="{FC23E3B9-5ABF-58B3-E2B0-E9A5DAA90037}"/>
          </ac:cxnSpMkLst>
        </pc:cxnChg>
      </pc:sldChg>
      <pc:sldChg chg="new del">
        <pc:chgData name="Jheel Jagani" userId="1e95a620a2ef8d3b" providerId="LiveId" clId="{7338AA80-8866-470F-8BB0-89E2DE0EB418}" dt="2024-01-10T01:48:48.369" v="2395" actId="2696"/>
        <pc:sldMkLst>
          <pc:docMk/>
          <pc:sldMk cId="799213481" sldId="272"/>
        </pc:sldMkLst>
      </pc:sldChg>
      <pc:sldChg chg="addSp delSp modSp new mod setBg delDesignElem">
        <pc:chgData name="Jheel Jagani" userId="1e95a620a2ef8d3b" providerId="LiveId" clId="{7338AA80-8866-470F-8BB0-89E2DE0EB418}" dt="2024-01-10T04:06:03.423" v="2691" actId="1076"/>
        <pc:sldMkLst>
          <pc:docMk/>
          <pc:sldMk cId="1689251700" sldId="272"/>
        </pc:sldMkLst>
        <pc:spChg chg="mod">
          <ac:chgData name="Jheel Jagani" userId="1e95a620a2ef8d3b" providerId="LiveId" clId="{7338AA80-8866-470F-8BB0-89E2DE0EB418}" dt="2024-01-10T04:01:11.299" v="2667" actId="20577"/>
          <ac:spMkLst>
            <pc:docMk/>
            <pc:sldMk cId="1689251700" sldId="272"/>
            <ac:spMk id="2" creationId="{32E59561-9DE7-D1C2-F8ED-67B39629DA04}"/>
          </ac:spMkLst>
        </pc:spChg>
        <pc:spChg chg="mod ord">
          <ac:chgData name="Jheel Jagani" userId="1e95a620a2ef8d3b" providerId="LiveId" clId="{7338AA80-8866-470F-8BB0-89E2DE0EB418}" dt="2024-01-10T04:06:03.423" v="2691" actId="1076"/>
          <ac:spMkLst>
            <pc:docMk/>
            <pc:sldMk cId="1689251700" sldId="272"/>
            <ac:spMk id="3" creationId="{479E9EDA-E043-E3B0-8AE3-A6B5585DD545}"/>
          </ac:spMkLst>
        </pc:spChg>
        <pc:spChg chg="add del">
          <ac:chgData name="Jheel Jagani" userId="1e95a620a2ef8d3b" providerId="LiveId" clId="{7338AA80-8866-470F-8BB0-89E2DE0EB418}" dt="2024-01-10T01:56:36.319" v="2447" actId="26606"/>
          <ac:spMkLst>
            <pc:docMk/>
            <pc:sldMk cId="1689251700" sldId="272"/>
            <ac:spMk id="6" creationId="{2C61293E-6EBE-43EF-A52C-9BEBFD7679D4}"/>
          </ac:spMkLst>
        </pc:spChg>
        <pc:spChg chg="add del">
          <ac:chgData name="Jheel Jagani" userId="1e95a620a2ef8d3b" providerId="LiveId" clId="{7338AA80-8866-470F-8BB0-89E2DE0EB418}" dt="2024-01-10T01:56:36.319" v="2447" actId="26606"/>
          <ac:spMkLst>
            <pc:docMk/>
            <pc:sldMk cId="1689251700" sldId="272"/>
            <ac:spMk id="8" creationId="{3FCFB1DE-0B7E-48CC-BA90-B2AB0889F9D6}"/>
          </ac:spMkLst>
        </pc:spChg>
        <pc:spChg chg="add del">
          <ac:chgData name="Jheel Jagani" userId="1e95a620a2ef8d3b" providerId="LiveId" clId="{7338AA80-8866-470F-8BB0-89E2DE0EB418}" dt="2024-01-10T01:55:04.534" v="2433" actId="26606"/>
          <ac:spMkLst>
            <pc:docMk/>
            <pc:sldMk cId="1689251700" sldId="272"/>
            <ac:spMk id="9" creationId="{9F7D5CDA-D291-4307-BF55-1381FED29634}"/>
          </ac:spMkLst>
        </pc:spChg>
        <pc:spChg chg="add del">
          <ac:chgData name="Jheel Jagani" userId="1e95a620a2ef8d3b" providerId="LiveId" clId="{7338AA80-8866-470F-8BB0-89E2DE0EB418}" dt="2024-01-10T01:57:32.588" v="2451" actId="26606"/>
          <ac:spMkLst>
            <pc:docMk/>
            <pc:sldMk cId="1689251700" sldId="272"/>
            <ac:spMk id="10" creationId="{2C61293E-6EBE-43EF-A52C-9BEBFD7679D4}"/>
          </ac:spMkLst>
        </pc:spChg>
        <pc:spChg chg="add del">
          <ac:chgData name="Jheel Jagani" userId="1e95a620a2ef8d3b" providerId="LiveId" clId="{7338AA80-8866-470F-8BB0-89E2DE0EB418}" dt="2024-01-10T01:55:04.534" v="2433" actId="26606"/>
          <ac:spMkLst>
            <pc:docMk/>
            <pc:sldMk cId="1689251700" sldId="272"/>
            <ac:spMk id="11" creationId="{59B296B9-C5A5-4E4F-9B60-C907B5F1466C}"/>
          </ac:spMkLst>
        </pc:spChg>
        <pc:spChg chg="add del">
          <ac:chgData name="Jheel Jagani" userId="1e95a620a2ef8d3b" providerId="LiveId" clId="{7338AA80-8866-470F-8BB0-89E2DE0EB418}" dt="2024-01-10T01:55:04.534" v="2433" actId="26606"/>
          <ac:spMkLst>
            <pc:docMk/>
            <pc:sldMk cId="1689251700" sldId="272"/>
            <ac:spMk id="13" creationId="{D0300FD3-5AF1-6305-15FA-9078072672E2}"/>
          </ac:spMkLst>
        </pc:spChg>
        <pc:spChg chg="add del">
          <ac:chgData name="Jheel Jagani" userId="1e95a620a2ef8d3b" providerId="LiveId" clId="{7338AA80-8866-470F-8BB0-89E2DE0EB418}" dt="2024-01-10T01:57:32.588" v="2451" actId="26606"/>
          <ac:spMkLst>
            <pc:docMk/>
            <pc:sldMk cId="1689251700" sldId="272"/>
            <ac:spMk id="14" creationId="{3FCFB1DE-0B7E-48CC-BA90-B2AB0889F9D6}"/>
          </ac:spMkLst>
        </pc:spChg>
        <pc:spChg chg="add del">
          <ac:chgData name="Jheel Jagani" userId="1e95a620a2ef8d3b" providerId="LiveId" clId="{7338AA80-8866-470F-8BB0-89E2DE0EB418}" dt="2024-01-10T02:07:41.153" v="2529" actId="26606"/>
          <ac:spMkLst>
            <pc:docMk/>
            <pc:sldMk cId="1689251700" sldId="272"/>
            <ac:spMk id="15" creationId="{02F8C595-E68C-4306-AED8-DC7826A0A506}"/>
          </ac:spMkLst>
        </pc:spChg>
        <pc:spChg chg="add del">
          <ac:chgData name="Jheel Jagani" userId="1e95a620a2ef8d3b" providerId="LiveId" clId="{7338AA80-8866-470F-8BB0-89E2DE0EB418}" dt="2024-01-10T02:07:41.153" v="2529" actId="26606"/>
          <ac:spMkLst>
            <pc:docMk/>
            <pc:sldMk cId="1689251700" sldId="272"/>
            <ac:spMk id="17" creationId="{B210AC1D-4063-4C6E-9528-FA9C4C0C18E6}"/>
          </ac:spMkLst>
        </pc:spChg>
        <pc:spChg chg="add del">
          <ac:chgData name="Jheel Jagani" userId="1e95a620a2ef8d3b" providerId="LiveId" clId="{7338AA80-8866-470F-8BB0-89E2DE0EB418}" dt="2024-01-10T01:57:32.579" v="2450" actId="26606"/>
          <ac:spMkLst>
            <pc:docMk/>
            <pc:sldMk cId="1689251700" sldId="272"/>
            <ac:spMk id="19" creationId="{AE3A741D-C19B-960A-5803-1C5887147820}"/>
          </ac:spMkLst>
        </pc:spChg>
        <pc:spChg chg="add del">
          <ac:chgData name="Jheel Jagani" userId="1e95a620a2ef8d3b" providerId="LiveId" clId="{7338AA80-8866-470F-8BB0-89E2DE0EB418}" dt="2024-01-10T01:57:32.579" v="2450" actId="26606"/>
          <ac:spMkLst>
            <pc:docMk/>
            <pc:sldMk cId="1689251700" sldId="272"/>
            <ac:spMk id="21" creationId="{9C3A50E9-9119-7BC3-083B-2D84CCC78E47}"/>
          </ac:spMkLst>
        </pc:spChg>
        <pc:spChg chg="add del">
          <ac:chgData name="Jheel Jagani" userId="1e95a620a2ef8d3b" providerId="LiveId" clId="{7338AA80-8866-470F-8BB0-89E2DE0EB418}" dt="2024-01-10T04:04:32.962" v="2688"/>
          <ac:spMkLst>
            <pc:docMk/>
            <pc:sldMk cId="1689251700" sldId="272"/>
            <ac:spMk id="22" creationId="{AE3A741D-C19B-960A-5803-1C5887147820}"/>
          </ac:spMkLst>
        </pc:spChg>
        <pc:spChg chg="add del">
          <ac:chgData name="Jheel Jagani" userId="1e95a620a2ef8d3b" providerId="LiveId" clId="{7338AA80-8866-470F-8BB0-89E2DE0EB418}" dt="2024-01-10T01:57:32.579" v="2450" actId="26606"/>
          <ac:spMkLst>
            <pc:docMk/>
            <pc:sldMk cId="1689251700" sldId="272"/>
            <ac:spMk id="23" creationId="{DC39DE25-0E4E-0AA7-0932-1D78C2372786}"/>
          </ac:spMkLst>
        </pc:spChg>
        <pc:spChg chg="add del">
          <ac:chgData name="Jheel Jagani" userId="1e95a620a2ef8d3b" providerId="LiveId" clId="{7338AA80-8866-470F-8BB0-89E2DE0EB418}" dt="2024-01-10T04:04:32.962" v="2688"/>
          <ac:spMkLst>
            <pc:docMk/>
            <pc:sldMk cId="1689251700" sldId="272"/>
            <ac:spMk id="24" creationId="{9C3A50E9-9119-7BC3-083B-2D84CCC78E47}"/>
          </ac:spMkLst>
        </pc:spChg>
        <pc:spChg chg="add del">
          <ac:chgData name="Jheel Jagani" userId="1e95a620a2ef8d3b" providerId="LiveId" clId="{7338AA80-8866-470F-8BB0-89E2DE0EB418}" dt="2024-01-10T01:57:32.579" v="2450" actId="26606"/>
          <ac:spMkLst>
            <pc:docMk/>
            <pc:sldMk cId="1689251700" sldId="272"/>
            <ac:spMk id="25" creationId="{8D6EA299-0840-6DEA-E670-C49AEBC87E89}"/>
          </ac:spMkLst>
        </pc:spChg>
        <pc:spChg chg="add del">
          <ac:chgData name="Jheel Jagani" userId="1e95a620a2ef8d3b" providerId="LiveId" clId="{7338AA80-8866-470F-8BB0-89E2DE0EB418}" dt="2024-01-10T04:04:32.962" v="2688"/>
          <ac:spMkLst>
            <pc:docMk/>
            <pc:sldMk cId="1689251700" sldId="272"/>
            <ac:spMk id="26" creationId="{DC39DE25-0E4E-0AA7-0932-1D78C2372786}"/>
          </ac:spMkLst>
        </pc:spChg>
        <pc:spChg chg="add del">
          <ac:chgData name="Jheel Jagani" userId="1e95a620a2ef8d3b" providerId="LiveId" clId="{7338AA80-8866-470F-8BB0-89E2DE0EB418}" dt="2024-01-10T04:04:32.962" v="2688"/>
          <ac:spMkLst>
            <pc:docMk/>
            <pc:sldMk cId="1689251700" sldId="272"/>
            <ac:spMk id="28" creationId="{8D6EA299-0840-6DEA-E670-C49AEBC87E89}"/>
          </ac:spMkLst>
        </pc:spChg>
        <pc:grpChg chg="add del">
          <ac:chgData name="Jheel Jagani" userId="1e95a620a2ef8d3b" providerId="LiveId" clId="{7338AA80-8866-470F-8BB0-89E2DE0EB418}" dt="2024-01-10T04:00:42.948" v="2661"/>
          <ac:grpSpMkLst>
            <pc:docMk/>
            <pc:sldMk cId="1689251700" sldId="272"/>
            <ac:grpSpMk id="16" creationId="{1FD67D68-9B83-C338-8342-3348D8F22347}"/>
          </ac:grpSpMkLst>
        </pc:grpChg>
        <pc:grpChg chg="add del">
          <ac:chgData name="Jheel Jagani" userId="1e95a620a2ef8d3b" providerId="LiveId" clId="{7338AA80-8866-470F-8BB0-89E2DE0EB418}" dt="2024-01-10T02:03:01.577" v="2502"/>
          <ac:grpSpMkLst>
            <pc:docMk/>
            <pc:sldMk cId="1689251700" sldId="272"/>
            <ac:grpSpMk id="27" creationId="{5EFBDE31-BB3E-6CFC-23CD-B5976DA38438}"/>
          </ac:grpSpMkLst>
        </pc:grpChg>
        <pc:picChg chg="add del">
          <ac:chgData name="Jheel Jagani" userId="1e95a620a2ef8d3b" providerId="LiveId" clId="{7338AA80-8866-470F-8BB0-89E2DE0EB418}" dt="2024-01-10T01:55:04.534" v="2433" actId="26606"/>
          <ac:picMkLst>
            <pc:docMk/>
            <pc:sldMk cId="1689251700" sldId="272"/>
            <ac:picMk id="5" creationId="{2A5FE871-D9F9-B57E-D0C6-89D0969307AB}"/>
          </ac:picMkLst>
        </pc:picChg>
        <pc:picChg chg="add del">
          <ac:chgData name="Jheel Jagani" userId="1e95a620a2ef8d3b" providerId="LiveId" clId="{7338AA80-8866-470F-8BB0-89E2DE0EB418}" dt="2024-01-10T01:56:36.319" v="2447" actId="26606"/>
          <ac:picMkLst>
            <pc:docMk/>
            <pc:sldMk cId="1689251700" sldId="272"/>
            <ac:picMk id="7" creationId="{248089B4-D967-2D90-2B6E-508217092316}"/>
          </ac:picMkLst>
        </pc:picChg>
        <pc:picChg chg="add mod ord">
          <ac:chgData name="Jheel Jagani" userId="1e95a620a2ef8d3b" providerId="LiveId" clId="{7338AA80-8866-470F-8BB0-89E2DE0EB418}" dt="2024-01-10T04:00:48.247" v="2662" actId="26606"/>
          <ac:picMkLst>
            <pc:docMk/>
            <pc:sldMk cId="1689251700" sldId="272"/>
            <ac:picMk id="12" creationId="{248089B4-D967-2D90-2B6E-508217092316}"/>
          </ac:picMkLst>
        </pc:picChg>
      </pc:sldChg>
      <pc:sldChg chg="new del">
        <pc:chgData name="Jheel Jagani" userId="1e95a620a2ef8d3b" providerId="LiveId" clId="{7338AA80-8866-470F-8BB0-89E2DE0EB418}" dt="2024-01-10T01:48:50.635" v="2396" actId="2696"/>
        <pc:sldMkLst>
          <pc:docMk/>
          <pc:sldMk cId="760365690" sldId="273"/>
        </pc:sldMkLst>
      </pc:sldChg>
      <pc:sldChg chg="modSp new del mod">
        <pc:chgData name="Jheel Jagani" userId="1e95a620a2ef8d3b" providerId="LiveId" clId="{7338AA80-8866-470F-8BB0-89E2DE0EB418}" dt="2024-01-10T02:00:29.295" v="2478" actId="2696"/>
        <pc:sldMkLst>
          <pc:docMk/>
          <pc:sldMk cId="3715673760" sldId="273"/>
        </pc:sldMkLst>
        <pc:spChg chg="mod">
          <ac:chgData name="Jheel Jagani" userId="1e95a620a2ef8d3b" providerId="LiveId" clId="{7338AA80-8866-470F-8BB0-89E2DE0EB418}" dt="2024-01-10T01:59:58.258" v="2476" actId="14100"/>
          <ac:spMkLst>
            <pc:docMk/>
            <pc:sldMk cId="3715673760" sldId="273"/>
            <ac:spMk id="2" creationId="{2E35B9F7-6A52-EA0A-E8D4-CBDC87282F4A}"/>
          </ac:spMkLst>
        </pc:spChg>
      </pc:sldChg>
      <pc:sldChg chg="addSp modSp new del mod">
        <pc:chgData name="Jheel Jagani" userId="1e95a620a2ef8d3b" providerId="LiveId" clId="{7338AA80-8866-470F-8BB0-89E2DE0EB418}" dt="2024-01-10T02:11:44.219" v="2536" actId="2696"/>
        <pc:sldMkLst>
          <pc:docMk/>
          <pc:sldMk cId="1762384146" sldId="274"/>
        </pc:sldMkLst>
        <pc:spChg chg="add mod">
          <ac:chgData name="Jheel Jagani" userId="1e95a620a2ef8d3b" providerId="LiveId" clId="{7338AA80-8866-470F-8BB0-89E2DE0EB418}" dt="2024-01-10T02:00:38.300" v="2480" actId="14100"/>
          <ac:spMkLst>
            <pc:docMk/>
            <pc:sldMk cId="1762384146" sldId="274"/>
            <ac:spMk id="3" creationId="{9E1CE135-4673-8690-16FF-9BFB4B653222}"/>
          </ac:spMkLst>
        </pc:spChg>
      </pc:sldChg>
      <pc:sldChg chg="new del">
        <pc:chgData name="Jheel Jagani" userId="1e95a620a2ef8d3b" providerId="LiveId" clId="{7338AA80-8866-470F-8BB0-89E2DE0EB418}" dt="2024-01-10T01:48:52.766" v="2397" actId="2696"/>
        <pc:sldMkLst>
          <pc:docMk/>
          <pc:sldMk cId="2179373917" sldId="274"/>
        </pc:sldMkLst>
      </pc:sldChg>
      <pc:sldChg chg="addSp delSp modSp new mod setBg delDesignElem">
        <pc:chgData name="Jheel Jagani" userId="1e95a620a2ef8d3b" providerId="LiveId" clId="{7338AA80-8866-470F-8BB0-89E2DE0EB418}" dt="2024-01-10T17:38:53.416" v="2747" actId="20577"/>
        <pc:sldMkLst>
          <pc:docMk/>
          <pc:sldMk cId="5145925" sldId="275"/>
        </pc:sldMkLst>
        <pc:spChg chg="mod">
          <ac:chgData name="Jheel Jagani" userId="1e95a620a2ef8d3b" providerId="LiveId" clId="{7338AA80-8866-470F-8BB0-89E2DE0EB418}" dt="2024-01-10T04:06:22.616" v="2692" actId="1076"/>
          <ac:spMkLst>
            <pc:docMk/>
            <pc:sldMk cId="5145925" sldId="275"/>
            <ac:spMk id="2" creationId="{B8ABA43B-1A34-30FF-319C-B8AEEE926514}"/>
          </ac:spMkLst>
        </pc:spChg>
        <pc:spChg chg="mod">
          <ac:chgData name="Jheel Jagani" userId="1e95a620a2ef8d3b" providerId="LiveId" clId="{7338AA80-8866-470F-8BB0-89E2DE0EB418}" dt="2024-01-10T17:38:53.416" v="2747" actId="20577"/>
          <ac:spMkLst>
            <pc:docMk/>
            <pc:sldMk cId="5145925" sldId="275"/>
            <ac:spMk id="3" creationId="{3931307E-F707-A183-D4BE-C2BCB8195BB4}"/>
          </ac:spMkLst>
        </pc:spChg>
        <pc:spChg chg="add del">
          <ac:chgData name="Jheel Jagani" userId="1e95a620a2ef8d3b" providerId="LiveId" clId="{7338AA80-8866-470F-8BB0-89E2DE0EB418}" dt="2024-01-10T02:06:08.374" v="2516"/>
          <ac:spMkLst>
            <pc:docMk/>
            <pc:sldMk cId="5145925" sldId="275"/>
            <ac:spMk id="9" creationId="{AE3A741D-C19B-960A-5803-1C5887147820}"/>
          </ac:spMkLst>
        </pc:spChg>
        <pc:spChg chg="add del">
          <ac:chgData name="Jheel Jagani" userId="1e95a620a2ef8d3b" providerId="LiveId" clId="{7338AA80-8866-470F-8BB0-89E2DE0EB418}" dt="2024-01-10T02:06:08.374" v="2516"/>
          <ac:spMkLst>
            <pc:docMk/>
            <pc:sldMk cId="5145925" sldId="275"/>
            <ac:spMk id="11" creationId="{9C3A50E9-9119-7BC3-083B-2D84CCC78E47}"/>
          </ac:spMkLst>
        </pc:spChg>
        <pc:spChg chg="add del">
          <ac:chgData name="Jheel Jagani" userId="1e95a620a2ef8d3b" providerId="LiveId" clId="{7338AA80-8866-470F-8BB0-89E2DE0EB418}" dt="2024-01-10T02:06:08.374" v="2516"/>
          <ac:spMkLst>
            <pc:docMk/>
            <pc:sldMk cId="5145925" sldId="275"/>
            <ac:spMk id="13" creationId="{DC39DE25-0E4E-0AA7-0932-1D78C2372786}"/>
          </ac:spMkLst>
        </pc:spChg>
        <pc:spChg chg="add del">
          <ac:chgData name="Jheel Jagani" userId="1e95a620a2ef8d3b" providerId="LiveId" clId="{7338AA80-8866-470F-8BB0-89E2DE0EB418}" dt="2024-01-10T02:06:08.374" v="2516"/>
          <ac:spMkLst>
            <pc:docMk/>
            <pc:sldMk cId="5145925" sldId="275"/>
            <ac:spMk id="15" creationId="{8D6EA299-0840-6DEA-E670-C49AEBC87E89}"/>
          </ac:spMkLst>
        </pc:spChg>
        <pc:picChg chg="add">
          <ac:chgData name="Jheel Jagani" userId="1e95a620a2ef8d3b" providerId="LiveId" clId="{7338AA80-8866-470F-8BB0-89E2DE0EB418}" dt="2024-01-10T02:03:22.219" v="2503" actId="26606"/>
          <ac:picMkLst>
            <pc:docMk/>
            <pc:sldMk cId="5145925" sldId="275"/>
            <ac:picMk id="5" creationId="{F9D6370E-BF9A-2C6F-AB46-86E2D1BF61E8}"/>
          </ac:picMkLst>
        </pc:picChg>
      </pc:sldChg>
      <pc:sldChg chg="new del">
        <pc:chgData name="Jheel Jagani" userId="1e95a620a2ef8d3b" providerId="LiveId" clId="{7338AA80-8866-470F-8BB0-89E2DE0EB418}" dt="2024-01-10T02:05:46.620" v="2510" actId="680"/>
        <pc:sldMkLst>
          <pc:docMk/>
          <pc:sldMk cId="599173113" sldId="276"/>
        </pc:sldMkLst>
      </pc:sldChg>
      <pc:sldChg chg="addSp delSp modSp new mod setBg delDesignElem">
        <pc:chgData name="Jheel Jagani" userId="1e95a620a2ef8d3b" providerId="LiveId" clId="{7338AA80-8866-470F-8BB0-89E2DE0EB418}" dt="2024-01-10T04:01:26.400" v="2668" actId="20577"/>
        <pc:sldMkLst>
          <pc:docMk/>
          <pc:sldMk cId="3106550010" sldId="276"/>
        </pc:sldMkLst>
        <pc:spChg chg="mod">
          <ac:chgData name="Jheel Jagani" userId="1e95a620a2ef8d3b" providerId="LiveId" clId="{7338AA80-8866-470F-8BB0-89E2DE0EB418}" dt="2024-01-10T04:01:26.400" v="2668" actId="20577"/>
          <ac:spMkLst>
            <pc:docMk/>
            <pc:sldMk cId="3106550010" sldId="276"/>
            <ac:spMk id="2" creationId="{0357851F-B02E-3DCE-9C26-1FF400407457}"/>
          </ac:spMkLst>
        </pc:spChg>
        <pc:spChg chg="add del">
          <ac:chgData name="Jheel Jagani" userId="1e95a620a2ef8d3b" providerId="LiveId" clId="{7338AA80-8866-470F-8BB0-89E2DE0EB418}" dt="2024-01-10T02:07:28.992" v="2527"/>
          <ac:spMkLst>
            <pc:docMk/>
            <pc:sldMk cId="3106550010" sldId="276"/>
            <ac:spMk id="7" creationId="{A32DDDDB-B463-1544-2E45-5A46CF440858}"/>
          </ac:spMkLst>
        </pc:spChg>
        <pc:spChg chg="add del">
          <ac:chgData name="Jheel Jagani" userId="1e95a620a2ef8d3b" providerId="LiveId" clId="{7338AA80-8866-470F-8BB0-89E2DE0EB418}" dt="2024-01-10T02:16:38.907" v="2573" actId="26606"/>
          <ac:spMkLst>
            <pc:docMk/>
            <pc:sldMk cId="3106550010" sldId="276"/>
            <ac:spMk id="8" creationId="{39E0238D-E295-49BE-9BFE-E9189D69ED3A}"/>
          </ac:spMkLst>
        </pc:spChg>
        <pc:spChg chg="add del">
          <ac:chgData name="Jheel Jagani" userId="1e95a620a2ef8d3b" providerId="LiveId" clId="{7338AA80-8866-470F-8BB0-89E2DE0EB418}" dt="2024-01-10T02:07:28.992" v="2527"/>
          <ac:spMkLst>
            <pc:docMk/>
            <pc:sldMk cId="3106550010" sldId="276"/>
            <ac:spMk id="9" creationId="{00119797-EECC-175B-72BF-C218A213566A}"/>
          </ac:spMkLst>
        </pc:spChg>
        <pc:spChg chg="add del">
          <ac:chgData name="Jheel Jagani" userId="1e95a620a2ef8d3b" providerId="LiveId" clId="{7338AA80-8866-470F-8BB0-89E2DE0EB418}" dt="2024-01-10T02:16:38.907" v="2573" actId="26606"/>
          <ac:spMkLst>
            <pc:docMk/>
            <pc:sldMk cId="3106550010" sldId="276"/>
            <ac:spMk id="10" creationId="{D85E9A4A-0183-4A3C-B68E-A229278915E2}"/>
          </ac:spMkLst>
        </pc:spChg>
        <pc:spChg chg="add del">
          <ac:chgData name="Jheel Jagani" userId="1e95a620a2ef8d3b" providerId="LiveId" clId="{7338AA80-8866-470F-8BB0-89E2DE0EB418}" dt="2024-01-10T02:07:28.992" v="2527"/>
          <ac:spMkLst>
            <pc:docMk/>
            <pc:sldMk cId="3106550010" sldId="276"/>
            <ac:spMk id="11" creationId="{2D326DB0-D290-E656-7866-713DA14FC667}"/>
          </ac:spMkLst>
        </pc:spChg>
        <pc:spChg chg="add del">
          <ac:chgData name="Jheel Jagani" userId="1e95a620a2ef8d3b" providerId="LiveId" clId="{7338AA80-8866-470F-8BB0-89E2DE0EB418}" dt="2024-01-10T02:16:38.907" v="2573" actId="26606"/>
          <ac:spMkLst>
            <pc:docMk/>
            <pc:sldMk cId="3106550010" sldId="276"/>
            <ac:spMk id="12" creationId="{13A48C6C-3CC4-4EE5-A773-EC1EB7F59CD4}"/>
          </ac:spMkLst>
        </pc:spChg>
        <pc:spChg chg="add del">
          <ac:chgData name="Jheel Jagani" userId="1e95a620a2ef8d3b" providerId="LiveId" clId="{7338AA80-8866-470F-8BB0-89E2DE0EB418}" dt="2024-01-10T02:07:28.992" v="2527"/>
          <ac:spMkLst>
            <pc:docMk/>
            <pc:sldMk cId="3106550010" sldId="276"/>
            <ac:spMk id="13" creationId="{52F5323D-1D78-58B7-40E4-489E233D8B7D}"/>
          </ac:spMkLst>
        </pc:spChg>
        <pc:spChg chg="add del">
          <ac:chgData name="Jheel Jagani" userId="1e95a620a2ef8d3b" providerId="LiveId" clId="{7338AA80-8866-470F-8BB0-89E2DE0EB418}" dt="2024-01-10T02:16:38.907" v="2573" actId="26606"/>
          <ac:spMkLst>
            <pc:docMk/>
            <pc:sldMk cId="3106550010" sldId="276"/>
            <ac:spMk id="14" creationId="{1F9EB61A-CFD3-3398-6448-72CE004E3C86}"/>
          </ac:spMkLst>
        </pc:spChg>
        <pc:grpChg chg="add del">
          <ac:chgData name="Jheel Jagani" userId="1e95a620a2ef8d3b" providerId="LiveId" clId="{7338AA80-8866-470F-8BB0-89E2DE0EB418}" dt="2024-01-10T02:16:51.133" v="2575"/>
          <ac:grpSpMkLst>
            <pc:docMk/>
            <pc:sldMk cId="3106550010" sldId="276"/>
            <ac:grpSpMk id="19" creationId="{2B33CDD2-C0CB-D8AD-886D-0ABC95A02B71}"/>
          </ac:grpSpMkLst>
        </pc:grpChg>
        <pc:picChg chg="add mod">
          <ac:chgData name="Jheel Jagani" userId="1e95a620a2ef8d3b" providerId="LiveId" clId="{7338AA80-8866-470F-8BB0-89E2DE0EB418}" dt="2024-01-10T02:16:38.907" v="2573" actId="26606"/>
          <ac:picMkLst>
            <pc:docMk/>
            <pc:sldMk cId="3106550010" sldId="276"/>
            <ac:picMk id="4" creationId="{248D6B68-FFBB-14B2-9FCF-7BBECD91D3DA}"/>
          </ac:picMkLst>
        </pc:picChg>
      </pc:sldChg>
      <pc:sldChg chg="addSp delSp modSp new mod setBg delDesignElem">
        <pc:chgData name="Jheel Jagani" userId="1e95a620a2ef8d3b" providerId="LiveId" clId="{7338AA80-8866-470F-8BB0-89E2DE0EB418}" dt="2024-01-10T17:36:57.698" v="2742" actId="20577"/>
        <pc:sldMkLst>
          <pc:docMk/>
          <pc:sldMk cId="1107937393" sldId="277"/>
        </pc:sldMkLst>
        <pc:spChg chg="mod">
          <ac:chgData name="Jheel Jagani" userId="1e95a620a2ef8d3b" providerId="LiveId" clId="{7338AA80-8866-470F-8BB0-89E2DE0EB418}" dt="2024-01-10T04:03:24.878" v="2683" actId="1076"/>
          <ac:spMkLst>
            <pc:docMk/>
            <pc:sldMk cId="1107937393" sldId="277"/>
            <ac:spMk id="2" creationId="{3352FFB9-021E-0F96-E242-5CDC3D1BFB52}"/>
          </ac:spMkLst>
        </pc:spChg>
        <pc:spChg chg="mod">
          <ac:chgData name="Jheel Jagani" userId="1e95a620a2ef8d3b" providerId="LiveId" clId="{7338AA80-8866-470F-8BB0-89E2DE0EB418}" dt="2024-01-10T17:36:57.698" v="2742" actId="20577"/>
          <ac:spMkLst>
            <pc:docMk/>
            <pc:sldMk cId="1107937393" sldId="277"/>
            <ac:spMk id="3" creationId="{F6014A8B-D449-32B7-F1BB-E313B66E7551}"/>
          </ac:spMkLst>
        </pc:spChg>
        <pc:spChg chg="add del">
          <ac:chgData name="Jheel Jagani" userId="1e95a620a2ef8d3b" providerId="LiveId" clId="{7338AA80-8866-470F-8BB0-89E2DE0EB418}" dt="2024-01-10T02:15:54.097" v="2569"/>
          <ac:spMkLst>
            <pc:docMk/>
            <pc:sldMk cId="1107937393" sldId="277"/>
            <ac:spMk id="9" creationId="{AE3A741D-C19B-960A-5803-1C5887147820}"/>
          </ac:spMkLst>
        </pc:spChg>
        <pc:spChg chg="add del">
          <ac:chgData name="Jheel Jagani" userId="1e95a620a2ef8d3b" providerId="LiveId" clId="{7338AA80-8866-470F-8BB0-89E2DE0EB418}" dt="2024-01-10T02:15:54.097" v="2569"/>
          <ac:spMkLst>
            <pc:docMk/>
            <pc:sldMk cId="1107937393" sldId="277"/>
            <ac:spMk id="11" creationId="{9C3A50E9-9119-7BC3-083B-2D84CCC78E47}"/>
          </ac:spMkLst>
        </pc:spChg>
        <pc:spChg chg="add del">
          <ac:chgData name="Jheel Jagani" userId="1e95a620a2ef8d3b" providerId="LiveId" clId="{7338AA80-8866-470F-8BB0-89E2DE0EB418}" dt="2024-01-10T02:15:54.097" v="2569"/>
          <ac:spMkLst>
            <pc:docMk/>
            <pc:sldMk cId="1107937393" sldId="277"/>
            <ac:spMk id="13" creationId="{DC39DE25-0E4E-0AA7-0932-1D78C2372786}"/>
          </ac:spMkLst>
        </pc:spChg>
        <pc:spChg chg="add del">
          <ac:chgData name="Jheel Jagani" userId="1e95a620a2ef8d3b" providerId="LiveId" clId="{7338AA80-8866-470F-8BB0-89E2DE0EB418}" dt="2024-01-10T02:15:54.097" v="2569"/>
          <ac:spMkLst>
            <pc:docMk/>
            <pc:sldMk cId="1107937393" sldId="277"/>
            <ac:spMk id="15" creationId="{8D6EA299-0840-6DEA-E670-C49AEBC87E89}"/>
          </ac:spMkLst>
        </pc:spChg>
        <pc:picChg chg="add">
          <ac:chgData name="Jheel Jagani" userId="1e95a620a2ef8d3b" providerId="LiveId" clId="{7338AA80-8866-470F-8BB0-89E2DE0EB418}" dt="2024-01-10T02:14:49.724" v="2560" actId="26606"/>
          <ac:picMkLst>
            <pc:docMk/>
            <pc:sldMk cId="1107937393" sldId="277"/>
            <ac:picMk id="5" creationId="{C7410EB4-8581-E06E-DFD0-7F21BF5B50CD}"/>
          </ac:picMkLst>
        </pc:picChg>
      </pc:sldChg>
      <pc:sldChg chg="addSp delSp modSp new mod ord setBg delDesignElem">
        <pc:chgData name="Jheel Jagani" userId="1e95a620a2ef8d3b" providerId="LiveId" clId="{7338AA80-8866-470F-8BB0-89E2DE0EB418}" dt="2024-01-10T17:58:22.823" v="2994"/>
        <pc:sldMkLst>
          <pc:docMk/>
          <pc:sldMk cId="1895220558" sldId="278"/>
        </pc:sldMkLst>
        <pc:spChg chg="mod">
          <ac:chgData name="Jheel Jagani" userId="1e95a620a2ef8d3b" providerId="LiveId" clId="{7338AA80-8866-470F-8BB0-89E2DE0EB418}" dt="2024-01-10T17:46:06.859" v="2790" actId="1076"/>
          <ac:spMkLst>
            <pc:docMk/>
            <pc:sldMk cId="1895220558" sldId="278"/>
            <ac:spMk id="2" creationId="{3D5C187A-25D4-3A12-1A90-DBCE6AFDCA8B}"/>
          </ac:spMkLst>
        </pc:spChg>
        <pc:spChg chg="mod">
          <ac:chgData name="Jheel Jagani" userId="1e95a620a2ef8d3b" providerId="LiveId" clId="{7338AA80-8866-470F-8BB0-89E2DE0EB418}" dt="2024-01-10T17:46:32.111" v="2794" actId="12"/>
          <ac:spMkLst>
            <pc:docMk/>
            <pc:sldMk cId="1895220558" sldId="278"/>
            <ac:spMk id="3" creationId="{01906817-700B-4945-2936-9F23D1B5F76F}"/>
          </ac:spMkLst>
        </pc:spChg>
        <pc:spChg chg="add del">
          <ac:chgData name="Jheel Jagani" userId="1e95a620a2ef8d3b" providerId="LiveId" clId="{7338AA80-8866-470F-8BB0-89E2DE0EB418}" dt="2024-01-10T17:45:51.082" v="2786" actId="26606"/>
          <ac:spMkLst>
            <pc:docMk/>
            <pc:sldMk cId="1895220558" sldId="278"/>
            <ac:spMk id="7" creationId="{D1D34770-47A8-402C-AF23-2B653F2D88C1}"/>
          </ac:spMkLst>
        </pc:spChg>
        <pc:spChg chg="add del">
          <ac:chgData name="Jheel Jagani" userId="1e95a620a2ef8d3b" providerId="LiveId" clId="{7338AA80-8866-470F-8BB0-89E2DE0EB418}" dt="2024-01-10T17:44:48.107" v="2772"/>
          <ac:spMkLst>
            <pc:docMk/>
            <pc:sldMk cId="1895220558" sldId="278"/>
            <ac:spMk id="9" creationId="{9F7D5CDA-D291-4307-BF55-1381FED29634}"/>
          </ac:spMkLst>
        </pc:spChg>
        <pc:spChg chg="add del">
          <ac:chgData name="Jheel Jagani" userId="1e95a620a2ef8d3b" providerId="LiveId" clId="{7338AA80-8866-470F-8BB0-89E2DE0EB418}" dt="2024-01-10T17:44:58.363" v="2774" actId="26606"/>
          <ac:spMkLst>
            <pc:docMk/>
            <pc:sldMk cId="1895220558" sldId="278"/>
            <ac:spMk id="10" creationId="{AE3A741D-C19B-960A-5803-1C5887147820}"/>
          </ac:spMkLst>
        </pc:spChg>
        <pc:spChg chg="add del">
          <ac:chgData name="Jheel Jagani" userId="1e95a620a2ef8d3b" providerId="LiveId" clId="{7338AA80-8866-470F-8BB0-89E2DE0EB418}" dt="2024-01-10T17:44:48.107" v="2772"/>
          <ac:spMkLst>
            <pc:docMk/>
            <pc:sldMk cId="1895220558" sldId="278"/>
            <ac:spMk id="11" creationId="{59B296B9-C5A5-4E4F-9B60-C907B5F1466C}"/>
          </ac:spMkLst>
        </pc:spChg>
        <pc:spChg chg="add del">
          <ac:chgData name="Jheel Jagani" userId="1e95a620a2ef8d3b" providerId="LiveId" clId="{7338AA80-8866-470F-8BB0-89E2DE0EB418}" dt="2024-01-10T17:44:58.363" v="2774" actId="26606"/>
          <ac:spMkLst>
            <pc:docMk/>
            <pc:sldMk cId="1895220558" sldId="278"/>
            <ac:spMk id="12" creationId="{9C3A50E9-9119-7BC3-083B-2D84CCC78E47}"/>
          </ac:spMkLst>
        </pc:spChg>
        <pc:spChg chg="add del">
          <ac:chgData name="Jheel Jagani" userId="1e95a620a2ef8d3b" providerId="LiveId" clId="{7338AA80-8866-470F-8BB0-89E2DE0EB418}" dt="2024-01-10T17:44:48.107" v="2772"/>
          <ac:spMkLst>
            <pc:docMk/>
            <pc:sldMk cId="1895220558" sldId="278"/>
            <ac:spMk id="13" creationId="{D0300FD3-5AF1-6305-15FA-9078072672E2}"/>
          </ac:spMkLst>
        </pc:spChg>
        <pc:spChg chg="add del">
          <ac:chgData name="Jheel Jagani" userId="1e95a620a2ef8d3b" providerId="LiveId" clId="{7338AA80-8866-470F-8BB0-89E2DE0EB418}" dt="2024-01-10T17:44:58.363" v="2774" actId="26606"/>
          <ac:spMkLst>
            <pc:docMk/>
            <pc:sldMk cId="1895220558" sldId="278"/>
            <ac:spMk id="14" creationId="{DC39DE25-0E4E-0AA7-0932-1D78C2372786}"/>
          </ac:spMkLst>
        </pc:spChg>
        <pc:spChg chg="add del">
          <ac:chgData name="Jheel Jagani" userId="1e95a620a2ef8d3b" providerId="LiveId" clId="{7338AA80-8866-470F-8BB0-89E2DE0EB418}" dt="2024-01-10T17:44:58.363" v="2774" actId="26606"/>
          <ac:spMkLst>
            <pc:docMk/>
            <pc:sldMk cId="1895220558" sldId="278"/>
            <ac:spMk id="16" creationId="{8D6EA299-0840-6DEA-E670-C49AEBC87E89}"/>
          </ac:spMkLst>
        </pc:spChg>
        <pc:spChg chg="add del">
          <ac:chgData name="Jheel Jagani" userId="1e95a620a2ef8d3b" providerId="LiveId" clId="{7338AA80-8866-470F-8BB0-89E2DE0EB418}" dt="2024-01-10T17:55:51.958" v="2981"/>
          <ac:spMkLst>
            <pc:docMk/>
            <pc:sldMk cId="1895220558" sldId="278"/>
            <ac:spMk id="17" creationId="{AE3A741D-C19B-960A-5803-1C5887147820}"/>
          </ac:spMkLst>
        </pc:spChg>
        <pc:spChg chg="add del">
          <ac:chgData name="Jheel Jagani" userId="1e95a620a2ef8d3b" providerId="LiveId" clId="{7338AA80-8866-470F-8BB0-89E2DE0EB418}" dt="2024-01-10T17:55:51.958" v="2981"/>
          <ac:spMkLst>
            <pc:docMk/>
            <pc:sldMk cId="1895220558" sldId="278"/>
            <ac:spMk id="19" creationId="{9C3A50E9-9119-7BC3-083B-2D84CCC78E47}"/>
          </ac:spMkLst>
        </pc:spChg>
        <pc:spChg chg="add del">
          <ac:chgData name="Jheel Jagani" userId="1e95a620a2ef8d3b" providerId="LiveId" clId="{7338AA80-8866-470F-8BB0-89E2DE0EB418}" dt="2024-01-10T17:55:51.958" v="2981"/>
          <ac:spMkLst>
            <pc:docMk/>
            <pc:sldMk cId="1895220558" sldId="278"/>
            <ac:spMk id="21" creationId="{DC39DE25-0E4E-0AA7-0932-1D78C2372786}"/>
          </ac:spMkLst>
        </pc:spChg>
        <pc:spChg chg="add del">
          <ac:chgData name="Jheel Jagani" userId="1e95a620a2ef8d3b" providerId="LiveId" clId="{7338AA80-8866-470F-8BB0-89E2DE0EB418}" dt="2024-01-10T17:55:51.958" v="2981"/>
          <ac:spMkLst>
            <pc:docMk/>
            <pc:sldMk cId="1895220558" sldId="278"/>
            <ac:spMk id="22" creationId="{8D6EA299-0840-6DEA-E670-C49AEBC87E89}"/>
          </ac:spMkLst>
        </pc:spChg>
        <pc:spChg chg="add del">
          <ac:chgData name="Jheel Jagani" userId="1e95a620a2ef8d3b" providerId="LiveId" clId="{7338AA80-8866-470F-8BB0-89E2DE0EB418}" dt="2024-01-10T17:45:20.858" v="2780" actId="26606"/>
          <ac:spMkLst>
            <pc:docMk/>
            <pc:sldMk cId="1895220558" sldId="278"/>
            <ac:spMk id="24" creationId="{AE3A741D-C19B-960A-5803-1C5887147820}"/>
          </ac:spMkLst>
        </pc:spChg>
        <pc:spChg chg="add del">
          <ac:chgData name="Jheel Jagani" userId="1e95a620a2ef8d3b" providerId="LiveId" clId="{7338AA80-8866-470F-8BB0-89E2DE0EB418}" dt="2024-01-10T17:45:20.858" v="2780" actId="26606"/>
          <ac:spMkLst>
            <pc:docMk/>
            <pc:sldMk cId="1895220558" sldId="278"/>
            <ac:spMk id="25" creationId="{9C3A50E9-9119-7BC3-083B-2D84CCC78E47}"/>
          </ac:spMkLst>
        </pc:spChg>
        <pc:spChg chg="add del">
          <ac:chgData name="Jheel Jagani" userId="1e95a620a2ef8d3b" providerId="LiveId" clId="{7338AA80-8866-470F-8BB0-89E2DE0EB418}" dt="2024-01-10T17:45:20.858" v="2780" actId="26606"/>
          <ac:spMkLst>
            <pc:docMk/>
            <pc:sldMk cId="1895220558" sldId="278"/>
            <ac:spMk id="26" creationId="{DC39DE25-0E4E-0AA7-0932-1D78C2372786}"/>
          </ac:spMkLst>
        </pc:spChg>
        <pc:spChg chg="add del">
          <ac:chgData name="Jheel Jagani" userId="1e95a620a2ef8d3b" providerId="LiveId" clId="{7338AA80-8866-470F-8BB0-89E2DE0EB418}" dt="2024-01-10T17:45:20.858" v="2780" actId="26606"/>
          <ac:spMkLst>
            <pc:docMk/>
            <pc:sldMk cId="1895220558" sldId="278"/>
            <ac:spMk id="27" creationId="{8D6EA299-0840-6DEA-E670-C49AEBC87E89}"/>
          </ac:spMkLst>
        </pc:spChg>
        <pc:spChg chg="add del">
          <ac:chgData name="Jheel Jagani" userId="1e95a620a2ef8d3b" providerId="LiveId" clId="{7338AA80-8866-470F-8BB0-89E2DE0EB418}" dt="2024-01-10T17:45:39.446" v="2784" actId="26606"/>
          <ac:spMkLst>
            <pc:docMk/>
            <pc:sldMk cId="1895220558" sldId="278"/>
            <ac:spMk id="31" creationId="{AE3A741D-C19B-960A-5803-1C5887147820}"/>
          </ac:spMkLst>
        </pc:spChg>
        <pc:spChg chg="add del">
          <ac:chgData name="Jheel Jagani" userId="1e95a620a2ef8d3b" providerId="LiveId" clId="{7338AA80-8866-470F-8BB0-89E2DE0EB418}" dt="2024-01-10T17:45:39.446" v="2784" actId="26606"/>
          <ac:spMkLst>
            <pc:docMk/>
            <pc:sldMk cId="1895220558" sldId="278"/>
            <ac:spMk id="32" creationId="{9C3A50E9-9119-7BC3-083B-2D84CCC78E47}"/>
          </ac:spMkLst>
        </pc:spChg>
        <pc:spChg chg="add del">
          <ac:chgData name="Jheel Jagani" userId="1e95a620a2ef8d3b" providerId="LiveId" clId="{7338AA80-8866-470F-8BB0-89E2DE0EB418}" dt="2024-01-10T17:45:39.446" v="2784" actId="26606"/>
          <ac:spMkLst>
            <pc:docMk/>
            <pc:sldMk cId="1895220558" sldId="278"/>
            <ac:spMk id="33" creationId="{DC39DE25-0E4E-0AA7-0932-1D78C2372786}"/>
          </ac:spMkLst>
        </pc:spChg>
        <pc:spChg chg="add del">
          <ac:chgData name="Jheel Jagani" userId="1e95a620a2ef8d3b" providerId="LiveId" clId="{7338AA80-8866-470F-8BB0-89E2DE0EB418}" dt="2024-01-10T17:45:39.446" v="2784" actId="26606"/>
          <ac:spMkLst>
            <pc:docMk/>
            <pc:sldMk cId="1895220558" sldId="278"/>
            <ac:spMk id="34" creationId="{8D6EA299-0840-6DEA-E670-C49AEBC87E89}"/>
          </ac:spMkLst>
        </pc:spChg>
        <pc:grpChg chg="add del">
          <ac:chgData name="Jheel Jagani" userId="1e95a620a2ef8d3b" providerId="LiveId" clId="{7338AA80-8866-470F-8BB0-89E2DE0EB418}" dt="2024-01-10T17:45:11.893" v="2778" actId="26606"/>
          <ac:grpSpMkLst>
            <pc:docMk/>
            <pc:sldMk cId="1895220558" sldId="278"/>
            <ac:grpSpMk id="20" creationId="{A5AFD70F-20E3-55D2-E154-7D4FACFBB016}"/>
          </ac:grpSpMkLst>
        </pc:grpChg>
        <pc:picChg chg="add mod ord">
          <ac:chgData name="Jheel Jagani" userId="1e95a620a2ef8d3b" providerId="LiveId" clId="{7338AA80-8866-470F-8BB0-89E2DE0EB418}" dt="2024-01-10T17:45:57.680" v="2789" actId="26606"/>
          <ac:picMkLst>
            <pc:docMk/>
            <pc:sldMk cId="1895220558" sldId="278"/>
            <ac:picMk id="5" creationId="{225ABED8-2C21-89A6-34D9-3ED791526EC9}"/>
          </ac:picMkLst>
        </pc:picChg>
        <pc:cxnChg chg="add del">
          <ac:chgData name="Jheel Jagani" userId="1e95a620a2ef8d3b" providerId="LiveId" clId="{7338AA80-8866-470F-8BB0-89E2DE0EB418}" dt="2024-01-10T17:45:57.667" v="2788" actId="26606"/>
          <ac:cxnSpMkLst>
            <pc:docMk/>
            <pc:sldMk cId="1895220558" sldId="278"/>
            <ac:cxnSpMk id="15" creationId="{1503BFE4-729B-D9D0-C17B-501E6AF1127A}"/>
          </ac:cxnSpMkLst>
        </pc:cxnChg>
        <pc:cxnChg chg="add del">
          <ac:chgData name="Jheel Jagani" userId="1e95a620a2ef8d3b" providerId="LiveId" clId="{7338AA80-8866-470F-8BB0-89E2DE0EB418}" dt="2024-01-10T17:45:03.649" v="2776" actId="26606"/>
          <ac:cxnSpMkLst>
            <pc:docMk/>
            <pc:sldMk cId="1895220558" sldId="278"/>
            <ac:cxnSpMk id="18" creationId="{1503BFE4-729B-D9D0-C17B-501E6AF1127A}"/>
          </ac:cxnSpMkLst>
        </pc:cxnChg>
        <pc:cxnChg chg="add del">
          <ac:chgData name="Jheel Jagani" userId="1e95a620a2ef8d3b" providerId="LiveId" clId="{7338AA80-8866-470F-8BB0-89E2DE0EB418}" dt="2024-01-10T17:45:23.219" v="2782" actId="26606"/>
          <ac:cxnSpMkLst>
            <pc:docMk/>
            <pc:sldMk cId="1895220558" sldId="278"/>
            <ac:cxnSpMk id="29" creationId="{1503BFE4-729B-D9D0-C17B-501E6AF1127A}"/>
          </ac:cxnSpMkLst>
        </pc:cxnChg>
      </pc:sldChg>
      <pc:sldChg chg="addSp delSp modSp new mod setBg delDesignElem">
        <pc:chgData name="Jheel Jagani" userId="1e95a620a2ef8d3b" providerId="LiveId" clId="{7338AA80-8866-470F-8BB0-89E2DE0EB418}" dt="2024-01-10T22:42:30.093" v="3033"/>
        <pc:sldMkLst>
          <pc:docMk/>
          <pc:sldMk cId="2898556023" sldId="279"/>
        </pc:sldMkLst>
        <pc:spChg chg="mod">
          <ac:chgData name="Jheel Jagani" userId="1e95a620a2ef8d3b" providerId="LiveId" clId="{7338AA80-8866-470F-8BB0-89E2DE0EB418}" dt="2024-01-10T18:00:04.932" v="3017" actId="14100"/>
          <ac:spMkLst>
            <pc:docMk/>
            <pc:sldMk cId="2898556023" sldId="279"/>
            <ac:spMk id="2" creationId="{DD4E8AFC-3DEB-498E-88CF-68B89337EFD4}"/>
          </ac:spMkLst>
        </pc:spChg>
        <pc:spChg chg="add del mod">
          <ac:chgData name="Jheel Jagani" userId="1e95a620a2ef8d3b" providerId="LiveId" clId="{7338AA80-8866-470F-8BB0-89E2DE0EB418}" dt="2024-01-10T17:59:55.021" v="3016" actId="1076"/>
          <ac:spMkLst>
            <pc:docMk/>
            <pc:sldMk cId="2898556023" sldId="279"/>
            <ac:spMk id="3" creationId="{C3400B82-6D9F-B79C-309E-421CF8533C1D}"/>
          </ac:spMkLst>
        </pc:spChg>
        <pc:spChg chg="add del">
          <ac:chgData name="Jheel Jagani" userId="1e95a620a2ef8d3b" providerId="LiveId" clId="{7338AA80-8866-470F-8BB0-89E2DE0EB418}" dt="2024-01-10T17:58:01.274" v="2991" actId="26606"/>
          <ac:spMkLst>
            <pc:docMk/>
            <pc:sldMk cId="2898556023" sldId="279"/>
            <ac:spMk id="8" creationId="{AE3A741D-C19B-960A-5803-1C5887147820}"/>
          </ac:spMkLst>
        </pc:spChg>
        <pc:spChg chg="add del">
          <ac:chgData name="Jheel Jagani" userId="1e95a620a2ef8d3b" providerId="LiveId" clId="{7338AA80-8866-470F-8BB0-89E2DE0EB418}" dt="2024-01-10T17:49:40.213" v="2826" actId="26606"/>
          <ac:spMkLst>
            <pc:docMk/>
            <pc:sldMk cId="2898556023" sldId="279"/>
            <ac:spMk id="9" creationId="{C73BBEEF-B456-4A39-B44B-5A53E698A15D}"/>
          </ac:spMkLst>
        </pc:spChg>
        <pc:spChg chg="add del">
          <ac:chgData name="Jheel Jagani" userId="1e95a620a2ef8d3b" providerId="LiveId" clId="{7338AA80-8866-470F-8BB0-89E2DE0EB418}" dt="2024-01-10T17:58:01.274" v="2991" actId="26606"/>
          <ac:spMkLst>
            <pc:docMk/>
            <pc:sldMk cId="2898556023" sldId="279"/>
            <ac:spMk id="10" creationId="{DC39DE25-0E4E-0AA7-0932-1D78C2372786}"/>
          </ac:spMkLst>
        </pc:spChg>
        <pc:spChg chg="add del">
          <ac:chgData name="Jheel Jagani" userId="1e95a620a2ef8d3b" providerId="LiveId" clId="{7338AA80-8866-470F-8BB0-89E2DE0EB418}" dt="2024-01-10T17:49:40.213" v="2826" actId="26606"/>
          <ac:spMkLst>
            <pc:docMk/>
            <pc:sldMk cId="2898556023" sldId="279"/>
            <ac:spMk id="11" creationId="{13A48C6C-3CC4-4EE5-A773-EC1EB7F59CD4}"/>
          </ac:spMkLst>
        </pc:spChg>
        <pc:spChg chg="add del">
          <ac:chgData name="Jheel Jagani" userId="1e95a620a2ef8d3b" providerId="LiveId" clId="{7338AA80-8866-470F-8BB0-89E2DE0EB418}" dt="2024-01-10T17:58:01.274" v="2991" actId="26606"/>
          <ac:spMkLst>
            <pc:docMk/>
            <pc:sldMk cId="2898556023" sldId="279"/>
            <ac:spMk id="12" creationId="{8D6EA299-0840-6DEA-E670-C49AEBC87E89}"/>
          </ac:spMkLst>
        </pc:spChg>
        <pc:spChg chg="add del">
          <ac:chgData name="Jheel Jagani" userId="1e95a620a2ef8d3b" providerId="LiveId" clId="{7338AA80-8866-470F-8BB0-89E2DE0EB418}" dt="2024-01-10T17:49:40.213" v="2826" actId="26606"/>
          <ac:spMkLst>
            <pc:docMk/>
            <pc:sldMk cId="2898556023" sldId="279"/>
            <ac:spMk id="13" creationId="{F489C2E0-4895-4B72-85EA-7EE9FAFFDC7E}"/>
          </ac:spMkLst>
        </pc:spChg>
        <pc:spChg chg="add del">
          <ac:chgData name="Jheel Jagani" userId="1e95a620a2ef8d3b" providerId="LiveId" clId="{7338AA80-8866-470F-8BB0-89E2DE0EB418}" dt="2024-01-10T22:42:30.093" v="3033"/>
          <ac:spMkLst>
            <pc:docMk/>
            <pc:sldMk cId="2898556023" sldId="279"/>
            <ac:spMk id="21" creationId="{9F7D5CDA-D291-4307-BF55-1381FED29634}"/>
          </ac:spMkLst>
        </pc:spChg>
        <pc:grpChg chg="add del">
          <ac:chgData name="Jheel Jagani" userId="1e95a620a2ef8d3b" providerId="LiveId" clId="{7338AA80-8866-470F-8BB0-89E2DE0EB418}" dt="2024-01-10T17:58:01.267" v="2990" actId="26606"/>
          <ac:grpSpMkLst>
            <pc:docMk/>
            <pc:sldMk cId="2898556023" sldId="279"/>
            <ac:grpSpMk id="17" creationId="{8CE57D37-C2D0-066B-1AE3-6F4244344F27}"/>
          </ac:grpSpMkLst>
        </pc:grpChg>
        <pc:grpChg chg="add del">
          <ac:chgData name="Jheel Jagani" userId="1e95a620a2ef8d3b" providerId="LiveId" clId="{7338AA80-8866-470F-8BB0-89E2DE0EB418}" dt="2024-01-10T17:49:39.969" v="2825" actId="26606"/>
          <ac:grpSpMkLst>
            <pc:docMk/>
            <pc:sldMk cId="2898556023" sldId="279"/>
            <ac:grpSpMk id="18" creationId="{2B33CDD2-C0CB-D8AD-886D-0ABC95A02B71}"/>
          </ac:grpSpMkLst>
        </pc:grpChg>
        <pc:graphicFrameChg chg="add del">
          <ac:chgData name="Jheel Jagani" userId="1e95a620a2ef8d3b" providerId="LiveId" clId="{7338AA80-8866-470F-8BB0-89E2DE0EB418}" dt="2024-01-10T17:57:03.532" v="2987" actId="26606"/>
          <ac:graphicFrameMkLst>
            <pc:docMk/>
            <pc:sldMk cId="2898556023" sldId="279"/>
            <ac:graphicFrameMk id="6" creationId="{580BC51C-8D09-847D-C57F-3EB5C6AA1EF7}"/>
          </ac:graphicFrameMkLst>
        </pc:graphicFrameChg>
        <pc:picChg chg="add del mod ord">
          <ac:chgData name="Jheel Jagani" userId="1e95a620a2ef8d3b" providerId="LiveId" clId="{7338AA80-8866-470F-8BB0-89E2DE0EB418}" dt="2024-01-10T17:49:40.213" v="2826" actId="26606"/>
          <ac:picMkLst>
            <pc:docMk/>
            <pc:sldMk cId="2898556023" sldId="279"/>
            <ac:picMk id="5" creationId="{514A0EA2-6814-ED18-D4E9-144D9956677D}"/>
          </ac:picMkLst>
        </pc:picChg>
        <pc:picChg chg="add mod ord">
          <ac:chgData name="Jheel Jagani" userId="1e95a620a2ef8d3b" providerId="LiveId" clId="{7338AA80-8866-470F-8BB0-89E2DE0EB418}" dt="2024-01-10T17:58:01.274" v="2991" actId="26606"/>
          <ac:picMkLst>
            <pc:docMk/>
            <pc:sldMk cId="2898556023" sldId="279"/>
            <ac:picMk id="7" creationId="{1AD0C503-36AF-00CB-7F71-60B3E99E8FCB}"/>
          </ac:picMkLst>
        </pc:picChg>
      </pc:sldChg>
      <pc:sldChg chg="addSp delSp modSp new mod setBg delDesignElem">
        <pc:chgData name="Jheel Jagani" userId="1e95a620a2ef8d3b" providerId="LiveId" clId="{7338AA80-8866-470F-8BB0-89E2DE0EB418}" dt="2024-01-10T22:44:00.275" v="3047" actId="20577"/>
        <pc:sldMkLst>
          <pc:docMk/>
          <pc:sldMk cId="1908228551" sldId="280"/>
        </pc:sldMkLst>
        <pc:spChg chg="mod">
          <ac:chgData name="Jheel Jagani" userId="1e95a620a2ef8d3b" providerId="LiveId" clId="{7338AA80-8866-470F-8BB0-89E2DE0EB418}" dt="2024-01-10T22:43:39.665" v="3041" actId="14100"/>
          <ac:spMkLst>
            <pc:docMk/>
            <pc:sldMk cId="1908228551" sldId="280"/>
            <ac:spMk id="2" creationId="{677C5E31-8B49-5D41-4191-0059E56A55AB}"/>
          </ac:spMkLst>
        </pc:spChg>
        <pc:spChg chg="mod">
          <ac:chgData name="Jheel Jagani" userId="1e95a620a2ef8d3b" providerId="LiveId" clId="{7338AA80-8866-470F-8BB0-89E2DE0EB418}" dt="2024-01-10T22:44:00.275" v="3047" actId="20577"/>
          <ac:spMkLst>
            <pc:docMk/>
            <pc:sldMk cId="1908228551" sldId="280"/>
            <ac:spMk id="3" creationId="{6E4E37C6-38E3-2A59-BC1F-5674D6E89C87}"/>
          </ac:spMkLst>
        </pc:spChg>
        <pc:picChg chg="add mod">
          <ac:chgData name="Jheel Jagani" userId="1e95a620a2ef8d3b" providerId="LiveId" clId="{7338AA80-8866-470F-8BB0-89E2DE0EB418}" dt="2024-01-10T22:43:54.921" v="3043" actId="1076"/>
          <ac:picMkLst>
            <pc:docMk/>
            <pc:sldMk cId="1908228551" sldId="280"/>
            <ac:picMk id="5" creationId="{E2AFCCAB-57C9-E38B-2CD5-02289DA5A69F}"/>
          </ac:picMkLst>
        </pc:picChg>
        <pc:cxnChg chg="add del">
          <ac:chgData name="Jheel Jagani" userId="1e95a620a2ef8d3b" providerId="LiveId" clId="{7338AA80-8866-470F-8BB0-89E2DE0EB418}" dt="2024-01-10T22:42:30.093" v="3033"/>
          <ac:cxnSpMkLst>
            <pc:docMk/>
            <pc:sldMk cId="1908228551" sldId="280"/>
            <ac:cxnSpMk id="10" creationId="{FC23E3B9-5ABF-58B3-E2B0-E9A5DAA90037}"/>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09CF-E673-1A66-0588-69BC5908FE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9379D1-763A-FA8F-9120-AB8E7AAE0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F4276E-9336-AA32-C31E-0C6BE071FB69}"/>
              </a:ext>
            </a:extLst>
          </p:cNvPr>
          <p:cNvSpPr>
            <a:spLocks noGrp="1"/>
          </p:cNvSpPr>
          <p:nvPr>
            <p:ph type="dt" sz="half" idx="10"/>
          </p:nvPr>
        </p:nvSpPr>
        <p:spPr/>
        <p:txBody>
          <a:bodyPr/>
          <a:lstStyle/>
          <a:p>
            <a:fld id="{02AC24A9-CCB6-4F8D-B8DB-C2F3692CFA5A}" type="datetimeFigureOut">
              <a:rPr lang="en-US" smtClean="0"/>
              <a:t>1/10/2024</a:t>
            </a:fld>
            <a:endParaRPr lang="en-US" dirty="0"/>
          </a:p>
        </p:txBody>
      </p:sp>
      <p:sp>
        <p:nvSpPr>
          <p:cNvPr id="5" name="Footer Placeholder 4">
            <a:extLst>
              <a:ext uri="{FF2B5EF4-FFF2-40B4-BE49-F238E27FC236}">
                <a16:creationId xmlns:a16="http://schemas.microsoft.com/office/drawing/2014/main" id="{48F209B9-C7E5-D9B0-FC58-2FC756EB6B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877513-DCE5-A957-F801-118E1815018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56143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03A22-43E6-649F-2EB9-7C18FF5878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A5BF89-DF12-EBBD-2376-3A81CC8ABF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62DB4-E7BD-7C22-3778-22EEB6CF74D1}"/>
              </a:ext>
            </a:extLst>
          </p:cNvPr>
          <p:cNvSpPr>
            <a:spLocks noGrp="1"/>
          </p:cNvSpPr>
          <p:nvPr>
            <p:ph type="dt" sz="half" idx="10"/>
          </p:nvPr>
        </p:nvSpPr>
        <p:spPr/>
        <p:txBody>
          <a:bodyPr/>
          <a:lstStyle/>
          <a:p>
            <a:fld id="{02AC24A9-CCB6-4F8D-B8DB-C2F3692CFA5A}" type="datetimeFigureOut">
              <a:rPr lang="en-US" smtClean="0"/>
              <a:t>1/10/2024</a:t>
            </a:fld>
            <a:endParaRPr lang="en-US"/>
          </a:p>
        </p:txBody>
      </p:sp>
      <p:sp>
        <p:nvSpPr>
          <p:cNvPr id="5" name="Footer Placeholder 4">
            <a:extLst>
              <a:ext uri="{FF2B5EF4-FFF2-40B4-BE49-F238E27FC236}">
                <a16:creationId xmlns:a16="http://schemas.microsoft.com/office/drawing/2014/main" id="{D269DC6A-E242-3717-6C1F-2A1AA0FEF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DD823-DD9F-D93F-EABF-AEFAA8F626C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3205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78F283-B1C4-E7B2-835A-690A31D291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B6087A-D114-0077-6E06-973EE1BCD5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7C4AC-D4DB-1186-890B-D09C33FEC84A}"/>
              </a:ext>
            </a:extLst>
          </p:cNvPr>
          <p:cNvSpPr>
            <a:spLocks noGrp="1"/>
          </p:cNvSpPr>
          <p:nvPr>
            <p:ph type="dt" sz="half" idx="10"/>
          </p:nvPr>
        </p:nvSpPr>
        <p:spPr/>
        <p:txBody>
          <a:bodyPr/>
          <a:lstStyle/>
          <a:p>
            <a:fld id="{02AC24A9-CCB6-4F8D-B8DB-C2F3692CFA5A}" type="datetimeFigureOut">
              <a:rPr lang="en-US" smtClean="0"/>
              <a:t>1/10/2024</a:t>
            </a:fld>
            <a:endParaRPr lang="en-US"/>
          </a:p>
        </p:txBody>
      </p:sp>
      <p:sp>
        <p:nvSpPr>
          <p:cNvPr id="5" name="Footer Placeholder 4">
            <a:extLst>
              <a:ext uri="{FF2B5EF4-FFF2-40B4-BE49-F238E27FC236}">
                <a16:creationId xmlns:a16="http://schemas.microsoft.com/office/drawing/2014/main" id="{21AED482-B3AC-E504-D496-8195169EC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93FFA-755C-3CCF-44ED-57872EEE461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5793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7960-DD8A-E60B-3EFE-CFEB56D6F8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E67958-08F2-C46A-C168-4AD268A3A4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80010F-7780-02AC-87F2-4F9C30820B64}"/>
              </a:ext>
            </a:extLst>
          </p:cNvPr>
          <p:cNvSpPr>
            <a:spLocks noGrp="1"/>
          </p:cNvSpPr>
          <p:nvPr>
            <p:ph type="dt" sz="half" idx="10"/>
          </p:nvPr>
        </p:nvSpPr>
        <p:spPr/>
        <p:txBody>
          <a:bodyPr/>
          <a:lstStyle/>
          <a:p>
            <a:fld id="{02AC24A9-CCB6-4F8D-B8DB-C2F3692CFA5A}" type="datetimeFigureOut">
              <a:rPr lang="en-US" smtClean="0"/>
              <a:t>1/10/2024</a:t>
            </a:fld>
            <a:endParaRPr lang="en-US"/>
          </a:p>
        </p:txBody>
      </p:sp>
      <p:sp>
        <p:nvSpPr>
          <p:cNvPr id="5" name="Footer Placeholder 4">
            <a:extLst>
              <a:ext uri="{FF2B5EF4-FFF2-40B4-BE49-F238E27FC236}">
                <a16:creationId xmlns:a16="http://schemas.microsoft.com/office/drawing/2014/main" id="{C13C1F56-F7F2-4B46-2135-C41FEA592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F8EDE-CC7A-5A4D-E989-BA2CF996EFF2}"/>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837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0E08-67AC-2C3C-3B39-7B6F71B779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1AAE4-B53D-5E3F-60E1-F10A55586A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16F61B-B6C7-83C1-2E10-041F4650CF4B}"/>
              </a:ext>
            </a:extLst>
          </p:cNvPr>
          <p:cNvSpPr>
            <a:spLocks noGrp="1"/>
          </p:cNvSpPr>
          <p:nvPr>
            <p:ph type="dt" sz="half" idx="10"/>
          </p:nvPr>
        </p:nvSpPr>
        <p:spPr/>
        <p:txBody>
          <a:bodyPr/>
          <a:lstStyle/>
          <a:p>
            <a:fld id="{02AC24A9-CCB6-4F8D-B8DB-C2F3692CFA5A}" type="datetimeFigureOut">
              <a:rPr lang="en-US" smtClean="0"/>
              <a:t>1/10/2024</a:t>
            </a:fld>
            <a:endParaRPr lang="en-US"/>
          </a:p>
        </p:txBody>
      </p:sp>
      <p:sp>
        <p:nvSpPr>
          <p:cNvPr id="5" name="Footer Placeholder 4">
            <a:extLst>
              <a:ext uri="{FF2B5EF4-FFF2-40B4-BE49-F238E27FC236}">
                <a16:creationId xmlns:a16="http://schemas.microsoft.com/office/drawing/2014/main" id="{A0BED18C-84D2-63D4-3C65-005257C33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D377E-FBF4-4764-5EBA-A246EE7BD93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6688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713CC-192B-43DD-5C98-05CAD97547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50DEB8-03D7-3C83-DB4A-01BAAB21CB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C2FA91-3175-AC20-A8BB-6EEB5349F5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A61F9E-0D51-785A-2F8E-D1A200947C83}"/>
              </a:ext>
            </a:extLst>
          </p:cNvPr>
          <p:cNvSpPr>
            <a:spLocks noGrp="1"/>
          </p:cNvSpPr>
          <p:nvPr>
            <p:ph type="dt" sz="half" idx="10"/>
          </p:nvPr>
        </p:nvSpPr>
        <p:spPr/>
        <p:txBody>
          <a:bodyPr/>
          <a:lstStyle/>
          <a:p>
            <a:fld id="{02AC24A9-CCB6-4F8D-B8DB-C2F3692CFA5A}" type="datetimeFigureOut">
              <a:rPr lang="en-US" smtClean="0"/>
              <a:t>1/10/2024</a:t>
            </a:fld>
            <a:endParaRPr lang="en-US"/>
          </a:p>
        </p:txBody>
      </p:sp>
      <p:sp>
        <p:nvSpPr>
          <p:cNvPr id="6" name="Footer Placeholder 5">
            <a:extLst>
              <a:ext uri="{FF2B5EF4-FFF2-40B4-BE49-F238E27FC236}">
                <a16:creationId xmlns:a16="http://schemas.microsoft.com/office/drawing/2014/main" id="{BAFEC862-A343-48CC-5BC1-4CA7E7686E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2BA3A8-BA3C-F1E4-0BE2-5F7B2B29370D}"/>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15458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9187-33ED-FAE9-8D5D-E0EE71E07D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6D9F22-53C6-F11A-FF07-FB8DAEF6F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FE5EB1-67A9-2D7C-73DC-443324DBA7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27010F-9BC8-E250-EFD2-008751E3D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78F654-5091-0517-5F1D-BEA82348B6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9225A5-5395-280F-A8D1-A4C18B390413}"/>
              </a:ext>
            </a:extLst>
          </p:cNvPr>
          <p:cNvSpPr>
            <a:spLocks noGrp="1"/>
          </p:cNvSpPr>
          <p:nvPr>
            <p:ph type="dt" sz="half" idx="10"/>
          </p:nvPr>
        </p:nvSpPr>
        <p:spPr/>
        <p:txBody>
          <a:bodyPr/>
          <a:lstStyle/>
          <a:p>
            <a:fld id="{02AC24A9-CCB6-4F8D-B8DB-C2F3692CFA5A}" type="datetimeFigureOut">
              <a:rPr lang="en-US" smtClean="0"/>
              <a:t>1/10/2024</a:t>
            </a:fld>
            <a:endParaRPr lang="en-US"/>
          </a:p>
        </p:txBody>
      </p:sp>
      <p:sp>
        <p:nvSpPr>
          <p:cNvPr id="8" name="Footer Placeholder 7">
            <a:extLst>
              <a:ext uri="{FF2B5EF4-FFF2-40B4-BE49-F238E27FC236}">
                <a16:creationId xmlns:a16="http://schemas.microsoft.com/office/drawing/2014/main" id="{6567B49B-F897-A7F8-1DCC-5B1D0C244A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514C92-B4CD-A3C9-B3B2-619EF4A94DA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713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7344A-FDA7-F8CB-2914-DE420F1A1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48F9B4-B322-4899-DF5E-99B1113EF64D}"/>
              </a:ext>
            </a:extLst>
          </p:cNvPr>
          <p:cNvSpPr>
            <a:spLocks noGrp="1"/>
          </p:cNvSpPr>
          <p:nvPr>
            <p:ph type="dt" sz="half" idx="10"/>
          </p:nvPr>
        </p:nvSpPr>
        <p:spPr/>
        <p:txBody>
          <a:bodyPr/>
          <a:lstStyle/>
          <a:p>
            <a:fld id="{02AC24A9-CCB6-4F8D-B8DB-C2F3692CFA5A}" type="datetimeFigureOut">
              <a:rPr lang="en-US" smtClean="0"/>
              <a:t>1/10/2024</a:t>
            </a:fld>
            <a:endParaRPr lang="en-US"/>
          </a:p>
        </p:txBody>
      </p:sp>
      <p:sp>
        <p:nvSpPr>
          <p:cNvPr id="4" name="Footer Placeholder 3">
            <a:extLst>
              <a:ext uri="{FF2B5EF4-FFF2-40B4-BE49-F238E27FC236}">
                <a16:creationId xmlns:a16="http://schemas.microsoft.com/office/drawing/2014/main" id="{550D2E73-5143-5261-3625-789502738F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21C4CE-44E5-0553-7FD0-B0568533C49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70646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B7E2DF-CB0E-574B-4833-DE4A7F2182DA}"/>
              </a:ext>
            </a:extLst>
          </p:cNvPr>
          <p:cNvSpPr>
            <a:spLocks noGrp="1"/>
          </p:cNvSpPr>
          <p:nvPr>
            <p:ph type="dt" sz="half" idx="10"/>
          </p:nvPr>
        </p:nvSpPr>
        <p:spPr/>
        <p:txBody>
          <a:bodyPr/>
          <a:lstStyle/>
          <a:p>
            <a:fld id="{02AC24A9-CCB6-4F8D-B8DB-C2F3692CFA5A}" type="datetimeFigureOut">
              <a:rPr lang="en-US" smtClean="0"/>
              <a:t>1/10/2024</a:t>
            </a:fld>
            <a:endParaRPr lang="en-US"/>
          </a:p>
        </p:txBody>
      </p:sp>
      <p:sp>
        <p:nvSpPr>
          <p:cNvPr id="3" name="Footer Placeholder 2">
            <a:extLst>
              <a:ext uri="{FF2B5EF4-FFF2-40B4-BE49-F238E27FC236}">
                <a16:creationId xmlns:a16="http://schemas.microsoft.com/office/drawing/2014/main" id="{8542830B-793A-FEE9-CE31-95DE1E34E7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39C122-2B66-0772-B794-04DF0B45840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90548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C773-C456-4FA7-B9ED-3EA8A227D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F05B86-7FB8-0560-84C9-64B7477117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7227E7-1BBA-18CC-7A3A-BDC278A3F4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8C656-046E-CFE6-3849-457AF429508A}"/>
              </a:ext>
            </a:extLst>
          </p:cNvPr>
          <p:cNvSpPr>
            <a:spLocks noGrp="1"/>
          </p:cNvSpPr>
          <p:nvPr>
            <p:ph type="dt" sz="half" idx="10"/>
          </p:nvPr>
        </p:nvSpPr>
        <p:spPr/>
        <p:txBody>
          <a:bodyPr/>
          <a:lstStyle/>
          <a:p>
            <a:fld id="{02AC24A9-CCB6-4F8D-B8DB-C2F3692CFA5A}" type="datetimeFigureOut">
              <a:rPr lang="en-US" smtClean="0"/>
              <a:t>1/10/2024</a:t>
            </a:fld>
            <a:endParaRPr lang="en-US" dirty="0"/>
          </a:p>
        </p:txBody>
      </p:sp>
      <p:sp>
        <p:nvSpPr>
          <p:cNvPr id="6" name="Footer Placeholder 5">
            <a:extLst>
              <a:ext uri="{FF2B5EF4-FFF2-40B4-BE49-F238E27FC236}">
                <a16:creationId xmlns:a16="http://schemas.microsoft.com/office/drawing/2014/main" id="{77CFE707-C321-C0D3-19DA-43291369E4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FA15D-CB82-6DFD-1D2C-F18C60E354C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58770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0C7A-0315-D584-9ACA-37EA6129A7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7523A1-E14F-7710-0F68-1C6E03C692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83B11C-BD45-4960-90CB-E3234CAEA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776B7-B317-583C-7933-34944279F41E}"/>
              </a:ext>
            </a:extLst>
          </p:cNvPr>
          <p:cNvSpPr>
            <a:spLocks noGrp="1"/>
          </p:cNvSpPr>
          <p:nvPr>
            <p:ph type="dt" sz="half" idx="10"/>
          </p:nvPr>
        </p:nvSpPr>
        <p:spPr/>
        <p:txBody>
          <a:bodyPr/>
          <a:lstStyle/>
          <a:p>
            <a:fld id="{02AC24A9-CCB6-4F8D-B8DB-C2F3692CFA5A}" type="datetimeFigureOut">
              <a:rPr lang="en-US" smtClean="0"/>
              <a:t>1/10/2024</a:t>
            </a:fld>
            <a:endParaRPr lang="en-US"/>
          </a:p>
        </p:txBody>
      </p:sp>
      <p:sp>
        <p:nvSpPr>
          <p:cNvPr id="6" name="Footer Placeholder 5">
            <a:extLst>
              <a:ext uri="{FF2B5EF4-FFF2-40B4-BE49-F238E27FC236}">
                <a16:creationId xmlns:a16="http://schemas.microsoft.com/office/drawing/2014/main" id="{DA2E4416-D3D4-7827-5250-2C0AA23B61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A478B-A1C1-2EC2-4E0A-4D7EA1052FD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12169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FF5D9B-ED97-BECF-5312-CA8C8532B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B1769C-03F7-3890-FC57-1F562EDB6C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C8017-86D5-9977-ED64-BC1325BE12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1/10/2024</a:t>
            </a:fld>
            <a:endParaRPr lang="en-US"/>
          </a:p>
        </p:txBody>
      </p:sp>
      <p:sp>
        <p:nvSpPr>
          <p:cNvPr id="5" name="Footer Placeholder 4">
            <a:extLst>
              <a:ext uri="{FF2B5EF4-FFF2-40B4-BE49-F238E27FC236}">
                <a16:creationId xmlns:a16="http://schemas.microsoft.com/office/drawing/2014/main" id="{018D9D8B-A6EB-47D7-C29D-B9E3EBA0A5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518EEE-5C9F-BFBD-0985-15EFF01FE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61582140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FD79C-EC4F-C182-C3C7-0866CBCD0C4C}"/>
              </a:ext>
            </a:extLst>
          </p:cNvPr>
          <p:cNvSpPr>
            <a:spLocks noGrp="1"/>
          </p:cNvSpPr>
          <p:nvPr>
            <p:ph type="ctrTitle"/>
          </p:nvPr>
        </p:nvSpPr>
        <p:spPr>
          <a:xfrm>
            <a:off x="477981" y="1122363"/>
            <a:ext cx="4023360" cy="3204134"/>
          </a:xfrm>
        </p:spPr>
        <p:txBody>
          <a:bodyPr anchor="b">
            <a:normAutofit/>
          </a:bodyPr>
          <a:lstStyle/>
          <a:p>
            <a:r>
              <a:rPr lang="en-US" sz="4400" b="1" i="0">
                <a:effectLst/>
                <a:latin typeface="Arial" panose="020B0604020202020204" pitchFamily="34" charset="0"/>
                <a:ea typeface="ADLaM Display" panose="020F0502020204030204" pitchFamily="2" charset="0"/>
                <a:cs typeface="Arial" panose="020B0604020202020204" pitchFamily="34" charset="0"/>
              </a:rPr>
              <a:t>Music Trend Analysis of Million Songs Dataset</a:t>
            </a:r>
            <a:endParaRPr lang="en-US" sz="4400" b="1" dirty="0">
              <a:latin typeface="Arial" panose="020B0604020202020204" pitchFamily="34" charset="0"/>
              <a:ea typeface="ADLaM Display" panose="020F0502020204030204" pitchFamily="2" charset="0"/>
              <a:cs typeface="Arial" panose="020B0604020202020204" pitchFamily="34" charset="0"/>
            </a:endParaRPr>
          </a:p>
        </p:txBody>
      </p:sp>
      <p:sp>
        <p:nvSpPr>
          <p:cNvPr id="3" name="Subtitle 2">
            <a:extLst>
              <a:ext uri="{FF2B5EF4-FFF2-40B4-BE49-F238E27FC236}">
                <a16:creationId xmlns:a16="http://schemas.microsoft.com/office/drawing/2014/main" id="{1D8A247A-FE24-50A3-7F11-6599C187A47C}"/>
              </a:ext>
            </a:extLst>
          </p:cNvPr>
          <p:cNvSpPr>
            <a:spLocks noGrp="1"/>
          </p:cNvSpPr>
          <p:nvPr>
            <p:ph type="subTitle" idx="1"/>
          </p:nvPr>
        </p:nvSpPr>
        <p:spPr>
          <a:xfrm>
            <a:off x="206431" y="4601884"/>
            <a:ext cx="4566459" cy="1419416"/>
          </a:xfrm>
        </p:spPr>
        <p:txBody>
          <a:bodyPr>
            <a:noAutofit/>
          </a:bodyPr>
          <a:lstStyle/>
          <a:p>
            <a:pPr>
              <a:lnSpc>
                <a:spcPct val="100000"/>
              </a:lnSpc>
            </a:pPr>
            <a:r>
              <a:rPr lang="en-US" sz="1800" b="1">
                <a:effectLst/>
                <a:latin typeface="Arial" panose="020B0604020202020204" pitchFamily="34" charset="0"/>
                <a:ea typeface="Calibri" panose="020F0502020204030204" pitchFamily="34" charset="0"/>
              </a:rPr>
              <a:t>By: Madison L Rundell, Michael A Byrd, Sudha Rani Seeli, Jheel Jagani.</a:t>
            </a:r>
          </a:p>
          <a:p>
            <a:pPr>
              <a:lnSpc>
                <a:spcPct val="100000"/>
              </a:lnSpc>
            </a:pPr>
            <a:r>
              <a:rPr lang="en-US" sz="1800" b="1">
                <a:effectLst/>
                <a:latin typeface="Arial" panose="020B0604020202020204" pitchFamily="34" charset="0"/>
                <a:ea typeface="Calibri" panose="020F0502020204030204" pitchFamily="34" charset="0"/>
              </a:rPr>
              <a:t>MIS 548: Project Presentation</a:t>
            </a:r>
            <a:endParaRPr lang="en-US" sz="1800" b="1" dirty="0">
              <a:latin typeface="Arial" panose="020B0604020202020204" pitchFamily="34" charset="0"/>
            </a:endParaRPr>
          </a:p>
        </p:txBody>
      </p:sp>
      <p:pic>
        <p:nvPicPr>
          <p:cNvPr id="27" name="Picture 26" descr="Digital financial graph">
            <a:extLst>
              <a:ext uri="{FF2B5EF4-FFF2-40B4-BE49-F238E27FC236}">
                <a16:creationId xmlns:a16="http://schemas.microsoft.com/office/drawing/2014/main" id="{38DFF510-0744-DA61-0D2A-ACBFE0176878}"/>
              </a:ext>
            </a:extLst>
          </p:cNvPr>
          <p:cNvPicPr>
            <a:picLocks noChangeAspect="1"/>
          </p:cNvPicPr>
          <p:nvPr/>
        </p:nvPicPr>
        <p:blipFill rotWithShape="1">
          <a:blip r:embed="rId2"/>
          <a:srcRect l="19202" r="9698"/>
          <a:stretch/>
        </p:blipFill>
        <p:spPr>
          <a:xfrm>
            <a:off x="5044440" y="228601"/>
            <a:ext cx="7018020" cy="6339840"/>
          </a:xfrm>
          <a:prstGeom prst="rect">
            <a:avLst/>
          </a:prstGeom>
        </p:spPr>
      </p:pic>
    </p:spTree>
    <p:extLst>
      <p:ext uri="{BB962C8B-B14F-4D97-AF65-F5344CB8AC3E}">
        <p14:creationId xmlns:p14="http://schemas.microsoft.com/office/powerpoint/2010/main" val="165501877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653ED-FD18-6FD0-5829-E1D101B08E1E}"/>
              </a:ext>
            </a:extLst>
          </p:cNvPr>
          <p:cNvSpPr>
            <a:spLocks noGrp="1"/>
          </p:cNvSpPr>
          <p:nvPr>
            <p:ph type="title"/>
          </p:nvPr>
        </p:nvSpPr>
        <p:spPr>
          <a:xfrm>
            <a:off x="460243" y="0"/>
            <a:ext cx="6661144" cy="1616203"/>
          </a:xfrm>
        </p:spPr>
        <p:txBody>
          <a:bodyPr anchor="b">
            <a:normAutofit/>
          </a:bodyPr>
          <a:lstStyle/>
          <a:p>
            <a:r>
              <a:rPr lang="en-US" sz="3200" b="1" dirty="0">
                <a:latin typeface="Arial" panose="020B0604020202020204" pitchFamily="34" charset="0"/>
                <a:cs typeface="Arial" panose="020B0604020202020204" pitchFamily="34" charset="0"/>
              </a:rPr>
              <a:t>Bar chart of top 10 artists by score</a:t>
            </a:r>
          </a:p>
        </p:txBody>
      </p:sp>
      <p:sp>
        <p:nvSpPr>
          <p:cNvPr id="3" name="Content Placeholder 2">
            <a:extLst>
              <a:ext uri="{FF2B5EF4-FFF2-40B4-BE49-F238E27FC236}">
                <a16:creationId xmlns:a16="http://schemas.microsoft.com/office/drawing/2014/main" id="{8B84CF3A-C6C0-9BAD-25D1-4BC09BAD2641}"/>
              </a:ext>
            </a:extLst>
          </p:cNvPr>
          <p:cNvSpPr>
            <a:spLocks noGrp="1"/>
          </p:cNvSpPr>
          <p:nvPr>
            <p:ph idx="1"/>
          </p:nvPr>
        </p:nvSpPr>
        <p:spPr>
          <a:xfrm>
            <a:off x="356947" y="2273521"/>
            <a:ext cx="5229404" cy="3447832"/>
          </a:xfrm>
        </p:spPr>
        <p:txBody>
          <a:bodyPr anchor="t">
            <a:normAutofit/>
          </a:bodyPr>
          <a:lstStyle/>
          <a:p>
            <a:r>
              <a:rPr lang="en-US" sz="2000" b="1" dirty="0">
                <a:latin typeface="Arial" panose="020B0604020202020204" pitchFamily="34" charset="0"/>
                <a:cs typeface="Arial" panose="020B0604020202020204" pitchFamily="34" charset="0"/>
              </a:rPr>
              <a:t>MJ dominates: </a:t>
            </a:r>
            <a:r>
              <a:rPr lang="en-US" sz="2000" dirty="0">
                <a:latin typeface="Arial" panose="020B0604020202020204" pitchFamily="34" charset="0"/>
                <a:cs typeface="Arial" panose="020B0604020202020204" pitchFamily="34" charset="0"/>
              </a:rPr>
              <a:t>with his 450+ score, proving pop mastery never fades.</a:t>
            </a:r>
          </a:p>
          <a:p>
            <a:r>
              <a:rPr lang="en-US" sz="2000" b="1" dirty="0">
                <a:latin typeface="Arial" panose="020B0604020202020204" pitchFamily="34" charset="0"/>
                <a:cs typeface="Arial" panose="020B0604020202020204" pitchFamily="34" charset="0"/>
              </a:rPr>
              <a:t>Rock reigns: </a:t>
            </a:r>
            <a:r>
              <a:rPr lang="en-US" sz="2000" dirty="0">
                <a:latin typeface="Arial" panose="020B0604020202020204" pitchFamily="34" charset="0"/>
                <a:cs typeface="Arial" panose="020B0604020202020204" pitchFamily="34" charset="0"/>
              </a:rPr>
              <a:t>with Springsteen &amp; The Beatles, anthems and classics still top-tier.</a:t>
            </a:r>
          </a:p>
          <a:p>
            <a:r>
              <a:rPr lang="en-US" sz="2000" b="1" dirty="0">
                <a:latin typeface="Arial" panose="020B0604020202020204" pitchFamily="34" charset="0"/>
                <a:cs typeface="Arial" panose="020B0604020202020204" pitchFamily="34" charset="0"/>
              </a:rPr>
              <a:t>Genre symphony: </a:t>
            </a:r>
            <a:r>
              <a:rPr lang="en-US" sz="2000" dirty="0">
                <a:latin typeface="Arial" panose="020B0604020202020204" pitchFamily="34" charset="0"/>
                <a:cs typeface="Arial" panose="020B0604020202020204" pitchFamily="34" charset="0"/>
              </a:rPr>
              <a:t>pop, rock, country, R&amp;B, diverse excellence wins!</a:t>
            </a:r>
          </a:p>
          <a:p>
            <a:r>
              <a:rPr lang="en-US" sz="2000" b="1" dirty="0">
                <a:latin typeface="Arial" panose="020B0604020202020204" pitchFamily="34" charset="0"/>
                <a:cs typeface="Arial" panose="020B0604020202020204" pitchFamily="34" charset="0"/>
              </a:rPr>
              <a:t>Quantity vs. quality: </a:t>
            </a:r>
            <a:r>
              <a:rPr lang="en-US" sz="2000" dirty="0">
                <a:latin typeface="Arial" panose="020B0604020202020204" pitchFamily="34" charset="0"/>
                <a:cs typeface="Arial" panose="020B0604020202020204" pitchFamily="34" charset="0"/>
              </a:rPr>
              <a:t>high scores favor not just songs, but musical impact.</a:t>
            </a:r>
          </a:p>
        </p:txBody>
      </p:sp>
      <p:pic>
        <p:nvPicPr>
          <p:cNvPr id="9" name="Picture 8" descr="A green bar graph with white text&#10;&#10;Description automatically generated">
            <a:extLst>
              <a:ext uri="{FF2B5EF4-FFF2-40B4-BE49-F238E27FC236}">
                <a16:creationId xmlns:a16="http://schemas.microsoft.com/office/drawing/2014/main" id="{3E519B5E-1A20-AC9F-4CEE-63FEEA74F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7854" y="2174275"/>
            <a:ext cx="6273579" cy="3806158"/>
          </a:xfrm>
          <a:prstGeom prst="rect">
            <a:avLst/>
          </a:prstGeom>
        </p:spPr>
      </p:pic>
    </p:spTree>
    <p:extLst>
      <p:ext uri="{BB962C8B-B14F-4D97-AF65-F5344CB8AC3E}">
        <p14:creationId xmlns:p14="http://schemas.microsoft.com/office/powerpoint/2010/main" val="502163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5E31-8B49-5D41-4191-0059E56A55AB}"/>
              </a:ext>
            </a:extLst>
          </p:cNvPr>
          <p:cNvSpPr>
            <a:spLocks noGrp="1"/>
          </p:cNvSpPr>
          <p:nvPr>
            <p:ph type="title"/>
          </p:nvPr>
        </p:nvSpPr>
        <p:spPr>
          <a:xfrm>
            <a:off x="563720" y="452465"/>
            <a:ext cx="5631340" cy="1100491"/>
          </a:xfrm>
        </p:spPr>
        <p:txBody>
          <a:bodyPr anchor="t">
            <a:normAutofit/>
          </a:bodyPr>
          <a:lstStyle/>
          <a:p>
            <a:r>
              <a:rPr lang="en-US" sz="3200" b="1" dirty="0">
                <a:latin typeface="Arial" panose="020B0604020202020204" pitchFamily="34" charset="0"/>
                <a:cs typeface="Arial" panose="020B0604020202020204" pitchFamily="34" charset="0"/>
              </a:rPr>
              <a:t>Bar chart of top 10 terms by score​</a:t>
            </a:r>
          </a:p>
        </p:txBody>
      </p:sp>
      <p:sp>
        <p:nvSpPr>
          <p:cNvPr id="3" name="Content Placeholder 2">
            <a:extLst>
              <a:ext uri="{FF2B5EF4-FFF2-40B4-BE49-F238E27FC236}">
                <a16:creationId xmlns:a16="http://schemas.microsoft.com/office/drawing/2014/main" id="{6E4E37C6-38E3-2A59-BC1F-5674D6E89C87}"/>
              </a:ext>
            </a:extLst>
          </p:cNvPr>
          <p:cNvSpPr>
            <a:spLocks noGrp="1"/>
          </p:cNvSpPr>
          <p:nvPr>
            <p:ph idx="1"/>
          </p:nvPr>
        </p:nvSpPr>
        <p:spPr>
          <a:xfrm>
            <a:off x="365760" y="2063496"/>
            <a:ext cx="4925762" cy="3674364"/>
          </a:xfrm>
        </p:spPr>
        <p:txBody>
          <a:bodyPr>
            <a:normAutofit/>
          </a:bodyPr>
          <a:lstStyle/>
          <a:p>
            <a:pPr rtl="0" fontAlgn="base">
              <a:buFont typeface="Arial" panose="020B0604020202020204" pitchFamily="34" charset="0"/>
              <a:buChar char="•"/>
            </a:pPr>
            <a:r>
              <a:rPr lang="en-US" sz="2000" b="1" i="0" u="none" strike="noStrike" dirty="0">
                <a:effectLst/>
                <a:latin typeface="Arial" panose="020B0604020202020204" pitchFamily="34" charset="0"/>
              </a:rPr>
              <a:t>Top Terms (Genres): </a:t>
            </a:r>
            <a:r>
              <a:rPr lang="en-US" sz="2000" b="0" i="0" u="none" strike="noStrike" dirty="0">
                <a:effectLst/>
                <a:latin typeface="Arial" panose="020B0604020202020204" pitchFamily="34" charset="0"/>
              </a:rPr>
              <a:t>pop rock, hip hop, folk rock, blues-rock, country, indie, soft rock, heavy metal, rock, &amp; trip</a:t>
            </a:r>
            <a:r>
              <a:rPr lang="en-US" sz="2000" b="0" i="0" dirty="0">
                <a:effectLst/>
                <a:latin typeface="Arial" panose="020B0604020202020204" pitchFamily="34" charset="0"/>
              </a:rPr>
              <a:t>​</a:t>
            </a:r>
          </a:p>
          <a:p>
            <a:pPr marL="0" indent="0" rtl="0" fontAlgn="base">
              <a:buNone/>
            </a:pPr>
            <a:endParaRPr lang="en-US" sz="2000" b="0" i="0" dirty="0">
              <a:effectLst/>
              <a:latin typeface="Arial" panose="020B0604020202020204" pitchFamily="34" charset="0"/>
            </a:endParaRPr>
          </a:p>
          <a:p>
            <a:pPr rtl="0" fontAlgn="base">
              <a:buFont typeface="Arial" panose="020B0604020202020204" pitchFamily="34" charset="0"/>
              <a:buChar char="•"/>
            </a:pPr>
            <a:r>
              <a:rPr lang="en-US" sz="2000" b="1" i="0" u="none" strike="noStrike" dirty="0">
                <a:effectLst/>
                <a:latin typeface="Arial" panose="020B0604020202020204" pitchFamily="34" charset="0"/>
              </a:rPr>
              <a:t>Favorite Flavors: </a:t>
            </a:r>
            <a:r>
              <a:rPr lang="en-US" sz="2000" b="0" i="0" u="none" strike="noStrike" dirty="0">
                <a:effectLst/>
                <a:latin typeface="Arial" panose="020B0604020202020204" pitchFamily="34" charset="0"/>
              </a:rPr>
              <a:t>recommendations of artists &amp; songs can be made based on frequently listened terms/genres.</a:t>
            </a:r>
            <a:r>
              <a:rPr lang="en-US" sz="2000" b="0" i="0" dirty="0">
                <a:effectLst/>
                <a:latin typeface="Arial" panose="020B0604020202020204" pitchFamily="34" charset="0"/>
              </a:rPr>
              <a:t>​</a:t>
            </a:r>
          </a:p>
          <a:p>
            <a:endParaRPr lang="en-US" sz="2000" dirty="0"/>
          </a:p>
        </p:txBody>
      </p:sp>
      <p:pic>
        <p:nvPicPr>
          <p:cNvPr id="5" name="Picture 4" descr="A graph of a number of people&#10;&#10;Description automatically generated with medium confidence">
            <a:extLst>
              <a:ext uri="{FF2B5EF4-FFF2-40B4-BE49-F238E27FC236}">
                <a16:creationId xmlns:a16="http://schemas.microsoft.com/office/drawing/2014/main" id="{E2AFCCAB-57C9-E38B-2CD5-02289DA5A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6162" y="1755550"/>
            <a:ext cx="6519638" cy="4290256"/>
          </a:xfrm>
          <a:prstGeom prst="rect">
            <a:avLst/>
          </a:prstGeom>
        </p:spPr>
      </p:pic>
    </p:spTree>
    <p:extLst>
      <p:ext uri="{BB962C8B-B14F-4D97-AF65-F5344CB8AC3E}">
        <p14:creationId xmlns:p14="http://schemas.microsoft.com/office/powerpoint/2010/main" val="1908228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9FF55-5CC0-97A9-2300-10547F977DF4}"/>
              </a:ext>
            </a:extLst>
          </p:cNvPr>
          <p:cNvSpPr>
            <a:spLocks noGrp="1"/>
          </p:cNvSpPr>
          <p:nvPr>
            <p:ph type="title"/>
          </p:nvPr>
        </p:nvSpPr>
        <p:spPr>
          <a:xfrm>
            <a:off x="608649" y="76977"/>
            <a:ext cx="5863470" cy="1616203"/>
          </a:xfrm>
        </p:spPr>
        <p:txBody>
          <a:bodyPr anchor="b">
            <a:normAutofit/>
          </a:bodyPr>
          <a:lstStyle/>
          <a:p>
            <a:r>
              <a:rPr lang="en-US" sz="3200" b="1" dirty="0">
                <a:latin typeface="Arial" panose="020B0604020202020204" pitchFamily="34" charset="0"/>
                <a:cs typeface="Arial" panose="020B0604020202020204" pitchFamily="34" charset="0"/>
              </a:rPr>
              <a:t>Bar chart of top 10 release by score</a:t>
            </a:r>
          </a:p>
        </p:txBody>
      </p:sp>
      <p:sp>
        <p:nvSpPr>
          <p:cNvPr id="3" name="Content Placeholder 2">
            <a:extLst>
              <a:ext uri="{FF2B5EF4-FFF2-40B4-BE49-F238E27FC236}">
                <a16:creationId xmlns:a16="http://schemas.microsoft.com/office/drawing/2014/main" id="{523B9033-E6B1-47E2-2210-EE46A850A4D6}"/>
              </a:ext>
            </a:extLst>
          </p:cNvPr>
          <p:cNvSpPr>
            <a:spLocks noGrp="1"/>
          </p:cNvSpPr>
          <p:nvPr>
            <p:ph idx="1"/>
          </p:nvPr>
        </p:nvSpPr>
        <p:spPr>
          <a:xfrm>
            <a:off x="304800" y="1852706"/>
            <a:ext cx="5605929" cy="4128602"/>
          </a:xfrm>
        </p:spPr>
        <p:txBody>
          <a:bodyPr anchor="t">
            <a:normAutofit/>
          </a:bodyPr>
          <a:lstStyle/>
          <a:p>
            <a:endParaRPr lang="en-US" sz="1700" dirty="0"/>
          </a:p>
          <a:p>
            <a:r>
              <a:rPr lang="en-US" sz="2000" b="1" dirty="0">
                <a:latin typeface="Arial" panose="020B0604020202020204" pitchFamily="34" charset="0"/>
                <a:cs typeface="Arial" panose="020B0604020202020204" pitchFamily="34" charset="0"/>
              </a:rPr>
              <a:t>Triumph of Lesser Works: </a:t>
            </a:r>
            <a:r>
              <a:rPr lang="en-US" sz="2000" dirty="0">
                <a:latin typeface="Arial" panose="020B0604020202020204" pitchFamily="34" charset="0"/>
                <a:cs typeface="Arial" panose="020B0604020202020204" pitchFamily="34" charset="0"/>
              </a:rPr>
              <a:t>Michael Jackson dominates artist scores, but The Smashing Pumpkins' "Rarities &amp; B-Sides" leads in releases, emphasizing the impact of non-album content.</a:t>
            </a:r>
          </a:p>
          <a:p>
            <a:r>
              <a:rPr lang="en-US" sz="2000" b="1" dirty="0">
                <a:latin typeface="Arial" panose="020B0604020202020204" pitchFamily="34" charset="0"/>
                <a:cs typeface="Arial" panose="020B0604020202020204" pitchFamily="34" charset="0"/>
              </a:rPr>
              <a:t>Artist Momentum vs. Release Impact: </a:t>
            </a:r>
            <a:r>
              <a:rPr lang="en-US" sz="2000" b="0" i="0" dirty="0">
                <a:effectLst/>
                <a:latin typeface="Arial" panose="020B0604020202020204" pitchFamily="34" charset="0"/>
                <a:cs typeface="Arial" panose="020B0604020202020204" pitchFamily="34" charset="0"/>
              </a:rPr>
              <a:t>Artist scores build over time, while releases shine bright in a single moment.</a:t>
            </a:r>
          </a:p>
          <a:p>
            <a:pPr>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Different strokes for different folks: </a:t>
            </a:r>
            <a:r>
              <a:rPr lang="en-US" sz="2000" b="0" i="0" dirty="0">
                <a:effectLst/>
                <a:latin typeface="Arial" panose="020B0604020202020204" pitchFamily="34" charset="0"/>
                <a:cs typeface="Arial" panose="020B0604020202020204" pitchFamily="34" charset="0"/>
              </a:rPr>
              <a:t>artist scores might favor critic favorites, while release scores celebrate personal playlists.</a:t>
            </a:r>
          </a:p>
        </p:txBody>
      </p:sp>
      <p:pic>
        <p:nvPicPr>
          <p:cNvPr id="5" name="Picture 4" descr="A graph with red lines&#10;&#10;Description automatically generated with medium confidence">
            <a:extLst>
              <a:ext uri="{FF2B5EF4-FFF2-40B4-BE49-F238E27FC236}">
                <a16:creationId xmlns:a16="http://schemas.microsoft.com/office/drawing/2014/main" id="{0923FD9C-CE69-188F-EB19-B10615C52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4517" y="2003844"/>
            <a:ext cx="5683623" cy="4414822"/>
          </a:xfrm>
          <a:prstGeom prst="rect">
            <a:avLst/>
          </a:prstGeom>
        </p:spPr>
      </p:pic>
    </p:spTree>
    <p:extLst>
      <p:ext uri="{BB962C8B-B14F-4D97-AF65-F5344CB8AC3E}">
        <p14:creationId xmlns:p14="http://schemas.microsoft.com/office/powerpoint/2010/main" val="4069640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BE0E3C-4F45-D408-9313-25C7A7D860B9}"/>
              </a:ext>
            </a:extLst>
          </p:cNvPr>
          <p:cNvSpPr>
            <a:spLocks noGrp="1"/>
          </p:cNvSpPr>
          <p:nvPr>
            <p:ph type="title"/>
          </p:nvPr>
        </p:nvSpPr>
        <p:spPr>
          <a:xfrm>
            <a:off x="564273" y="160266"/>
            <a:ext cx="7276707" cy="1616203"/>
          </a:xfrm>
        </p:spPr>
        <p:txBody>
          <a:bodyPr anchor="b">
            <a:normAutofit/>
          </a:bodyPr>
          <a:lstStyle/>
          <a:p>
            <a:r>
              <a:rPr lang="en-US" sz="3200" b="1" dirty="0">
                <a:latin typeface="Arial" panose="020B0604020202020204" pitchFamily="34" charset="0"/>
                <a:cs typeface="Arial" panose="020B0604020202020204" pitchFamily="34" charset="0"/>
              </a:rPr>
              <a:t>Distribution of song durations using a histogram</a:t>
            </a:r>
          </a:p>
        </p:txBody>
      </p:sp>
      <p:sp>
        <p:nvSpPr>
          <p:cNvPr id="3" name="Content Placeholder 2">
            <a:extLst>
              <a:ext uri="{FF2B5EF4-FFF2-40B4-BE49-F238E27FC236}">
                <a16:creationId xmlns:a16="http://schemas.microsoft.com/office/drawing/2014/main" id="{6623BE82-2A3A-4CAC-B0E9-1A1E7A5B0047}"/>
              </a:ext>
            </a:extLst>
          </p:cNvPr>
          <p:cNvSpPr>
            <a:spLocks noGrp="1"/>
          </p:cNvSpPr>
          <p:nvPr>
            <p:ph idx="1"/>
          </p:nvPr>
        </p:nvSpPr>
        <p:spPr>
          <a:xfrm>
            <a:off x="342900" y="2555347"/>
            <a:ext cx="5806440" cy="3792932"/>
          </a:xfrm>
        </p:spPr>
        <p:txBody>
          <a:bodyPr anchor="t">
            <a:normAutofit/>
          </a:bodyPr>
          <a:lstStyle/>
          <a:p>
            <a:r>
              <a:rPr lang="en-US" sz="2000" b="1" i="0" dirty="0">
                <a:effectLst/>
                <a:latin typeface="Arial" panose="020B0604020202020204" pitchFamily="34" charset="0"/>
                <a:cs typeface="Arial" panose="020B0604020202020204" pitchFamily="34" charset="0"/>
              </a:rPr>
              <a:t>Peaking Around 4 Minutes: </a:t>
            </a:r>
            <a:r>
              <a:rPr lang="en-US" sz="2000" b="0" i="0" dirty="0">
                <a:effectLst/>
                <a:latin typeface="Arial" panose="020B0604020202020204" pitchFamily="34" charset="0"/>
                <a:cs typeface="Arial" panose="020B0604020202020204" pitchFamily="34" charset="0"/>
              </a:rPr>
              <a:t>Most songs hang around here, making it the golden standard length.</a:t>
            </a:r>
          </a:p>
          <a:p>
            <a:r>
              <a:rPr lang="en-US" sz="2000" b="1" i="0" dirty="0">
                <a:effectLst/>
                <a:latin typeface="Arial" panose="020B0604020202020204" pitchFamily="34" charset="0"/>
                <a:cs typeface="Arial" panose="020B0604020202020204" pitchFamily="34" charset="0"/>
              </a:rPr>
              <a:t>Shorter reigns supreme: </a:t>
            </a:r>
            <a:r>
              <a:rPr lang="en-US" sz="2000" b="0" i="0" dirty="0">
                <a:effectLst/>
                <a:latin typeface="Arial" panose="020B0604020202020204" pitchFamily="34" charset="0"/>
                <a:cs typeface="Arial" panose="020B0604020202020204" pitchFamily="34" charset="0"/>
              </a:rPr>
              <a:t>Songs under 5 minutes are more prevalent than longer jams.</a:t>
            </a:r>
            <a:endParaRPr lang="en-US" sz="2000" dirty="0">
              <a:latin typeface="Arial" panose="020B0604020202020204" pitchFamily="34" charset="0"/>
              <a:cs typeface="Arial" panose="020B0604020202020204" pitchFamily="34" charset="0"/>
            </a:endParaRPr>
          </a:p>
          <a:p>
            <a:r>
              <a:rPr lang="en-US" sz="2000" b="1" i="0" dirty="0">
                <a:effectLst/>
                <a:latin typeface="Arial" panose="020B0604020202020204" pitchFamily="34" charset="0"/>
                <a:cs typeface="Arial" panose="020B0604020202020204" pitchFamily="34" charset="0"/>
              </a:rPr>
              <a:t>10-minute epics exist: </a:t>
            </a:r>
            <a:r>
              <a:rPr lang="en-US" sz="2000" b="0" i="0" dirty="0">
                <a:effectLst/>
                <a:latin typeface="Arial" panose="020B0604020202020204" pitchFamily="34" charset="0"/>
                <a:cs typeface="Arial" panose="020B0604020202020204" pitchFamily="34" charset="0"/>
              </a:rPr>
              <a:t>Don't underestimate the power of a long musical journey.</a:t>
            </a:r>
          </a:p>
          <a:p>
            <a:pPr marL="0" indent="0">
              <a:buNone/>
            </a:pPr>
            <a:endParaRPr lang="en-US" sz="2000" dirty="0"/>
          </a:p>
        </p:txBody>
      </p:sp>
      <p:pic>
        <p:nvPicPr>
          <p:cNvPr id="7" name="Picture 6" descr="A graph of a distribution of song durations&#10;&#10;Description automatically generated">
            <a:extLst>
              <a:ext uri="{FF2B5EF4-FFF2-40B4-BE49-F238E27FC236}">
                <a16:creationId xmlns:a16="http://schemas.microsoft.com/office/drawing/2014/main" id="{30DE9551-0B5D-17CC-0854-C2D18A6C8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5826" y="2165908"/>
            <a:ext cx="6106174" cy="3792932"/>
          </a:xfrm>
          <a:prstGeom prst="rect">
            <a:avLst/>
          </a:prstGeom>
        </p:spPr>
      </p:pic>
    </p:spTree>
    <p:extLst>
      <p:ext uri="{BB962C8B-B14F-4D97-AF65-F5344CB8AC3E}">
        <p14:creationId xmlns:p14="http://schemas.microsoft.com/office/powerpoint/2010/main" val="3993451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66DEB-6D97-BBDC-2DF0-63FAED93C2F2}"/>
              </a:ext>
            </a:extLst>
          </p:cNvPr>
          <p:cNvSpPr>
            <a:spLocks noGrp="1"/>
          </p:cNvSpPr>
          <p:nvPr>
            <p:ph type="title"/>
          </p:nvPr>
        </p:nvSpPr>
        <p:spPr>
          <a:xfrm>
            <a:off x="549033" y="657571"/>
            <a:ext cx="6872847" cy="1616203"/>
          </a:xfrm>
        </p:spPr>
        <p:txBody>
          <a:bodyPr anchor="b">
            <a:normAutofit/>
          </a:bodyPr>
          <a:lstStyle/>
          <a:p>
            <a:r>
              <a:rPr lang="en-US" sz="3200" b="1" dirty="0">
                <a:latin typeface="Arial" panose="020B0604020202020204" pitchFamily="34" charset="0"/>
                <a:cs typeface="Arial" panose="020B0604020202020204" pitchFamily="34" charset="0"/>
              </a:rPr>
              <a:t>Boxplot to visualize the spread of artist familiarity</a:t>
            </a:r>
          </a:p>
        </p:txBody>
      </p:sp>
      <p:sp>
        <p:nvSpPr>
          <p:cNvPr id="3" name="Content Placeholder 2">
            <a:extLst>
              <a:ext uri="{FF2B5EF4-FFF2-40B4-BE49-F238E27FC236}">
                <a16:creationId xmlns:a16="http://schemas.microsoft.com/office/drawing/2014/main" id="{5E01B6AD-F6E1-8162-F55E-BA3A3009C849}"/>
              </a:ext>
            </a:extLst>
          </p:cNvPr>
          <p:cNvSpPr>
            <a:spLocks noGrp="1"/>
          </p:cNvSpPr>
          <p:nvPr>
            <p:ph idx="1"/>
          </p:nvPr>
        </p:nvSpPr>
        <p:spPr>
          <a:xfrm>
            <a:off x="443601" y="2805937"/>
            <a:ext cx="5535361" cy="3447832"/>
          </a:xfrm>
        </p:spPr>
        <p:txBody>
          <a:bodyPr anchor="t">
            <a:normAutofit/>
          </a:bodyPr>
          <a:lstStyle/>
          <a:p>
            <a:r>
              <a:rPr lang="en-US" sz="2000" dirty="0">
                <a:latin typeface="Arial" panose="020B0604020202020204" pitchFamily="34" charset="0"/>
                <a:cs typeface="Arial" panose="020B0604020202020204" pitchFamily="34" charset="0"/>
              </a:rPr>
              <a:t>Most artists hover in the middle ground of fame, making for a balanced mix of familiar and fresh faces.</a:t>
            </a:r>
          </a:p>
          <a:p>
            <a:r>
              <a:rPr lang="en-US" sz="2000" dirty="0">
                <a:latin typeface="Arial" panose="020B0604020202020204" pitchFamily="34" charset="0"/>
                <a:cs typeface="Arial" panose="020B0604020202020204" pitchFamily="34" charset="0"/>
              </a:rPr>
              <a:t>No surprise, some superstars stand out with sky-high recognition.</a:t>
            </a:r>
          </a:p>
          <a:p>
            <a:r>
              <a:rPr lang="en-US" sz="2000" dirty="0">
                <a:latin typeface="Arial" panose="020B0604020202020204" pitchFamily="34" charset="0"/>
                <a:cs typeface="Arial" panose="020B0604020202020204" pitchFamily="34" charset="0"/>
              </a:rPr>
              <a:t>But obscure gems seem rare in this dataset.</a:t>
            </a:r>
          </a:p>
        </p:txBody>
      </p:sp>
      <p:pic>
        <p:nvPicPr>
          <p:cNvPr id="6" name="Picture 5" descr="A green and black graph&#10;&#10;Description automatically generated">
            <a:extLst>
              <a:ext uri="{FF2B5EF4-FFF2-40B4-BE49-F238E27FC236}">
                <a16:creationId xmlns:a16="http://schemas.microsoft.com/office/drawing/2014/main" id="{BA1F5611-5527-21F4-B699-89CA036E8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998" y="2597932"/>
            <a:ext cx="5535361" cy="3536168"/>
          </a:xfrm>
          <a:prstGeom prst="rect">
            <a:avLst/>
          </a:prstGeom>
        </p:spPr>
      </p:pic>
    </p:spTree>
    <p:extLst>
      <p:ext uri="{BB962C8B-B14F-4D97-AF65-F5344CB8AC3E}">
        <p14:creationId xmlns:p14="http://schemas.microsoft.com/office/powerpoint/2010/main" val="3906394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7FA0-606E-1F61-22A9-BA0C2181597E}"/>
              </a:ext>
            </a:extLst>
          </p:cNvPr>
          <p:cNvSpPr>
            <a:spLocks noGrp="1"/>
          </p:cNvSpPr>
          <p:nvPr>
            <p:ph type="title"/>
          </p:nvPr>
        </p:nvSpPr>
        <p:spPr>
          <a:xfrm>
            <a:off x="418940" y="940145"/>
            <a:ext cx="8778400" cy="1178215"/>
          </a:xfrm>
        </p:spPr>
        <p:txBody>
          <a:bodyPr anchor="t">
            <a:normAutofit/>
          </a:bodyPr>
          <a:lstStyle/>
          <a:p>
            <a:r>
              <a:rPr lang="en-US" sz="3200" b="1" dirty="0">
                <a:latin typeface="Arial" panose="020B0604020202020204" pitchFamily="34" charset="0"/>
                <a:cs typeface="Arial" panose="020B0604020202020204" pitchFamily="34" charset="0"/>
              </a:rPr>
              <a:t>Line plot to show the trend of song releases over the years</a:t>
            </a:r>
          </a:p>
        </p:txBody>
      </p:sp>
      <p:sp>
        <p:nvSpPr>
          <p:cNvPr id="3" name="Content Placeholder 2">
            <a:extLst>
              <a:ext uri="{FF2B5EF4-FFF2-40B4-BE49-F238E27FC236}">
                <a16:creationId xmlns:a16="http://schemas.microsoft.com/office/drawing/2014/main" id="{ED8B38F0-6CEE-C284-43D3-2571418A5D8B}"/>
              </a:ext>
            </a:extLst>
          </p:cNvPr>
          <p:cNvSpPr>
            <a:spLocks noGrp="1"/>
          </p:cNvSpPr>
          <p:nvPr>
            <p:ph idx="1"/>
          </p:nvPr>
        </p:nvSpPr>
        <p:spPr>
          <a:xfrm>
            <a:off x="228600" y="2118360"/>
            <a:ext cx="5638800" cy="4259580"/>
          </a:xfrm>
        </p:spPr>
        <p:txBody>
          <a:bodyPr>
            <a:noAutofit/>
          </a:bodyPr>
          <a:lstStyle/>
          <a:p>
            <a:r>
              <a:rPr lang="en-US" sz="2000" b="1" dirty="0"/>
              <a:t>Booming Music: </a:t>
            </a:r>
            <a:r>
              <a:rPr lang="en-US" sz="2000" dirty="0"/>
              <a:t>The number of songs released has skyrocketed over the decades, from fewer than 5,000 in 1920 to nearly 40,000 by 2000.</a:t>
            </a:r>
          </a:p>
          <a:p>
            <a:r>
              <a:rPr lang="en-US" sz="2000" b="1" dirty="0"/>
              <a:t>Recent surge: </a:t>
            </a:r>
            <a:r>
              <a:rPr lang="en-US" sz="2000" dirty="0"/>
              <a:t>Growth accelerated in the late 20th century, suggesting a faster pace of music production in recent decades.</a:t>
            </a:r>
          </a:p>
          <a:p>
            <a:pPr marL="0" indent="0">
              <a:buNone/>
            </a:pPr>
            <a:r>
              <a:rPr lang="en-US" sz="2000" b="1" dirty="0"/>
              <a:t>Possible Factors Contributing to the Trend:</a:t>
            </a:r>
          </a:p>
          <a:p>
            <a:r>
              <a:rPr lang="en-US" sz="2000" b="1" dirty="0"/>
              <a:t>Tech boom: </a:t>
            </a:r>
            <a:r>
              <a:rPr lang="en-US" sz="2000" dirty="0"/>
              <a:t>Digital tools democratized music creation and sharing.</a:t>
            </a:r>
          </a:p>
          <a:p>
            <a:r>
              <a:rPr lang="en-US" sz="2000" b="1" dirty="0"/>
              <a:t>Global beat: </a:t>
            </a:r>
            <a:r>
              <a:rPr lang="en-US" sz="2000" dirty="0"/>
              <a:t>Wider audiences, higher demand, more music.</a:t>
            </a:r>
          </a:p>
          <a:p>
            <a:r>
              <a:rPr lang="en-US" sz="2000" b="1" dirty="0"/>
              <a:t>Rich tapestry: </a:t>
            </a:r>
            <a:r>
              <a:rPr lang="en-US" sz="2000" dirty="0"/>
              <a:t>Explosion of soundscapes for diverse listener tastes.</a:t>
            </a:r>
          </a:p>
        </p:txBody>
      </p:sp>
      <p:pic>
        <p:nvPicPr>
          <p:cNvPr id="7" name="Picture 6" descr="A line graph with purple dots&#10;&#10;Description automatically generated">
            <a:extLst>
              <a:ext uri="{FF2B5EF4-FFF2-40B4-BE49-F238E27FC236}">
                <a16:creationId xmlns:a16="http://schemas.microsoft.com/office/drawing/2014/main" id="{3656E816-B719-9641-649A-B6451F2FA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2474976"/>
            <a:ext cx="6042660" cy="3392424"/>
          </a:xfrm>
          <a:prstGeom prst="rect">
            <a:avLst/>
          </a:prstGeom>
        </p:spPr>
      </p:pic>
    </p:spTree>
    <p:extLst>
      <p:ext uri="{BB962C8B-B14F-4D97-AF65-F5344CB8AC3E}">
        <p14:creationId xmlns:p14="http://schemas.microsoft.com/office/powerpoint/2010/main" val="762418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19C0-7477-E7A5-2F9A-8CD40DD4D239}"/>
              </a:ext>
            </a:extLst>
          </p:cNvPr>
          <p:cNvSpPr>
            <a:spLocks noGrp="1"/>
          </p:cNvSpPr>
          <p:nvPr>
            <p:ph type="title"/>
          </p:nvPr>
        </p:nvSpPr>
        <p:spPr>
          <a:xfrm>
            <a:off x="790172" y="955385"/>
            <a:ext cx="8803408" cy="1401183"/>
          </a:xfrm>
        </p:spPr>
        <p:txBody>
          <a:bodyPr anchor="t">
            <a:normAutofit/>
          </a:bodyPr>
          <a:lstStyle/>
          <a:p>
            <a:r>
              <a:rPr lang="en-US" sz="3200" b="1" dirty="0">
                <a:latin typeface="Arial" panose="020B0604020202020204" pitchFamily="34" charset="0"/>
                <a:cs typeface="Arial" panose="020B0604020202020204" pitchFamily="34" charset="0"/>
              </a:rPr>
              <a:t>Scatter plot of artist familiarity vs. score with regression line</a:t>
            </a:r>
          </a:p>
        </p:txBody>
      </p:sp>
      <p:sp>
        <p:nvSpPr>
          <p:cNvPr id="3" name="Content Placeholder 2">
            <a:extLst>
              <a:ext uri="{FF2B5EF4-FFF2-40B4-BE49-F238E27FC236}">
                <a16:creationId xmlns:a16="http://schemas.microsoft.com/office/drawing/2014/main" id="{4B71659C-20B5-0888-6AE3-B9D13200A8F7}"/>
              </a:ext>
            </a:extLst>
          </p:cNvPr>
          <p:cNvSpPr>
            <a:spLocks noGrp="1"/>
          </p:cNvSpPr>
          <p:nvPr>
            <p:ph idx="1"/>
          </p:nvPr>
        </p:nvSpPr>
        <p:spPr>
          <a:xfrm>
            <a:off x="575673" y="2759564"/>
            <a:ext cx="5770488" cy="3951931"/>
          </a:xfrm>
        </p:spPr>
        <p:txBody>
          <a:bodyPr>
            <a:normAutofit/>
          </a:bodyPr>
          <a:lstStyle/>
          <a:p>
            <a:r>
              <a:rPr lang="en-US" sz="2000" b="1" dirty="0">
                <a:latin typeface="Arial" panose="020B0604020202020204" pitchFamily="34" charset="0"/>
                <a:cs typeface="Arial" panose="020B0604020202020204" pitchFamily="34" charset="0"/>
              </a:rPr>
              <a:t>Familiarity Matters: </a:t>
            </a:r>
            <a:r>
              <a:rPr lang="en-US" sz="2000" dirty="0">
                <a:latin typeface="Arial" panose="020B0604020202020204" pitchFamily="34" charset="0"/>
                <a:cs typeface="Arial" panose="020B0604020202020204" pitchFamily="34" charset="0"/>
              </a:rPr>
              <a:t>The more familiar listeners are with an artist, the higher they tend to rate their music.</a:t>
            </a:r>
          </a:p>
          <a:p>
            <a:r>
              <a:rPr lang="en-US" sz="2000" b="1" dirty="0">
                <a:latin typeface="Arial" panose="020B0604020202020204" pitchFamily="34" charset="0"/>
                <a:cs typeface="Arial" panose="020B0604020202020204" pitchFamily="34" charset="0"/>
              </a:rPr>
              <a:t>Trend Line: </a:t>
            </a:r>
            <a:r>
              <a:rPr lang="en-US" sz="2000" dirty="0">
                <a:latin typeface="Arial" panose="020B0604020202020204" pitchFamily="34" charset="0"/>
                <a:cs typeface="Arial" panose="020B0604020202020204" pitchFamily="34" charset="0"/>
              </a:rPr>
              <a:t>On average, scores increase with familiarity, but there's variation.</a:t>
            </a:r>
          </a:p>
          <a:p>
            <a:r>
              <a:rPr lang="en-US" sz="2000" b="1" dirty="0">
                <a:latin typeface="Arial" panose="020B0604020202020204" pitchFamily="34" charset="0"/>
                <a:cs typeface="Arial" panose="020B0604020202020204" pitchFamily="34" charset="0"/>
              </a:rPr>
              <a:t>Outliers: </a:t>
            </a:r>
            <a:r>
              <a:rPr lang="en-US" sz="2000" dirty="0">
                <a:latin typeface="Arial" panose="020B0604020202020204" pitchFamily="34" charset="0"/>
                <a:cs typeface="Arial" panose="020B0604020202020204" pitchFamily="34" charset="0"/>
              </a:rPr>
              <a:t>Some artists stand out, loved or disliked regardless of exposure.</a:t>
            </a:r>
          </a:p>
        </p:txBody>
      </p:sp>
      <p:pic>
        <p:nvPicPr>
          <p:cNvPr id="5" name="Picture 4" descr="A blue dotted diagram with a red line&#10;&#10;Description automatically generated">
            <a:extLst>
              <a:ext uri="{FF2B5EF4-FFF2-40B4-BE49-F238E27FC236}">
                <a16:creationId xmlns:a16="http://schemas.microsoft.com/office/drawing/2014/main" id="{DCFB5B32-2C9B-EC6B-3CE9-A9AED55BB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2328" y="2507806"/>
            <a:ext cx="5334160" cy="3280509"/>
          </a:xfrm>
          <a:prstGeom prst="rect">
            <a:avLst/>
          </a:prstGeom>
        </p:spPr>
      </p:pic>
    </p:spTree>
    <p:extLst>
      <p:ext uri="{BB962C8B-B14F-4D97-AF65-F5344CB8AC3E}">
        <p14:creationId xmlns:p14="http://schemas.microsoft.com/office/powerpoint/2010/main" val="320496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7851F-B02E-3DCE-9C26-1FF400407457}"/>
              </a:ext>
            </a:extLst>
          </p:cNvPr>
          <p:cNvSpPr>
            <a:spLocks noGrp="1"/>
          </p:cNvSpPr>
          <p:nvPr>
            <p:ph type="title"/>
          </p:nvPr>
        </p:nvSpPr>
        <p:spPr>
          <a:xfrm>
            <a:off x="245035" y="1175335"/>
            <a:ext cx="5731436" cy="2495971"/>
          </a:xfrm>
        </p:spPr>
        <p:txBody>
          <a:bodyPr vert="horz" lIns="91440" tIns="45720" rIns="91440" bIns="45720" rtlCol="0" anchor="b">
            <a:normAutofit/>
          </a:bodyPr>
          <a:lstStyle/>
          <a:p>
            <a:pPr algn="ctr"/>
            <a:r>
              <a:rPr lang="en-US" sz="3200" b="1" dirty="0">
                <a:latin typeface="Arial" panose="020B0604020202020204" pitchFamily="34" charset="0"/>
                <a:cs typeface="Arial" panose="020B0604020202020204" pitchFamily="34" charset="0"/>
              </a:rPr>
              <a:t>Recommendations based on insights &amp; visualizations:</a:t>
            </a:r>
            <a:br>
              <a:rPr lang="en-US" sz="3200" b="1"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48D6B68-FFBB-14B2-9FCF-7BBECD91D3DA}"/>
              </a:ext>
            </a:extLst>
          </p:cNvPr>
          <p:cNvPicPr>
            <a:picLocks noChangeAspect="1"/>
          </p:cNvPicPr>
          <p:nvPr/>
        </p:nvPicPr>
        <p:blipFill rotWithShape="1">
          <a:blip r:embed="rId2"/>
          <a:srcRect l="16564" r="26101" b="-2"/>
          <a:stretch/>
        </p:blipFill>
        <p:spPr>
          <a:xfrm>
            <a:off x="6096000" y="-1"/>
            <a:ext cx="6096000" cy="6858001"/>
          </a:xfrm>
          <a:prstGeom prst="rect">
            <a:avLst/>
          </a:prstGeom>
        </p:spPr>
      </p:pic>
    </p:spTree>
    <p:extLst>
      <p:ext uri="{BB962C8B-B14F-4D97-AF65-F5344CB8AC3E}">
        <p14:creationId xmlns:p14="http://schemas.microsoft.com/office/powerpoint/2010/main" val="3106550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9561-9DE7-D1C2-F8ED-67B39629DA04}"/>
              </a:ext>
            </a:extLst>
          </p:cNvPr>
          <p:cNvSpPr>
            <a:spLocks noGrp="1"/>
          </p:cNvSpPr>
          <p:nvPr>
            <p:ph type="title"/>
          </p:nvPr>
        </p:nvSpPr>
        <p:spPr>
          <a:xfrm>
            <a:off x="419100" y="502921"/>
            <a:ext cx="5341619" cy="1854674"/>
          </a:xfrm>
        </p:spPr>
        <p:txBody>
          <a:bodyPr anchor="b">
            <a:noAutofit/>
          </a:bodyPr>
          <a:lstStyle/>
          <a:p>
            <a:r>
              <a:rPr lang="en-US" sz="3200" b="1" dirty="0">
                <a:latin typeface="Arial" panose="020B0604020202020204" pitchFamily="34" charset="0"/>
                <a:cs typeface="Arial" panose="020B0604020202020204" pitchFamily="34" charset="0"/>
              </a:rPr>
              <a:t>Focus on artists &amp; releases with high scores:</a:t>
            </a:r>
            <a:br>
              <a:rPr lang="en-US" sz="3200" dirty="0">
                <a:latin typeface="Arial" panose="020B0604020202020204" pitchFamily="34" charset="0"/>
                <a:cs typeface="Arial" panose="020B0604020202020204" pitchFamily="34" charset="0"/>
              </a:rPr>
            </a:br>
            <a:endParaRPr lang="en-US"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79E9EDA-E043-E3B0-8AE3-A6B5585DD545}"/>
              </a:ext>
            </a:extLst>
          </p:cNvPr>
          <p:cNvSpPr>
            <a:spLocks noGrp="1"/>
          </p:cNvSpPr>
          <p:nvPr>
            <p:ph idx="1"/>
          </p:nvPr>
        </p:nvSpPr>
        <p:spPr>
          <a:xfrm>
            <a:off x="419100" y="2357595"/>
            <a:ext cx="4355265" cy="3447832"/>
          </a:xfrm>
        </p:spPr>
        <p:txBody>
          <a:bodyPr anchor="t">
            <a:normAutofit/>
          </a:bodyPr>
          <a:lstStyle/>
          <a:p>
            <a:r>
              <a:rPr lang="en-US" sz="2000" dirty="0">
                <a:latin typeface="Arial" panose="020B0604020202020204" pitchFamily="34" charset="0"/>
                <a:cs typeface="Arial" panose="020B0604020202020204" pitchFamily="34" charset="0"/>
              </a:rPr>
              <a:t>Promote artists with the most top songs and best overall scores.</a:t>
            </a:r>
          </a:p>
          <a:p>
            <a:r>
              <a:rPr lang="en-US" sz="2000" dirty="0">
                <a:latin typeface="Arial" panose="020B0604020202020204" pitchFamily="34" charset="0"/>
                <a:cs typeface="Arial" panose="020B0604020202020204" pitchFamily="34" charset="0"/>
              </a:rPr>
              <a:t>These artists are clearly resonating with listeners and achieving high ratings.</a:t>
            </a:r>
          </a:p>
          <a:p>
            <a:r>
              <a:rPr lang="en-US" sz="2000" dirty="0">
                <a:latin typeface="Arial" panose="020B0604020202020204" pitchFamily="34" charset="0"/>
                <a:cs typeface="Arial" panose="020B0604020202020204" pitchFamily="34" charset="0"/>
              </a:rPr>
              <a:t>Use "release by score" to identify specific albums with exceptional scores. Highlighting them in playlists, recommendations, and other promotional materials.</a:t>
            </a:r>
          </a:p>
          <a:p>
            <a:pPr marL="0" indent="0">
              <a:buNone/>
            </a:pPr>
            <a:endParaRPr lang="en-US" sz="2000" dirty="0"/>
          </a:p>
        </p:txBody>
      </p:sp>
      <p:pic>
        <p:nvPicPr>
          <p:cNvPr id="12" name="Picture 11" descr="Band instruments">
            <a:extLst>
              <a:ext uri="{FF2B5EF4-FFF2-40B4-BE49-F238E27FC236}">
                <a16:creationId xmlns:a16="http://schemas.microsoft.com/office/drawing/2014/main" id="{248089B4-D967-2D90-2B6E-508217092316}"/>
              </a:ext>
            </a:extLst>
          </p:cNvPr>
          <p:cNvPicPr>
            <a:picLocks noChangeAspect="1"/>
          </p:cNvPicPr>
          <p:nvPr/>
        </p:nvPicPr>
        <p:blipFill rotWithShape="1">
          <a:blip r:embed="rId2"/>
          <a:srcRect l="23144" r="15524" b="1"/>
          <a:stretch/>
        </p:blipFill>
        <p:spPr>
          <a:xfrm>
            <a:off x="6096000" y="10"/>
            <a:ext cx="6095999" cy="6857990"/>
          </a:xfrm>
          <a:prstGeom prst="rect">
            <a:avLst/>
          </a:prstGeom>
        </p:spPr>
      </p:pic>
    </p:spTree>
    <p:extLst>
      <p:ext uri="{BB962C8B-B14F-4D97-AF65-F5344CB8AC3E}">
        <p14:creationId xmlns:p14="http://schemas.microsoft.com/office/powerpoint/2010/main" val="1689251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BA43B-1A34-30FF-319C-B8AEEE926514}"/>
              </a:ext>
            </a:extLst>
          </p:cNvPr>
          <p:cNvSpPr>
            <a:spLocks noGrp="1"/>
          </p:cNvSpPr>
          <p:nvPr>
            <p:ph type="title"/>
          </p:nvPr>
        </p:nvSpPr>
        <p:spPr>
          <a:xfrm>
            <a:off x="411480" y="609909"/>
            <a:ext cx="5233146" cy="1616203"/>
          </a:xfrm>
        </p:spPr>
        <p:txBody>
          <a:bodyPr anchor="b">
            <a:normAutofit/>
          </a:bodyPr>
          <a:lstStyle/>
          <a:p>
            <a:r>
              <a:rPr lang="en-US" sz="3200" b="1" i="0" dirty="0">
                <a:effectLst/>
                <a:latin typeface="Arial" panose="020B0604020202020204" pitchFamily="34" charset="0"/>
                <a:cs typeface="Arial" panose="020B0604020202020204" pitchFamily="34" charset="0"/>
              </a:rPr>
              <a:t>Balance score with familiarity:</a:t>
            </a:r>
            <a:br>
              <a:rPr lang="en-US" sz="3200" b="1" i="0" dirty="0">
                <a:effectLst/>
                <a:latin typeface="Arial" panose="020B0604020202020204" pitchFamily="34" charset="0"/>
                <a:cs typeface="Arial" panose="020B0604020202020204" pitchFamily="34" charset="0"/>
              </a:rPr>
            </a:br>
            <a:endParaRPr lang="en-US"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931307E-F707-A183-D4BE-C2BCB8195BB4}"/>
              </a:ext>
            </a:extLst>
          </p:cNvPr>
          <p:cNvSpPr>
            <a:spLocks noGrp="1"/>
          </p:cNvSpPr>
          <p:nvPr>
            <p:ph idx="1"/>
          </p:nvPr>
        </p:nvSpPr>
        <p:spPr>
          <a:xfrm>
            <a:off x="411480" y="2019300"/>
            <a:ext cx="5577840" cy="4404360"/>
          </a:xfrm>
        </p:spPr>
        <p:txBody>
          <a:bodyPr anchor="t">
            <a:normAutofit lnSpcReduction="10000"/>
          </a:bodyPr>
          <a:lstStyle/>
          <a:p>
            <a:pPr marL="0" indent="0">
              <a:buNone/>
            </a:pPr>
            <a:endParaRPr lang="en-US" sz="1300" b="0" i="0" dirty="0">
              <a:effectLst/>
              <a:latin typeface="Google Sans"/>
            </a:endParaRPr>
          </a:p>
          <a:p>
            <a:pPr>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Score remains the primary driver for music recommendations, ensuring quality content takes precedence.</a:t>
            </a:r>
          </a:p>
          <a:p>
            <a:pPr>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Introducing familiarity as a secondary filter promotes a diverse music experience while still prioritizing high-quality tracks.</a:t>
            </a:r>
          </a:p>
          <a:p>
            <a:pPr>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Execute targeted campaigns to introduce artists with high scores but low familiarity, utilizing curated playlists and promotional initiatives.</a:t>
            </a:r>
          </a:p>
          <a:p>
            <a:pPr>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Artists with high familiarity but lower scores may benefit from strategic breaks or shifts in musical direction. Analyze listener feedback for valuable insights into improvement.</a:t>
            </a:r>
            <a:endParaRPr lang="en-US" sz="2000" dirty="0"/>
          </a:p>
        </p:txBody>
      </p:sp>
      <p:pic>
        <p:nvPicPr>
          <p:cNvPr id="5" name="Picture 4" descr="Top view of different musical instruments">
            <a:extLst>
              <a:ext uri="{FF2B5EF4-FFF2-40B4-BE49-F238E27FC236}">
                <a16:creationId xmlns:a16="http://schemas.microsoft.com/office/drawing/2014/main" id="{F9D6370E-BF9A-2C6F-AB46-86E2D1BF61E8}"/>
              </a:ext>
            </a:extLst>
          </p:cNvPr>
          <p:cNvPicPr>
            <a:picLocks noChangeAspect="1"/>
          </p:cNvPicPr>
          <p:nvPr/>
        </p:nvPicPr>
        <p:blipFill rotWithShape="1">
          <a:blip r:embed="rId2"/>
          <a:srcRect l="12927" r="27962"/>
          <a:stretch/>
        </p:blipFill>
        <p:spPr>
          <a:xfrm>
            <a:off x="6096000" y="10"/>
            <a:ext cx="6095999" cy="6857990"/>
          </a:xfrm>
          <a:prstGeom prst="rect">
            <a:avLst/>
          </a:prstGeom>
        </p:spPr>
      </p:pic>
    </p:spTree>
    <p:extLst>
      <p:ext uri="{BB962C8B-B14F-4D97-AF65-F5344CB8AC3E}">
        <p14:creationId xmlns:p14="http://schemas.microsoft.com/office/powerpoint/2010/main" val="5145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DC07C-928E-D227-DCBD-34C2A865A624}"/>
              </a:ext>
            </a:extLst>
          </p:cNvPr>
          <p:cNvSpPr>
            <a:spLocks noGrp="1"/>
          </p:cNvSpPr>
          <p:nvPr>
            <p:ph type="title"/>
          </p:nvPr>
        </p:nvSpPr>
        <p:spPr>
          <a:xfrm>
            <a:off x="148164" y="381974"/>
            <a:ext cx="11018520" cy="1805414"/>
          </a:xfrm>
        </p:spPr>
        <p:txBody>
          <a:bodyPr anchor="b">
            <a:normAutofit/>
          </a:bodyPr>
          <a:lstStyle/>
          <a:p>
            <a:r>
              <a:rPr lang="en-US" sz="3000" b="1" i="0" dirty="0">
                <a:effectLst/>
                <a:latin typeface="Arial" panose="020B0604020202020204" pitchFamily="34" charset="0"/>
                <a:cs typeface="Arial" panose="020B0604020202020204" pitchFamily="34" charset="0"/>
              </a:rPr>
              <a:t>  </a:t>
            </a:r>
            <a:r>
              <a:rPr lang="en-US" sz="3200" b="1" i="0" dirty="0">
                <a:effectLst/>
                <a:latin typeface="Arial" panose="020B0604020202020204" pitchFamily="34" charset="0"/>
                <a:cs typeface="Arial" panose="020B0604020202020204" pitchFamily="34" charset="0"/>
              </a:rPr>
              <a:t>Introduction</a:t>
            </a:r>
            <a:br>
              <a:rPr lang="en-US" sz="3200" b="1" dirty="0">
                <a:latin typeface="Arial" panose="020B0604020202020204" pitchFamily="34" charset="0"/>
                <a:cs typeface="Arial" panose="020B0604020202020204" pitchFamily="34" charset="0"/>
              </a:rPr>
            </a:br>
            <a:br>
              <a:rPr lang="en-US" sz="3000" b="0" i="0" dirty="0">
                <a:effectLst/>
                <a:latin typeface="Söhne"/>
              </a:rPr>
            </a:br>
            <a:endParaRPr lang="en-US" sz="3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C43C960-8512-5B84-A710-13AA77ED5AFA}"/>
              </a:ext>
            </a:extLst>
          </p:cNvPr>
          <p:cNvSpPr>
            <a:spLocks noGrp="1"/>
          </p:cNvSpPr>
          <p:nvPr>
            <p:ph idx="1"/>
          </p:nvPr>
        </p:nvSpPr>
        <p:spPr>
          <a:xfrm>
            <a:off x="285622" y="1790422"/>
            <a:ext cx="6713552" cy="4119172"/>
          </a:xfrm>
        </p:spPr>
        <p:txBody>
          <a:bodyPr anchor="t">
            <a:normAutofit/>
          </a:bodyPr>
          <a:lstStyle/>
          <a:p>
            <a:r>
              <a:rPr lang="en-US" sz="2000" b="0" i="0">
                <a:effectLst/>
                <a:latin typeface="Arial" panose="020B0604020202020204" pitchFamily="34" charset="0"/>
                <a:cs typeface="Arial" panose="020B0604020202020204" pitchFamily="34" charset="0"/>
              </a:rPr>
              <a:t>Welcome to our project, "Music Trend Analysis of Million Songs Dataset." </a:t>
            </a:r>
          </a:p>
          <a:p>
            <a:r>
              <a:rPr lang="en-US" sz="2000" b="0" i="0">
                <a:effectLst/>
                <a:latin typeface="Arial" panose="020B0604020202020204" pitchFamily="34" charset="0"/>
                <a:cs typeface="Arial" panose="020B0604020202020204" pitchFamily="34" charset="0"/>
              </a:rPr>
              <a:t>In a world where music is ever-evolving, our exploration dives into the Million Songs Dataset to uncover the secrets behind musical trends and successes. </a:t>
            </a:r>
          </a:p>
          <a:p>
            <a:r>
              <a:rPr lang="en-US" sz="2000" b="0" i="0">
                <a:effectLst/>
                <a:latin typeface="Arial" panose="020B0604020202020204" pitchFamily="34" charset="0"/>
                <a:cs typeface="Arial" panose="020B0604020202020204" pitchFamily="34" charset="0"/>
              </a:rPr>
              <a:t>With a focus on artists, releases, and key metrics like familiarity and scores, we aim to decode the patterns that shape the dynamic landscape of the music industry.</a:t>
            </a:r>
          </a:p>
          <a:p>
            <a:r>
              <a:rPr lang="en-US" sz="2000" b="0" i="0">
                <a:effectLst/>
                <a:latin typeface="Arial" panose="020B0604020202020204" pitchFamily="34" charset="0"/>
                <a:cs typeface="Arial" panose="020B0604020202020204" pitchFamily="34" charset="0"/>
              </a:rPr>
              <a:t>By leveraging this rich dataset, we aim to provide valuable insights that inform strategic decisions within the music industry, catering to artists, producers, record labels, and streaming platforms</a:t>
            </a:r>
            <a:r>
              <a:rPr lang="en-US" sz="2000" b="0" i="0">
                <a:effectLst/>
                <a:latin typeface="Söhne"/>
              </a:rPr>
              <a:t>.</a:t>
            </a:r>
            <a:endParaRPr lang="en-US" sz="2000" dirty="0">
              <a:latin typeface="Arial" panose="020B0604020202020204" pitchFamily="34" charset="0"/>
              <a:cs typeface="Arial" panose="020B0604020202020204" pitchFamily="34" charset="0"/>
            </a:endParaRPr>
          </a:p>
        </p:txBody>
      </p:sp>
      <p:pic>
        <p:nvPicPr>
          <p:cNvPr id="23" name="Picture 22" descr="A mic stand with a microphone on a lit stage">
            <a:extLst>
              <a:ext uri="{FF2B5EF4-FFF2-40B4-BE49-F238E27FC236}">
                <a16:creationId xmlns:a16="http://schemas.microsoft.com/office/drawing/2014/main" id="{EB76326B-2A36-B832-5E10-4A62F4C5C89C}"/>
              </a:ext>
            </a:extLst>
          </p:cNvPr>
          <p:cNvPicPr>
            <a:picLocks noChangeAspect="1"/>
          </p:cNvPicPr>
          <p:nvPr/>
        </p:nvPicPr>
        <p:blipFill rotWithShape="1">
          <a:blip r:embed="rId2"/>
          <a:srcRect l="15608" r="20176" b="2"/>
          <a:stretch/>
        </p:blipFill>
        <p:spPr>
          <a:xfrm>
            <a:off x="7771281" y="1926635"/>
            <a:ext cx="3941064" cy="4096512"/>
          </a:xfrm>
          <a:prstGeom prst="rect">
            <a:avLst/>
          </a:prstGeom>
        </p:spPr>
      </p:pic>
    </p:spTree>
    <p:extLst>
      <p:ext uri="{BB962C8B-B14F-4D97-AF65-F5344CB8AC3E}">
        <p14:creationId xmlns:p14="http://schemas.microsoft.com/office/powerpoint/2010/main" val="18435644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FFB9-021E-0F96-E242-5CDC3D1BFB52}"/>
              </a:ext>
            </a:extLst>
          </p:cNvPr>
          <p:cNvSpPr>
            <a:spLocks noGrp="1"/>
          </p:cNvSpPr>
          <p:nvPr>
            <p:ph type="title"/>
          </p:nvPr>
        </p:nvSpPr>
        <p:spPr>
          <a:xfrm>
            <a:off x="444195" y="352173"/>
            <a:ext cx="5234547" cy="1616203"/>
          </a:xfrm>
        </p:spPr>
        <p:txBody>
          <a:bodyPr anchor="b">
            <a:normAutofit/>
          </a:bodyPr>
          <a:lstStyle/>
          <a:p>
            <a:r>
              <a:rPr lang="en-US" sz="3200" b="1" dirty="0">
                <a:latin typeface="Arial" panose="020B0604020202020204" pitchFamily="34" charset="0"/>
                <a:cs typeface="Arial" panose="020B0604020202020204" pitchFamily="34" charset="0"/>
              </a:rPr>
              <a:t>Optimize song length based on data:</a:t>
            </a:r>
          </a:p>
        </p:txBody>
      </p:sp>
      <p:sp>
        <p:nvSpPr>
          <p:cNvPr id="3" name="Content Placeholder 2">
            <a:extLst>
              <a:ext uri="{FF2B5EF4-FFF2-40B4-BE49-F238E27FC236}">
                <a16:creationId xmlns:a16="http://schemas.microsoft.com/office/drawing/2014/main" id="{F6014A8B-D449-32B7-F1BB-E313B66E7551}"/>
              </a:ext>
            </a:extLst>
          </p:cNvPr>
          <p:cNvSpPr>
            <a:spLocks noGrp="1"/>
          </p:cNvSpPr>
          <p:nvPr>
            <p:ph idx="1"/>
          </p:nvPr>
        </p:nvSpPr>
        <p:spPr>
          <a:xfrm>
            <a:off x="525221" y="2505934"/>
            <a:ext cx="4736264" cy="3756268"/>
          </a:xfrm>
        </p:spPr>
        <p:txBody>
          <a:bodyPr anchor="t">
            <a:normAutofit/>
          </a:bodyPr>
          <a:lstStyle/>
          <a:p>
            <a:r>
              <a:rPr lang="en-US" sz="2000" b="0" i="0" dirty="0">
                <a:effectLst/>
                <a:latin typeface="Arial" panose="020B0604020202020204" pitchFamily="34" charset="0"/>
                <a:cs typeface="Arial" panose="020B0604020202020204" pitchFamily="34" charset="0"/>
              </a:rPr>
              <a:t>Consider focusing on the "optimal length" range that tends to perform well based on the data.</a:t>
            </a:r>
          </a:p>
          <a:p>
            <a:r>
              <a:rPr lang="en-US" sz="2000" dirty="0">
                <a:latin typeface="Arial" panose="020B0604020202020204" pitchFamily="34" charset="0"/>
                <a:cs typeface="Arial" panose="020B0604020202020204" pitchFamily="34" charset="0"/>
              </a:rPr>
              <a:t>Be</a:t>
            </a:r>
            <a:r>
              <a:rPr lang="en-US" sz="2000" b="0" i="0" dirty="0">
                <a:effectLst/>
                <a:latin typeface="Arial" panose="020B0604020202020204" pitchFamily="34" charset="0"/>
                <a:cs typeface="Arial" panose="020B0604020202020204" pitchFamily="34" charset="0"/>
              </a:rPr>
              <a:t> mindful of listener preferences and avoid overly short or long tracks unless it aligns with the artist's creative vision.</a:t>
            </a:r>
            <a:endParaRPr lang="en-US" sz="2000" dirty="0">
              <a:latin typeface="Arial" panose="020B0604020202020204" pitchFamily="34" charset="0"/>
              <a:cs typeface="Arial" panose="020B0604020202020204" pitchFamily="34" charset="0"/>
            </a:endParaRPr>
          </a:p>
        </p:txBody>
      </p:sp>
      <p:pic>
        <p:nvPicPr>
          <p:cNvPr id="5" name="Picture 4" descr="Close up of audio equipment">
            <a:extLst>
              <a:ext uri="{FF2B5EF4-FFF2-40B4-BE49-F238E27FC236}">
                <a16:creationId xmlns:a16="http://schemas.microsoft.com/office/drawing/2014/main" id="{C7410EB4-8581-E06E-DFD0-7F21BF5B50CD}"/>
              </a:ext>
            </a:extLst>
          </p:cNvPr>
          <p:cNvPicPr>
            <a:picLocks noChangeAspect="1"/>
          </p:cNvPicPr>
          <p:nvPr/>
        </p:nvPicPr>
        <p:blipFill rotWithShape="1">
          <a:blip r:embed="rId2"/>
          <a:srcRect l="14199" r="26467" b="-1"/>
          <a:stretch/>
        </p:blipFill>
        <p:spPr>
          <a:xfrm>
            <a:off x="6096000" y="10"/>
            <a:ext cx="6095999" cy="6857990"/>
          </a:xfrm>
          <a:prstGeom prst="rect">
            <a:avLst/>
          </a:prstGeom>
        </p:spPr>
      </p:pic>
    </p:spTree>
    <p:extLst>
      <p:ext uri="{BB962C8B-B14F-4D97-AF65-F5344CB8AC3E}">
        <p14:creationId xmlns:p14="http://schemas.microsoft.com/office/powerpoint/2010/main" val="1107937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8AFC-3DEB-498E-88CF-68B89337EFD4}"/>
              </a:ext>
            </a:extLst>
          </p:cNvPr>
          <p:cNvSpPr>
            <a:spLocks noGrp="1"/>
          </p:cNvSpPr>
          <p:nvPr>
            <p:ph type="title"/>
          </p:nvPr>
        </p:nvSpPr>
        <p:spPr>
          <a:xfrm>
            <a:off x="1054647" y="522943"/>
            <a:ext cx="3875941" cy="827740"/>
          </a:xfrm>
        </p:spPr>
        <p:txBody>
          <a:bodyPr anchor="ctr">
            <a:normAutofit/>
          </a:bodyPr>
          <a:lstStyle/>
          <a:p>
            <a:r>
              <a:rPr lang="en-US" sz="3200" b="1" dirty="0">
                <a:latin typeface="Arial" panose="020B0604020202020204" pitchFamily="34" charset="0"/>
                <a:cs typeface="Arial" panose="020B0604020202020204" pitchFamily="34" charset="0"/>
              </a:rPr>
              <a:t>Role Assignment</a:t>
            </a:r>
          </a:p>
        </p:txBody>
      </p:sp>
      <p:sp>
        <p:nvSpPr>
          <p:cNvPr id="3" name="Content Placeholder 2">
            <a:extLst>
              <a:ext uri="{FF2B5EF4-FFF2-40B4-BE49-F238E27FC236}">
                <a16:creationId xmlns:a16="http://schemas.microsoft.com/office/drawing/2014/main" id="{C3400B82-6D9F-B79C-309E-421CF8533C1D}"/>
              </a:ext>
            </a:extLst>
          </p:cNvPr>
          <p:cNvSpPr>
            <a:spLocks noGrp="1"/>
          </p:cNvSpPr>
          <p:nvPr>
            <p:ph idx="1"/>
          </p:nvPr>
        </p:nvSpPr>
        <p:spPr>
          <a:xfrm>
            <a:off x="373329" y="1619624"/>
            <a:ext cx="5890011" cy="4715433"/>
          </a:xfrm>
        </p:spPr>
        <p:txBody>
          <a:bodyPr anchor="ctr">
            <a:normAutofit/>
          </a:bodyPr>
          <a:lstStyle/>
          <a:p>
            <a:pPr marL="457200" indent="-457200">
              <a:buFont typeface="+mj-lt"/>
              <a:buAutoNum type="arabicPeriod"/>
            </a:pPr>
            <a:r>
              <a:rPr lang="en-US" sz="1600" b="1" dirty="0">
                <a:latin typeface="Arial" panose="020B0604020202020204" pitchFamily="34" charset="0"/>
                <a:cs typeface="Arial" panose="020B0604020202020204" pitchFamily="34" charset="0"/>
              </a:rPr>
              <a:t>Group Leader:  </a:t>
            </a:r>
            <a:r>
              <a:rPr lang="en-US" sz="1600" dirty="0">
                <a:latin typeface="Arial" panose="020B0604020202020204" pitchFamily="34" charset="0"/>
                <a:cs typeface="Arial" panose="020B0604020202020204" pitchFamily="34" charset="0"/>
              </a:rPr>
              <a:t>Madison L </a:t>
            </a:r>
            <a:r>
              <a:rPr lang="en-US" sz="1600" dirty="0" err="1">
                <a:latin typeface="Arial" panose="020B0604020202020204" pitchFamily="34" charset="0"/>
                <a:cs typeface="Arial" panose="020B0604020202020204" pitchFamily="34" charset="0"/>
              </a:rPr>
              <a:t>Rundell</a:t>
            </a:r>
            <a:r>
              <a:rPr lang="en-US" sz="1600" dirty="0">
                <a:latin typeface="Arial" panose="020B0604020202020204" pitchFamily="34" charset="0"/>
                <a:cs typeface="Arial" panose="020B0604020202020204" pitchFamily="34" charset="0"/>
              </a:rPr>
              <a:t>,  our group leader played a pivotal role in coordinating efforts, fostering collaboration, and ensuring the overall success of the project. </a:t>
            </a:r>
          </a:p>
          <a:p>
            <a:pPr marL="457200" indent="-457200">
              <a:buFont typeface="+mj-lt"/>
              <a:buAutoNum type="arabicPeriod"/>
            </a:pPr>
            <a:r>
              <a:rPr lang="en-US" sz="1600" b="1" dirty="0">
                <a:latin typeface="Arial" panose="020B0604020202020204" pitchFamily="34" charset="0"/>
                <a:cs typeface="Arial" panose="020B0604020202020204" pitchFamily="34" charset="0"/>
              </a:rPr>
              <a:t>Data Engineer: </a:t>
            </a:r>
            <a:r>
              <a:rPr lang="en-US" sz="1600" dirty="0">
                <a:latin typeface="Arial" panose="020B0604020202020204" pitchFamily="34" charset="0"/>
                <a:cs typeface="Arial" panose="020B0604020202020204" pitchFamily="34" charset="0"/>
              </a:rPr>
              <a:t>Michael A Byrd, our data engineer was responsible for collecting, cleaning, and organizing the dataset. He leveraged his technical skills to handle data pipelines and ensured the availability of high-quality data for analysis.</a:t>
            </a:r>
          </a:p>
          <a:p>
            <a:pPr marL="457200" indent="-457200">
              <a:buFont typeface="+mj-lt"/>
              <a:buAutoNum type="arabicPeriod"/>
            </a:pPr>
            <a:r>
              <a:rPr lang="en-US" sz="1600" b="1" dirty="0">
                <a:latin typeface="Arial" panose="020B0604020202020204" pitchFamily="34" charset="0"/>
                <a:cs typeface="Arial" panose="020B0604020202020204" pitchFamily="34" charset="0"/>
              </a:rPr>
              <a:t>Business Analyst: </a:t>
            </a:r>
            <a:r>
              <a:rPr lang="en-US" sz="1600" dirty="0">
                <a:latin typeface="Arial" panose="020B0604020202020204" pitchFamily="34" charset="0"/>
                <a:cs typeface="Arial" panose="020B0604020202020204" pitchFamily="34" charset="0"/>
              </a:rPr>
              <a:t>Jheel Jagani, translated data insights into actionable business strategies. Her role bridges the gap between technical findings and strategic decision-making.</a:t>
            </a:r>
          </a:p>
          <a:p>
            <a:pPr marL="457200" indent="-457200">
              <a:buFont typeface="+mj-lt"/>
              <a:buAutoNum type="arabicPeriod"/>
            </a:pPr>
            <a:r>
              <a:rPr lang="en-US" sz="1600" b="1" dirty="0">
                <a:latin typeface="Arial" panose="020B0604020202020204" pitchFamily="34" charset="0"/>
                <a:cs typeface="Arial" panose="020B0604020202020204" pitchFamily="34" charset="0"/>
              </a:rPr>
              <a:t>Project Manager: </a:t>
            </a:r>
            <a:r>
              <a:rPr lang="en-US" sz="1600" dirty="0">
                <a:latin typeface="Arial" panose="020B0604020202020204" pitchFamily="34" charset="0"/>
                <a:cs typeface="Arial" panose="020B0604020202020204" pitchFamily="34" charset="0"/>
              </a:rPr>
              <a:t>Sudha Rani </a:t>
            </a:r>
            <a:r>
              <a:rPr lang="en-US" sz="1600" dirty="0" err="1">
                <a:latin typeface="Arial" panose="020B0604020202020204" pitchFamily="34" charset="0"/>
                <a:cs typeface="Arial" panose="020B0604020202020204" pitchFamily="34" charset="0"/>
              </a:rPr>
              <a:t>Seeli</a:t>
            </a:r>
            <a:r>
              <a:rPr lang="en-US" sz="1600" dirty="0">
                <a:latin typeface="Arial" panose="020B0604020202020204" pitchFamily="34" charset="0"/>
                <a:cs typeface="Arial" panose="020B0604020202020204" pitchFamily="34" charset="0"/>
              </a:rPr>
              <a:t>, oversaw the project's planning, execution, and delivery. She coordinated tasks, managed timelines, and ensured that the team stayed on track to meet project goals. Leveraging her effective communication and organizational skills was crucial for this project.</a:t>
            </a:r>
          </a:p>
        </p:txBody>
      </p:sp>
      <p:pic>
        <p:nvPicPr>
          <p:cNvPr id="7" name="Picture 6" descr="Metallic spheres connected in mesh">
            <a:extLst>
              <a:ext uri="{FF2B5EF4-FFF2-40B4-BE49-F238E27FC236}">
                <a16:creationId xmlns:a16="http://schemas.microsoft.com/office/drawing/2014/main" id="{1AD0C503-36AF-00CB-7F71-60B3E99E8FCB}"/>
              </a:ext>
            </a:extLst>
          </p:cNvPr>
          <p:cNvPicPr>
            <a:picLocks noChangeAspect="1"/>
          </p:cNvPicPr>
          <p:nvPr/>
        </p:nvPicPr>
        <p:blipFill rotWithShape="1">
          <a:blip r:embed="rId2"/>
          <a:srcRect l="22565" r="2559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898556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187A-25D4-3A12-1A90-DBCE6AFDCA8B}"/>
              </a:ext>
            </a:extLst>
          </p:cNvPr>
          <p:cNvSpPr>
            <a:spLocks noGrp="1"/>
          </p:cNvSpPr>
          <p:nvPr>
            <p:ph type="title"/>
          </p:nvPr>
        </p:nvSpPr>
        <p:spPr>
          <a:xfrm>
            <a:off x="579513" y="-3760"/>
            <a:ext cx="4355265" cy="1616203"/>
          </a:xfrm>
        </p:spPr>
        <p:txBody>
          <a:bodyPr anchor="b">
            <a:normAutofit/>
          </a:bodyPr>
          <a:lstStyle/>
          <a:p>
            <a:r>
              <a:rPr lang="en-US" sz="3200"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01906817-700B-4945-2936-9F23D1B5F76F}"/>
              </a:ext>
            </a:extLst>
          </p:cNvPr>
          <p:cNvSpPr>
            <a:spLocks noGrp="1"/>
          </p:cNvSpPr>
          <p:nvPr>
            <p:ph idx="1"/>
          </p:nvPr>
        </p:nvSpPr>
        <p:spPr>
          <a:xfrm>
            <a:off x="457592" y="1854464"/>
            <a:ext cx="5287888" cy="4340596"/>
          </a:xfrm>
        </p:spPr>
        <p:txBody>
          <a:bodyPr anchor="t">
            <a:normAutofit/>
          </a:bodyPr>
          <a:lstStyle/>
          <a:p>
            <a:r>
              <a:rPr lang="en-US" sz="2000" dirty="0">
                <a:latin typeface="Arial" panose="020B0604020202020204" pitchFamily="34" charset="0"/>
                <a:cs typeface="Arial" panose="020B0604020202020204" pitchFamily="34" charset="0"/>
              </a:rPr>
              <a:t>In our journey through the "Music Trend Analysis of Million Songs Dataset," we've uncovered fascinating patterns in the music world.</a:t>
            </a:r>
          </a:p>
          <a:p>
            <a:r>
              <a:rPr lang="en-US" sz="2000" dirty="0">
                <a:latin typeface="Arial" panose="020B0604020202020204" pitchFamily="34" charset="0"/>
                <a:cs typeface="Arial" panose="020B0604020202020204" pitchFamily="34" charset="0"/>
              </a:rPr>
              <a:t>Exploring artist scores and familiarity, we found the keys to promoting diverse music effectively. Our visuals on top artists, releases, and song length provide a clear tune for strategic decisions. </a:t>
            </a:r>
          </a:p>
          <a:p>
            <a:r>
              <a:rPr lang="en-US" sz="2000" dirty="0">
                <a:latin typeface="Arial" panose="020B0604020202020204" pitchFamily="34" charset="0"/>
                <a:cs typeface="Arial" panose="020B0604020202020204" pitchFamily="34" charset="0"/>
              </a:rPr>
              <a:t>This project isn't just about numbers; it's a guide for navigating the ever-changing landscape of music trends, ensuring that every note resonates with the audience.</a:t>
            </a:r>
          </a:p>
        </p:txBody>
      </p:sp>
      <p:pic>
        <p:nvPicPr>
          <p:cNvPr id="5" name="Picture 4" descr="Piano">
            <a:extLst>
              <a:ext uri="{FF2B5EF4-FFF2-40B4-BE49-F238E27FC236}">
                <a16:creationId xmlns:a16="http://schemas.microsoft.com/office/drawing/2014/main" id="{225ABED8-2C21-89A6-34D9-3ED791526EC9}"/>
              </a:ext>
            </a:extLst>
          </p:cNvPr>
          <p:cNvPicPr>
            <a:picLocks noChangeAspect="1"/>
          </p:cNvPicPr>
          <p:nvPr/>
        </p:nvPicPr>
        <p:blipFill rotWithShape="1">
          <a:blip r:embed="rId2"/>
          <a:srcRect l="11058" r="29607" b="-1"/>
          <a:stretch/>
        </p:blipFill>
        <p:spPr>
          <a:xfrm>
            <a:off x="6096000" y="10"/>
            <a:ext cx="6095999" cy="6857990"/>
          </a:xfrm>
          <a:prstGeom prst="rect">
            <a:avLst/>
          </a:prstGeom>
        </p:spPr>
      </p:pic>
    </p:spTree>
    <p:extLst>
      <p:ext uri="{BB962C8B-B14F-4D97-AF65-F5344CB8AC3E}">
        <p14:creationId xmlns:p14="http://schemas.microsoft.com/office/powerpoint/2010/main" val="1895220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F4BB-D6A2-F6F1-572C-13A5B7217B15}"/>
              </a:ext>
            </a:extLst>
          </p:cNvPr>
          <p:cNvSpPr>
            <a:spLocks noGrp="1"/>
          </p:cNvSpPr>
          <p:nvPr>
            <p:ph type="title"/>
          </p:nvPr>
        </p:nvSpPr>
        <p:spPr>
          <a:xfrm>
            <a:off x="572493" y="238539"/>
            <a:ext cx="11018520" cy="1434415"/>
          </a:xfrm>
        </p:spPr>
        <p:txBody>
          <a:bodyPr anchor="b">
            <a:normAutofit/>
          </a:bodyPr>
          <a:lstStyle/>
          <a:p>
            <a:r>
              <a:rPr lang="en-US" sz="3200" b="1" dirty="0">
                <a:latin typeface="Arial" panose="020B0604020202020204" pitchFamily="34" charset="0"/>
                <a:cs typeface="Arial" panose="020B0604020202020204" pitchFamily="34" charset="0"/>
              </a:rPr>
              <a:t>Dataset Overview</a:t>
            </a:r>
          </a:p>
        </p:txBody>
      </p:sp>
      <p:sp>
        <p:nvSpPr>
          <p:cNvPr id="3" name="Content Placeholder 2">
            <a:extLst>
              <a:ext uri="{FF2B5EF4-FFF2-40B4-BE49-F238E27FC236}">
                <a16:creationId xmlns:a16="http://schemas.microsoft.com/office/drawing/2014/main" id="{65699C31-4C26-AC53-2614-A2E458FAF466}"/>
              </a:ext>
            </a:extLst>
          </p:cNvPr>
          <p:cNvSpPr>
            <a:spLocks noGrp="1"/>
          </p:cNvSpPr>
          <p:nvPr>
            <p:ph idx="1"/>
          </p:nvPr>
        </p:nvSpPr>
        <p:spPr>
          <a:xfrm>
            <a:off x="572493" y="2071316"/>
            <a:ext cx="6856260" cy="4119172"/>
          </a:xfrm>
        </p:spPr>
        <p:txBody>
          <a:bodyPr anchor="t">
            <a:normAutofit fontScale="70000" lnSpcReduction="20000"/>
          </a:bodyPr>
          <a:lstStyle/>
          <a:p>
            <a:pPr marL="0" indent="0">
              <a:buNone/>
            </a:pPr>
            <a:r>
              <a:rPr lang="en-US" sz="2000" b="1" dirty="0">
                <a:latin typeface="Arial" panose="020B0604020202020204" pitchFamily="34" charset="0"/>
                <a:cs typeface="Arial" panose="020B0604020202020204" pitchFamily="34" charset="0"/>
              </a:rPr>
              <a:t>Columns:</a:t>
            </a:r>
            <a:endParaRPr lang="en-US" sz="2000" dirty="0">
              <a:latin typeface="Arial" panose="020B0604020202020204" pitchFamily="34" charset="0"/>
              <a:cs typeface="Arial" panose="020B0604020202020204" pitchFamily="34" charset="0"/>
            </a:endParaRPr>
          </a:p>
          <a:p>
            <a:r>
              <a:rPr lang="en-US" sz="1900" b="1" dirty="0">
                <a:latin typeface="Arial" panose="020B0604020202020204" pitchFamily="34" charset="0"/>
                <a:cs typeface="Arial" panose="020B0604020202020204" pitchFamily="34" charset="0"/>
              </a:rPr>
              <a:t>Title: </a:t>
            </a:r>
            <a:r>
              <a:rPr lang="en-US" sz="1900" dirty="0">
                <a:latin typeface="Arial" panose="020B0604020202020204" pitchFamily="34" charset="0"/>
                <a:cs typeface="Arial" panose="020B0604020202020204" pitchFamily="34" charset="0"/>
              </a:rPr>
              <a:t>The title of the music track.</a:t>
            </a:r>
          </a:p>
          <a:p>
            <a:r>
              <a:rPr lang="en-US" sz="1900" b="1" dirty="0">
                <a:latin typeface="Arial" panose="020B0604020202020204" pitchFamily="34" charset="0"/>
                <a:cs typeface="Arial" panose="020B0604020202020204" pitchFamily="34" charset="0"/>
              </a:rPr>
              <a:t>Release:</a:t>
            </a:r>
            <a:r>
              <a:rPr lang="en-US" sz="1900" dirty="0">
                <a:latin typeface="Arial" panose="020B0604020202020204" pitchFamily="34" charset="0"/>
                <a:cs typeface="Arial" panose="020B0604020202020204" pitchFamily="34" charset="0"/>
              </a:rPr>
              <a:t> Date of the track's release.</a:t>
            </a:r>
          </a:p>
          <a:p>
            <a:r>
              <a:rPr lang="en-US" sz="1900" b="1" dirty="0">
                <a:latin typeface="Arial" panose="020B0604020202020204" pitchFamily="34" charset="0"/>
                <a:cs typeface="Arial" panose="020B0604020202020204" pitchFamily="34" charset="0"/>
              </a:rPr>
              <a:t>Artist ID: </a:t>
            </a:r>
            <a:r>
              <a:rPr lang="en-US" sz="1900" dirty="0">
                <a:latin typeface="Arial" panose="020B0604020202020204" pitchFamily="34" charset="0"/>
                <a:cs typeface="Arial" panose="020B0604020202020204" pitchFamily="34" charset="0"/>
              </a:rPr>
              <a:t>Unique identifier for the artist.</a:t>
            </a:r>
          </a:p>
          <a:p>
            <a:r>
              <a:rPr lang="en-US" sz="1900" b="1" dirty="0">
                <a:latin typeface="Arial" panose="020B0604020202020204" pitchFamily="34" charset="0"/>
                <a:cs typeface="Arial" panose="020B0604020202020204" pitchFamily="34" charset="0"/>
              </a:rPr>
              <a:t>Artist Name: </a:t>
            </a:r>
            <a:r>
              <a:rPr lang="en-US" sz="1900" dirty="0">
                <a:latin typeface="Arial" panose="020B0604020202020204" pitchFamily="34" charset="0"/>
                <a:cs typeface="Arial" panose="020B0604020202020204" pitchFamily="34" charset="0"/>
              </a:rPr>
              <a:t>Name of the artist or group.</a:t>
            </a:r>
          </a:p>
          <a:p>
            <a:r>
              <a:rPr lang="en-US" sz="1900" b="1" dirty="0">
                <a:latin typeface="Arial" panose="020B0604020202020204" pitchFamily="34" charset="0"/>
                <a:cs typeface="Arial" panose="020B0604020202020204" pitchFamily="34" charset="0"/>
              </a:rPr>
              <a:t>Duration:</a:t>
            </a:r>
            <a:r>
              <a:rPr lang="en-US" sz="1900" dirty="0">
                <a:latin typeface="Arial" panose="020B0604020202020204" pitchFamily="34" charset="0"/>
                <a:cs typeface="Arial" panose="020B0604020202020204" pitchFamily="34" charset="0"/>
              </a:rPr>
              <a:t> Duration of the track in its original form.</a:t>
            </a:r>
          </a:p>
          <a:p>
            <a:r>
              <a:rPr lang="en-US" sz="1900" b="1" dirty="0">
                <a:latin typeface="Arial" panose="020B0604020202020204" pitchFamily="34" charset="0"/>
                <a:cs typeface="Arial" panose="020B0604020202020204" pitchFamily="34" charset="0"/>
              </a:rPr>
              <a:t>Artist Familiarity: </a:t>
            </a:r>
            <a:r>
              <a:rPr lang="en-US" sz="1900" dirty="0">
                <a:latin typeface="Arial" panose="020B0604020202020204" pitchFamily="34" charset="0"/>
                <a:cs typeface="Arial" panose="020B0604020202020204" pitchFamily="34" charset="0"/>
              </a:rPr>
              <a:t>A metric indicating the artist's familiarity within the dataset.</a:t>
            </a:r>
          </a:p>
          <a:p>
            <a:r>
              <a:rPr lang="en-US" sz="1900" b="1" dirty="0">
                <a:latin typeface="Arial" panose="020B0604020202020204" pitchFamily="34" charset="0"/>
                <a:cs typeface="Arial" panose="020B0604020202020204" pitchFamily="34" charset="0"/>
              </a:rPr>
              <a:t>Score (formerly Hotttnesss): </a:t>
            </a:r>
            <a:r>
              <a:rPr lang="en-US" sz="1900" dirty="0">
                <a:latin typeface="Arial" panose="020B0604020202020204" pitchFamily="34" charset="0"/>
                <a:cs typeface="Arial" panose="020B0604020202020204" pitchFamily="34" charset="0"/>
              </a:rPr>
              <a:t>A score reflecting the track's popularity or "hotness“ within the dataset.</a:t>
            </a:r>
          </a:p>
          <a:p>
            <a:r>
              <a:rPr lang="en-US" sz="1900" b="1" dirty="0">
                <a:latin typeface="Arial" panose="020B0604020202020204" pitchFamily="34" charset="0"/>
                <a:cs typeface="Arial" panose="020B0604020202020204" pitchFamily="34" charset="0"/>
              </a:rPr>
              <a:t>Year: </a:t>
            </a:r>
            <a:r>
              <a:rPr lang="en-US" sz="1900" dirty="0">
                <a:latin typeface="Arial" panose="020B0604020202020204" pitchFamily="34" charset="0"/>
                <a:cs typeface="Arial" panose="020B0604020202020204" pitchFamily="34" charset="0"/>
              </a:rPr>
              <a:t>The year the track was released.</a:t>
            </a:r>
          </a:p>
          <a:p>
            <a:pPr marL="0" indent="0">
              <a:buNone/>
            </a:pPr>
            <a:endParaRPr lang="en-US" sz="19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New Columns:</a:t>
            </a:r>
          </a:p>
          <a:p>
            <a:r>
              <a:rPr lang="en-US" sz="1900" b="1" dirty="0">
                <a:latin typeface="Arial" panose="020B0604020202020204" pitchFamily="34" charset="0"/>
                <a:cs typeface="Arial" panose="020B0604020202020204" pitchFamily="34" charset="0"/>
              </a:rPr>
              <a:t>Duration in Minutes: </a:t>
            </a:r>
            <a:r>
              <a:rPr lang="en-US" sz="1900" dirty="0">
                <a:latin typeface="Arial" panose="020B0604020202020204" pitchFamily="34" charset="0"/>
                <a:cs typeface="Arial" panose="020B0604020202020204" pitchFamily="34" charset="0"/>
              </a:rPr>
              <a:t>To provide a more user-friendly representation of the track duration.</a:t>
            </a:r>
          </a:p>
          <a:p>
            <a:r>
              <a:rPr lang="en-US" sz="1900" b="1" dirty="0">
                <a:latin typeface="Arial" panose="020B0604020202020204" pitchFamily="34" charset="0"/>
                <a:cs typeface="Arial" panose="020B0604020202020204" pitchFamily="34" charset="0"/>
              </a:rPr>
              <a:t>Difference Fam-Score: </a:t>
            </a:r>
            <a:r>
              <a:rPr lang="en-US" sz="1900" dirty="0">
                <a:latin typeface="Arial" panose="020B0604020202020204" pitchFamily="34" charset="0"/>
                <a:cs typeface="Arial" panose="020B0604020202020204" pitchFamily="34" charset="0"/>
              </a:rPr>
              <a:t>Artist Familiarity Score minus the Track Score.</a:t>
            </a:r>
          </a:p>
          <a:p>
            <a:pPr marL="0" indent="0">
              <a:buNone/>
            </a:pPr>
            <a:endParaRPr lang="en-US" sz="1200" dirty="0">
              <a:latin typeface="Arial" panose="020B0604020202020204" pitchFamily="34" charset="0"/>
              <a:cs typeface="Arial" panose="020B0604020202020204" pitchFamily="34" charset="0"/>
            </a:endParaRPr>
          </a:p>
        </p:txBody>
      </p:sp>
      <p:pic>
        <p:nvPicPr>
          <p:cNvPr id="14" name="Picture 13" descr="Music sheet">
            <a:extLst>
              <a:ext uri="{FF2B5EF4-FFF2-40B4-BE49-F238E27FC236}">
                <a16:creationId xmlns:a16="http://schemas.microsoft.com/office/drawing/2014/main" id="{ED359695-51BA-BEB5-412F-D88A4651B8F9}"/>
              </a:ext>
            </a:extLst>
          </p:cNvPr>
          <p:cNvPicPr>
            <a:picLocks noChangeAspect="1"/>
          </p:cNvPicPr>
          <p:nvPr/>
        </p:nvPicPr>
        <p:blipFill rotWithShape="1">
          <a:blip r:embed="rId2"/>
          <a:srcRect r="35784" b="2"/>
          <a:stretch/>
        </p:blipFill>
        <p:spPr>
          <a:xfrm>
            <a:off x="7603940" y="1672954"/>
            <a:ext cx="3941064" cy="4096512"/>
          </a:xfrm>
          <a:prstGeom prst="rect">
            <a:avLst/>
          </a:prstGeom>
        </p:spPr>
      </p:pic>
    </p:spTree>
    <p:extLst>
      <p:ext uri="{BB962C8B-B14F-4D97-AF65-F5344CB8AC3E}">
        <p14:creationId xmlns:p14="http://schemas.microsoft.com/office/powerpoint/2010/main" val="3452047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E5F8B-5F22-CF12-AA1F-022BD9F5CE8C}"/>
              </a:ext>
            </a:extLst>
          </p:cNvPr>
          <p:cNvSpPr>
            <a:spLocks noGrp="1"/>
          </p:cNvSpPr>
          <p:nvPr>
            <p:ph type="title"/>
          </p:nvPr>
        </p:nvSpPr>
        <p:spPr>
          <a:xfrm>
            <a:off x="572493" y="238539"/>
            <a:ext cx="11018520" cy="1434415"/>
          </a:xfrm>
        </p:spPr>
        <p:txBody>
          <a:bodyPr anchor="b">
            <a:normAutofit/>
          </a:bodyPr>
          <a:lstStyle/>
          <a:p>
            <a:r>
              <a:rPr lang="en-US" sz="3200" b="1" dirty="0">
                <a:latin typeface="Arial" panose="020B0604020202020204" pitchFamily="34" charset="0"/>
                <a:cs typeface="Arial" panose="020B0604020202020204" pitchFamily="34" charset="0"/>
              </a:rPr>
              <a:t>Data Quality Assessment </a:t>
            </a:r>
          </a:p>
        </p:txBody>
      </p:sp>
      <p:sp>
        <p:nvSpPr>
          <p:cNvPr id="3" name="Content Placeholder 2">
            <a:extLst>
              <a:ext uri="{FF2B5EF4-FFF2-40B4-BE49-F238E27FC236}">
                <a16:creationId xmlns:a16="http://schemas.microsoft.com/office/drawing/2014/main" id="{5FAC7DB0-D6C2-DECE-9C13-0F1BE8EE7A71}"/>
              </a:ext>
            </a:extLst>
          </p:cNvPr>
          <p:cNvSpPr>
            <a:spLocks noGrp="1"/>
          </p:cNvSpPr>
          <p:nvPr>
            <p:ph idx="1"/>
          </p:nvPr>
        </p:nvSpPr>
        <p:spPr>
          <a:xfrm>
            <a:off x="572493" y="2071316"/>
            <a:ext cx="6665013" cy="4119172"/>
          </a:xfrm>
        </p:spPr>
        <p:txBody>
          <a:bodyPr anchor="t">
            <a:normAutofit/>
          </a:bodyPr>
          <a:lstStyle/>
          <a:p>
            <a:pPr marL="0" indent="0">
              <a:buNone/>
            </a:pPr>
            <a:endParaRPr lang="en-US" sz="1500" b="1" i="0" dirty="0">
              <a:effectLst/>
              <a:latin typeface="Arial" panose="020B0604020202020204" pitchFamily="34" charset="0"/>
              <a:cs typeface="Arial" panose="020B0604020202020204" pitchFamily="34" charset="0"/>
            </a:endParaRPr>
          </a:p>
          <a:p>
            <a:pPr marL="0" indent="0">
              <a:buNone/>
            </a:pPr>
            <a:r>
              <a:rPr lang="en-US" sz="1500" b="1" i="0" dirty="0">
                <a:effectLst/>
                <a:latin typeface="Arial" panose="020B0604020202020204" pitchFamily="34" charset="0"/>
                <a:cs typeface="Arial" panose="020B0604020202020204" pitchFamily="34" charset="0"/>
              </a:rPr>
              <a:t>Correlation Matrix:</a:t>
            </a:r>
          </a:p>
          <a:p>
            <a:r>
              <a:rPr lang="en-US" sz="1500" b="0" i="0" dirty="0">
                <a:effectLst/>
                <a:latin typeface="Arial" panose="020B0604020202020204" pitchFamily="34" charset="0"/>
                <a:cs typeface="Arial" panose="020B0604020202020204" pitchFamily="34" charset="0"/>
              </a:rPr>
              <a:t>Artist familiarity and hotttnesss go hand in hand.</a:t>
            </a:r>
          </a:p>
          <a:p>
            <a:r>
              <a:rPr lang="en-US" sz="1500" b="0" i="0" dirty="0">
                <a:effectLst/>
                <a:latin typeface="Arial" panose="020B0604020202020204" pitchFamily="34" charset="0"/>
                <a:cs typeface="Arial" panose="020B0604020202020204" pitchFamily="34" charset="0"/>
              </a:rPr>
              <a:t>Year and duration don't strongly relate to other features.</a:t>
            </a:r>
          </a:p>
          <a:p>
            <a:pPr marL="0" indent="0">
              <a:buNone/>
            </a:pPr>
            <a:r>
              <a:rPr lang="en-US" sz="1500" b="1" i="0" dirty="0">
                <a:effectLst/>
                <a:latin typeface="Arial" panose="020B0604020202020204" pitchFamily="34" charset="0"/>
                <a:cs typeface="Arial" panose="020B0604020202020204" pitchFamily="34" charset="0"/>
              </a:rPr>
              <a:t>Distinct Count: </a:t>
            </a:r>
            <a:r>
              <a:rPr lang="en-US" sz="1500" b="0" i="0" dirty="0">
                <a:effectLst/>
                <a:latin typeface="Arial" panose="020B0604020202020204" pitchFamily="34" charset="0"/>
                <a:cs typeface="Arial" panose="020B0604020202020204" pitchFamily="34" charset="0"/>
              </a:rPr>
              <a:t>Data covers 90 years of music and 5855 unique works, showcasing diversity.</a:t>
            </a:r>
          </a:p>
          <a:p>
            <a:pPr marL="0" indent="0">
              <a:buNone/>
            </a:pPr>
            <a:r>
              <a:rPr lang="en-US" sz="1500" b="1" i="0" dirty="0">
                <a:effectLst/>
                <a:latin typeface="Arial" panose="020B0604020202020204" pitchFamily="34" charset="0"/>
                <a:cs typeface="Arial" panose="020B0604020202020204" pitchFamily="34" charset="0"/>
              </a:rPr>
              <a:t>Count:  </a:t>
            </a:r>
            <a:r>
              <a:rPr lang="en-US" sz="1500" b="0" i="0" dirty="0">
                <a:effectLst/>
                <a:latin typeface="Arial" panose="020B0604020202020204" pitchFamily="34" charset="0"/>
                <a:cs typeface="Arial" panose="020B0604020202020204" pitchFamily="34" charset="0"/>
              </a:rPr>
              <a:t>A million entries across all columns, indicating dataset completeness.</a:t>
            </a:r>
          </a:p>
          <a:p>
            <a:pPr marL="0" indent="0">
              <a:buNone/>
            </a:pPr>
            <a:r>
              <a:rPr lang="en-US" sz="1500" b="1" i="0" dirty="0">
                <a:effectLst/>
                <a:latin typeface="Arial" panose="020B0604020202020204" pitchFamily="34" charset="0"/>
                <a:cs typeface="Arial" panose="020B0604020202020204" pitchFamily="34" charset="0"/>
              </a:rPr>
              <a:t>Data Types:</a:t>
            </a:r>
            <a:r>
              <a:rPr lang="en-US" sz="1500" dirty="0">
                <a:latin typeface="Arial" panose="020B0604020202020204" pitchFamily="34" charset="0"/>
                <a:cs typeface="Arial" panose="020B0604020202020204" pitchFamily="34" charset="0"/>
              </a:rPr>
              <a:t> </a:t>
            </a:r>
            <a:r>
              <a:rPr lang="en-US" sz="1500" b="0" i="0" dirty="0">
                <a:effectLst/>
                <a:latin typeface="Arial" panose="020B0604020202020204" pitchFamily="34" charset="0"/>
                <a:cs typeface="Arial" panose="020B0604020202020204" pitchFamily="34" charset="0"/>
              </a:rPr>
              <a:t>Majority are objects (e.g., track_id, title), while numerical features are appropriately represented.</a:t>
            </a:r>
          </a:p>
          <a:p>
            <a:pPr marL="0" indent="0">
              <a:buNone/>
            </a:pPr>
            <a:r>
              <a:rPr lang="en-US" sz="1500" b="1" i="0" dirty="0">
                <a:effectLst/>
                <a:latin typeface="Arial" panose="020B0604020202020204" pitchFamily="34" charset="0"/>
                <a:cs typeface="Arial" panose="020B0604020202020204" pitchFamily="34" charset="0"/>
              </a:rPr>
              <a:t>Shape: </a:t>
            </a:r>
            <a:r>
              <a:rPr lang="en-US" sz="1500" b="0" i="0" dirty="0">
                <a:effectLst/>
                <a:latin typeface="Arial" panose="020B0604020202020204" pitchFamily="34" charset="0"/>
                <a:cs typeface="Arial" panose="020B0604020202020204" pitchFamily="34" charset="0"/>
              </a:rPr>
              <a:t>1,000,000 rows and 14 columns, confirming dataset size and structure.</a:t>
            </a:r>
          </a:p>
          <a:p>
            <a:pPr marL="0" indent="0">
              <a:buNone/>
            </a:pPr>
            <a:r>
              <a:rPr lang="en-US" sz="1500" b="1" i="0" dirty="0">
                <a:effectLst/>
                <a:latin typeface="Arial" panose="020B0604020202020204" pitchFamily="34" charset="0"/>
                <a:cs typeface="Arial" panose="020B0604020202020204" pitchFamily="34" charset="0"/>
              </a:rPr>
              <a:t>Nulls: </a:t>
            </a:r>
            <a:r>
              <a:rPr lang="en-US" sz="1500" b="0" i="0" dirty="0">
                <a:effectLst/>
                <a:latin typeface="Arial" panose="020B0604020202020204" pitchFamily="34" charset="0"/>
                <a:cs typeface="Arial" panose="020B0604020202020204" pitchFamily="34" charset="0"/>
              </a:rPr>
              <a:t>No null values across all columns, indicating a well-prepared dataset.</a:t>
            </a:r>
          </a:p>
          <a:p>
            <a:pPr marL="0" indent="0">
              <a:buNone/>
            </a:pPr>
            <a:r>
              <a:rPr lang="en-US" sz="1500" b="1" i="0" dirty="0">
                <a:effectLst/>
                <a:latin typeface="Arial" panose="020B0604020202020204" pitchFamily="34" charset="0"/>
                <a:cs typeface="Arial" panose="020B0604020202020204" pitchFamily="34" charset="0"/>
              </a:rPr>
              <a:t>Null Percentage: </a:t>
            </a:r>
            <a:r>
              <a:rPr lang="en-US" sz="1500" b="0" i="0" dirty="0">
                <a:effectLst/>
                <a:latin typeface="Arial" panose="020B0604020202020204" pitchFamily="34" charset="0"/>
                <a:cs typeface="Arial" panose="020B0604020202020204" pitchFamily="34" charset="0"/>
              </a:rPr>
              <a:t>Uniformly 0%, reinforcing dataset completeness.</a:t>
            </a:r>
          </a:p>
          <a:p>
            <a:endParaRPr lang="en-US" sz="1500" dirty="0"/>
          </a:p>
        </p:txBody>
      </p:sp>
      <p:pic>
        <p:nvPicPr>
          <p:cNvPr id="7" name="Picture 6" descr="Colourful maths learning objects">
            <a:extLst>
              <a:ext uri="{FF2B5EF4-FFF2-40B4-BE49-F238E27FC236}">
                <a16:creationId xmlns:a16="http://schemas.microsoft.com/office/drawing/2014/main" id="{06CE4A22-69A0-9D81-581F-53DC2D1775E0}"/>
              </a:ext>
            </a:extLst>
          </p:cNvPr>
          <p:cNvPicPr>
            <a:picLocks noChangeAspect="1"/>
          </p:cNvPicPr>
          <p:nvPr/>
        </p:nvPicPr>
        <p:blipFill rotWithShape="1">
          <a:blip r:embed="rId2"/>
          <a:srcRect l="17209" r="18575" b="2"/>
          <a:stretch/>
        </p:blipFill>
        <p:spPr>
          <a:xfrm>
            <a:off x="7286045" y="1757082"/>
            <a:ext cx="4330677" cy="4433406"/>
          </a:xfrm>
          <a:prstGeom prst="rect">
            <a:avLst/>
          </a:prstGeom>
        </p:spPr>
      </p:pic>
    </p:spTree>
    <p:extLst>
      <p:ext uri="{BB962C8B-B14F-4D97-AF65-F5344CB8AC3E}">
        <p14:creationId xmlns:p14="http://schemas.microsoft.com/office/powerpoint/2010/main" val="3176458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9F00-CE8C-2EF5-5FDE-0850C310C1DA}"/>
              </a:ext>
            </a:extLst>
          </p:cNvPr>
          <p:cNvSpPr>
            <a:spLocks noGrp="1"/>
          </p:cNvSpPr>
          <p:nvPr>
            <p:ph type="title"/>
          </p:nvPr>
        </p:nvSpPr>
        <p:spPr>
          <a:xfrm>
            <a:off x="572493" y="238539"/>
            <a:ext cx="11018520" cy="1434415"/>
          </a:xfrm>
        </p:spPr>
        <p:txBody>
          <a:bodyPr anchor="b">
            <a:normAutofit/>
          </a:bodyPr>
          <a:lstStyle/>
          <a:p>
            <a:r>
              <a:rPr lang="en-US" sz="3200" b="1" i="0" dirty="0">
                <a:effectLst/>
                <a:latin typeface="Arial" panose="020B0604020202020204" pitchFamily="34" charset="0"/>
                <a:cs typeface="Arial" panose="020B0604020202020204" pitchFamily="34" charset="0"/>
              </a:rPr>
              <a:t>Data Cleaning &amp;Transformation</a:t>
            </a:r>
            <a:endParaRPr lang="en-US" sz="3200" b="1" dirty="0">
              <a:latin typeface="Arial" panose="020B0604020202020204" pitchFamily="34" charset="0"/>
              <a:cs typeface="Arial" panose="020B0604020202020204" pitchFamily="34" charset="0"/>
            </a:endParaRPr>
          </a:p>
        </p:txBody>
      </p:sp>
      <p:sp>
        <p:nvSpPr>
          <p:cNvPr id="22" name="Content Placeholder 2">
            <a:extLst>
              <a:ext uri="{FF2B5EF4-FFF2-40B4-BE49-F238E27FC236}">
                <a16:creationId xmlns:a16="http://schemas.microsoft.com/office/drawing/2014/main" id="{89FA27CA-8130-88A3-CEB1-426872AA787D}"/>
              </a:ext>
            </a:extLst>
          </p:cNvPr>
          <p:cNvSpPr>
            <a:spLocks noGrp="1"/>
          </p:cNvSpPr>
          <p:nvPr>
            <p:ph idx="1"/>
          </p:nvPr>
        </p:nvSpPr>
        <p:spPr>
          <a:xfrm>
            <a:off x="572493" y="2071316"/>
            <a:ext cx="6713552" cy="4119172"/>
          </a:xfrm>
        </p:spPr>
        <p:txBody>
          <a:bodyPr anchor="t">
            <a:normAutofit/>
          </a:bodyPr>
          <a:lstStyle/>
          <a:p>
            <a:pPr>
              <a:buFont typeface="Arial" panose="020B0604020202020204" pitchFamily="34" charset="0"/>
              <a:buChar char="•"/>
            </a:pPr>
            <a:r>
              <a:rPr lang="en-US" sz="1700" b="1" i="0" dirty="0">
                <a:effectLst/>
                <a:latin typeface="Arial" panose="020B0604020202020204" pitchFamily="34" charset="0"/>
                <a:cs typeface="Arial" panose="020B0604020202020204" pitchFamily="34" charset="0"/>
              </a:rPr>
              <a:t>Prioritized recent data: </a:t>
            </a:r>
            <a:r>
              <a:rPr lang="en-US" sz="1700" b="0" i="0" dirty="0">
                <a:effectLst/>
                <a:latin typeface="Arial" panose="020B0604020202020204" pitchFamily="34" charset="0"/>
                <a:cs typeface="Arial" panose="020B0604020202020204" pitchFamily="34" charset="0"/>
              </a:rPr>
              <a:t>Sorted by 'year' in descending order.</a:t>
            </a:r>
          </a:p>
          <a:p>
            <a:pPr>
              <a:buFont typeface="Arial" panose="020B0604020202020204" pitchFamily="34" charset="0"/>
              <a:buChar char="•"/>
            </a:pPr>
            <a:r>
              <a:rPr lang="en-US" sz="1700" b="1" i="0" dirty="0">
                <a:effectLst/>
                <a:latin typeface="Arial" panose="020B0604020202020204" pitchFamily="34" charset="0"/>
                <a:cs typeface="Arial" panose="020B0604020202020204" pitchFamily="34" charset="0"/>
              </a:rPr>
              <a:t>Focused on key attributes: </a:t>
            </a:r>
            <a:r>
              <a:rPr lang="en-US" sz="1700" b="0" i="0" dirty="0">
                <a:effectLst/>
                <a:latin typeface="Arial" panose="020B0604020202020204" pitchFamily="34" charset="0"/>
                <a:cs typeface="Arial" panose="020B0604020202020204" pitchFamily="34" charset="0"/>
              </a:rPr>
              <a:t>Selected essential columns for analysis.</a:t>
            </a:r>
          </a:p>
          <a:p>
            <a:pPr>
              <a:buFont typeface="Arial" panose="020B0604020202020204" pitchFamily="34" charset="0"/>
              <a:buChar char="•"/>
            </a:pPr>
            <a:r>
              <a:rPr lang="en-US" sz="1700" b="1" i="0" dirty="0">
                <a:effectLst/>
                <a:latin typeface="Arial" panose="020B0604020202020204" pitchFamily="34" charset="0"/>
                <a:cs typeface="Arial" panose="020B0604020202020204" pitchFamily="34" charset="0"/>
              </a:rPr>
              <a:t>Made duration user-friendly: </a:t>
            </a:r>
            <a:r>
              <a:rPr lang="en-US" sz="1700" i="0" dirty="0">
                <a:effectLst/>
                <a:latin typeface="Arial" panose="020B0604020202020204" pitchFamily="34" charset="0"/>
                <a:cs typeface="Arial" panose="020B0604020202020204" pitchFamily="34" charset="0"/>
              </a:rPr>
              <a:t>Converted 'duration' from seconds to minutes.</a:t>
            </a:r>
          </a:p>
          <a:p>
            <a:pPr>
              <a:buFont typeface="Arial" panose="020B0604020202020204" pitchFamily="34" charset="0"/>
              <a:buChar char="•"/>
            </a:pPr>
            <a:r>
              <a:rPr lang="en-US" sz="1700" b="1" i="0" dirty="0">
                <a:effectLst/>
                <a:latin typeface="Arial" panose="020B0604020202020204" pitchFamily="34" charset="0"/>
                <a:cs typeface="Arial" panose="020B0604020202020204" pitchFamily="34" charset="0"/>
              </a:rPr>
              <a:t>Streamlined column names: </a:t>
            </a:r>
            <a:r>
              <a:rPr lang="en-US" sz="1700" b="0" i="0" dirty="0">
                <a:effectLst/>
                <a:latin typeface="Arial" panose="020B0604020202020204" pitchFamily="34" charset="0"/>
                <a:cs typeface="Arial" panose="020B0604020202020204" pitchFamily="34" charset="0"/>
              </a:rPr>
              <a:t>Renamed '</a:t>
            </a:r>
            <a:r>
              <a:rPr lang="en-US" sz="1700" b="0" i="0" dirty="0" err="1">
                <a:effectLst/>
                <a:latin typeface="Arial" panose="020B0604020202020204" pitchFamily="34" charset="0"/>
                <a:cs typeface="Arial" panose="020B0604020202020204" pitchFamily="34" charset="0"/>
              </a:rPr>
              <a:t>artist_hotttnesss</a:t>
            </a:r>
            <a:r>
              <a:rPr lang="en-US" sz="1700" b="0" i="0" dirty="0">
                <a:effectLst/>
                <a:latin typeface="Arial" panose="020B0604020202020204" pitchFamily="34" charset="0"/>
                <a:cs typeface="Arial" panose="020B0604020202020204" pitchFamily="34" charset="0"/>
              </a:rPr>
              <a:t>' to 'score'.</a:t>
            </a:r>
          </a:p>
          <a:p>
            <a:pPr>
              <a:buFont typeface="Arial" panose="020B0604020202020204" pitchFamily="34" charset="0"/>
              <a:buChar char="•"/>
            </a:pPr>
            <a:r>
              <a:rPr lang="en-US" sz="1700" b="1" i="0" dirty="0">
                <a:effectLst/>
                <a:latin typeface="Arial" panose="020B0604020202020204" pitchFamily="34" charset="0"/>
                <a:cs typeface="Arial" panose="020B0604020202020204" pitchFamily="34" charset="0"/>
              </a:rPr>
              <a:t>Enhanced analysis: </a:t>
            </a:r>
            <a:r>
              <a:rPr lang="en-US" sz="1700" b="0" i="0" dirty="0">
                <a:effectLst/>
                <a:latin typeface="Arial" panose="020B0604020202020204" pitchFamily="34" charset="0"/>
                <a:cs typeface="Arial" panose="020B0604020202020204" pitchFamily="34" charset="0"/>
              </a:rPr>
              <a:t>Created</a:t>
            </a:r>
            <a:r>
              <a:rPr lang="en-US" sz="1700" dirty="0">
                <a:latin typeface="Arial" panose="020B0604020202020204" pitchFamily="34" charset="0"/>
                <a:cs typeface="Arial" panose="020B0604020202020204" pitchFamily="34" charset="0"/>
              </a:rPr>
              <a:t> </a:t>
            </a:r>
            <a:r>
              <a:rPr lang="en-US" sz="1700" b="0" i="0" dirty="0" err="1">
                <a:effectLst/>
                <a:latin typeface="Arial" panose="020B0604020202020204" pitchFamily="34" charset="0"/>
                <a:cs typeface="Arial" panose="020B0604020202020204" pitchFamily="34" charset="0"/>
              </a:rPr>
              <a:t>duration_minutes</a:t>
            </a:r>
            <a:r>
              <a:rPr lang="en-US" sz="1700" b="0" i="0" dirty="0">
                <a:effectLst/>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 </a:t>
            </a:r>
          </a:p>
          <a:p>
            <a:pPr marL="0" indent="0">
              <a:buNone/>
            </a:pPr>
            <a:r>
              <a:rPr lang="en-US" sz="1700" b="0" i="0" dirty="0">
                <a:effectLst/>
                <a:latin typeface="Arial" panose="020B0604020202020204" pitchFamily="34" charset="0"/>
                <a:cs typeface="Arial" panose="020B0604020202020204" pitchFamily="34" charset="0"/>
              </a:rPr>
              <a:t>    'difference_fam_score', and 'artist_release' columns.</a:t>
            </a:r>
          </a:p>
          <a:p>
            <a:pPr>
              <a:buFont typeface="Arial" panose="020B0604020202020204" pitchFamily="34" charset="0"/>
              <a:buChar char="•"/>
            </a:pPr>
            <a:r>
              <a:rPr lang="en-US" sz="1700" b="1" i="0" dirty="0">
                <a:effectLst/>
                <a:latin typeface="Arial" panose="020B0604020202020204" pitchFamily="34" charset="0"/>
                <a:cs typeface="Arial" panose="020B0604020202020204" pitchFamily="34" charset="0"/>
              </a:rPr>
              <a:t>Removed anomalies: </a:t>
            </a:r>
            <a:r>
              <a:rPr lang="en-US" sz="1700" b="0" i="0" dirty="0">
                <a:effectLst/>
                <a:latin typeface="Arial" panose="020B0604020202020204" pitchFamily="34" charset="0"/>
                <a:cs typeface="Arial" panose="020B0604020202020204" pitchFamily="34" charset="0"/>
              </a:rPr>
              <a:t>Filtered out rows with years 0 and 2011.</a:t>
            </a:r>
          </a:p>
          <a:p>
            <a:pPr>
              <a:buFont typeface="Arial" panose="020B0604020202020204" pitchFamily="34" charset="0"/>
              <a:buChar char="•"/>
            </a:pPr>
            <a:r>
              <a:rPr lang="en-US" sz="1700" b="1" i="0" dirty="0">
                <a:effectLst/>
                <a:latin typeface="Arial" panose="020B0604020202020204" pitchFamily="34" charset="0"/>
                <a:cs typeface="Arial" panose="020B0604020202020204" pitchFamily="34" charset="0"/>
              </a:rPr>
              <a:t>Ensured valid data: </a:t>
            </a:r>
            <a:r>
              <a:rPr lang="en-US" sz="1700" b="0" i="0" dirty="0">
                <a:effectLst/>
                <a:latin typeface="Arial" panose="020B0604020202020204" pitchFamily="34" charset="0"/>
                <a:cs typeface="Arial" panose="020B0604020202020204" pitchFamily="34" charset="0"/>
              </a:rPr>
              <a:t>Removed rows with negative 'artist_familiarity' or 'score'.</a:t>
            </a:r>
          </a:p>
          <a:p>
            <a:pPr marL="0" indent="0">
              <a:buNone/>
            </a:pPr>
            <a:endParaRPr lang="en-US" sz="1700" dirty="0"/>
          </a:p>
        </p:txBody>
      </p:sp>
      <p:pic>
        <p:nvPicPr>
          <p:cNvPr id="40" name="Picture 39" descr="Magnifying glass showing decling performance">
            <a:extLst>
              <a:ext uri="{FF2B5EF4-FFF2-40B4-BE49-F238E27FC236}">
                <a16:creationId xmlns:a16="http://schemas.microsoft.com/office/drawing/2014/main" id="{2B64F972-374F-0307-9DF7-1F85AE636CFA}"/>
              </a:ext>
            </a:extLst>
          </p:cNvPr>
          <p:cNvPicPr>
            <a:picLocks noChangeAspect="1"/>
          </p:cNvPicPr>
          <p:nvPr/>
        </p:nvPicPr>
        <p:blipFill rotWithShape="1">
          <a:blip r:embed="rId2"/>
          <a:srcRect l="1422" r="34362" b="2"/>
          <a:stretch/>
        </p:blipFill>
        <p:spPr>
          <a:xfrm>
            <a:off x="7498080" y="1672954"/>
            <a:ext cx="4118642" cy="4517534"/>
          </a:xfrm>
          <a:prstGeom prst="rect">
            <a:avLst/>
          </a:prstGeom>
        </p:spPr>
      </p:pic>
    </p:spTree>
    <p:extLst>
      <p:ext uri="{BB962C8B-B14F-4D97-AF65-F5344CB8AC3E}">
        <p14:creationId xmlns:p14="http://schemas.microsoft.com/office/powerpoint/2010/main" val="3699798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80CF-4B16-4196-2642-0E063A2D9678}"/>
              </a:ext>
            </a:extLst>
          </p:cNvPr>
          <p:cNvSpPr>
            <a:spLocks noGrp="1"/>
          </p:cNvSpPr>
          <p:nvPr>
            <p:ph type="title"/>
          </p:nvPr>
        </p:nvSpPr>
        <p:spPr>
          <a:xfrm>
            <a:off x="630936" y="640080"/>
            <a:ext cx="4818888" cy="1481328"/>
          </a:xfrm>
        </p:spPr>
        <p:txBody>
          <a:bodyPr anchor="b">
            <a:normAutofit/>
          </a:bodyPr>
          <a:lstStyle/>
          <a:p>
            <a:r>
              <a:rPr lang="en-US" sz="3200" b="1" dirty="0">
                <a:latin typeface="Arial" panose="020B0604020202020204" pitchFamily="34" charset="0"/>
                <a:cs typeface="Arial" panose="020B0604020202020204" pitchFamily="34" charset="0"/>
              </a:rPr>
              <a:t>Data Exploration</a:t>
            </a:r>
          </a:p>
        </p:txBody>
      </p:sp>
      <p:sp>
        <p:nvSpPr>
          <p:cNvPr id="3" name="Content Placeholder 2">
            <a:extLst>
              <a:ext uri="{FF2B5EF4-FFF2-40B4-BE49-F238E27FC236}">
                <a16:creationId xmlns:a16="http://schemas.microsoft.com/office/drawing/2014/main" id="{DE52C810-F12A-D61F-1D4A-D2DF4B69748E}"/>
              </a:ext>
            </a:extLst>
          </p:cNvPr>
          <p:cNvSpPr>
            <a:spLocks noGrp="1"/>
          </p:cNvSpPr>
          <p:nvPr>
            <p:ph idx="1"/>
          </p:nvPr>
        </p:nvSpPr>
        <p:spPr>
          <a:xfrm>
            <a:off x="630936" y="2660904"/>
            <a:ext cx="4818888" cy="3547872"/>
          </a:xfrm>
        </p:spPr>
        <p:txBody>
          <a:bodyPr anchor="t">
            <a:normAutofit/>
          </a:bodyPr>
          <a:lstStyle/>
          <a:p>
            <a:pPr marL="0" indent="0">
              <a:buNone/>
            </a:pPr>
            <a:r>
              <a:rPr lang="en-US" sz="1700" b="1" dirty="0">
                <a:latin typeface="Arial" panose="020B0604020202020204" pitchFamily="34" charset="0"/>
                <a:cs typeface="Arial" panose="020B0604020202020204" pitchFamily="34" charset="0"/>
              </a:rPr>
              <a:t>Unique Years: </a:t>
            </a:r>
            <a:r>
              <a:rPr lang="en-US" sz="1700" dirty="0">
                <a:latin typeface="Arial" panose="020B0604020202020204" pitchFamily="34" charset="0"/>
                <a:cs typeface="Arial" panose="020B0604020202020204" pitchFamily="34" charset="0"/>
              </a:rPr>
              <a:t>Traced music trends across 90 years,1922-2010.</a:t>
            </a:r>
          </a:p>
          <a:p>
            <a:pPr marL="0" indent="0">
              <a:buNone/>
            </a:pPr>
            <a:r>
              <a:rPr lang="en-US" sz="1700" b="1" dirty="0">
                <a:latin typeface="Arial" panose="020B0604020202020204" pitchFamily="34" charset="0"/>
                <a:cs typeface="Arial" panose="020B0604020202020204" pitchFamily="34" charset="0"/>
              </a:rPr>
              <a:t>Song ID Occurrences: </a:t>
            </a:r>
            <a:r>
              <a:rPr lang="en-US" sz="1700" dirty="0">
                <a:latin typeface="Arial" panose="020B0604020202020204" pitchFamily="34" charset="0"/>
                <a:cs typeface="Arial" panose="020B0604020202020204" pitchFamily="34" charset="0"/>
              </a:rPr>
              <a:t>Spotted potential hits, identified songs appearing multiple times.</a:t>
            </a:r>
          </a:p>
          <a:p>
            <a:pPr marL="0" indent="0">
              <a:buNone/>
            </a:pPr>
            <a:r>
              <a:rPr lang="en-US" sz="1700" b="1" dirty="0">
                <a:latin typeface="Arial" panose="020B0604020202020204" pitchFamily="34" charset="0"/>
                <a:cs typeface="Arial" panose="020B0604020202020204" pitchFamily="34" charset="0"/>
              </a:rPr>
              <a:t>Song-Artist Occurrences: </a:t>
            </a:r>
            <a:r>
              <a:rPr lang="en-US" sz="1700" dirty="0">
                <a:latin typeface="Arial" panose="020B0604020202020204" pitchFamily="34" charset="0"/>
                <a:cs typeface="Arial" panose="020B0604020202020204" pitchFamily="34" charset="0"/>
              </a:rPr>
              <a:t>Unveiled artist collaborations, found songs with identical title and artist.</a:t>
            </a:r>
          </a:p>
          <a:p>
            <a:pPr marL="0" indent="0">
              <a:buNone/>
            </a:pPr>
            <a:r>
              <a:rPr lang="en-US" sz="1700" b="1" dirty="0">
                <a:latin typeface="Arial" panose="020B0604020202020204" pitchFamily="34" charset="0"/>
                <a:cs typeface="Arial" panose="020B0604020202020204" pitchFamily="34" charset="0"/>
              </a:rPr>
              <a:t>Longest Songs: </a:t>
            </a:r>
            <a:r>
              <a:rPr lang="en-US" sz="1700" dirty="0">
                <a:latin typeface="Arial" panose="020B0604020202020204" pitchFamily="34" charset="0"/>
                <a:cs typeface="Arial" panose="020B0604020202020204" pitchFamily="34" charset="0"/>
              </a:rPr>
              <a:t>Showcased lengthy tunes, highlighted the longest songs and their details.</a:t>
            </a:r>
          </a:p>
          <a:p>
            <a:pPr marL="0" indent="0">
              <a:buNone/>
            </a:pPr>
            <a:r>
              <a:rPr lang="en-US" sz="1700" b="1" dirty="0">
                <a:latin typeface="Arial" panose="020B0604020202020204" pitchFamily="34" charset="0"/>
                <a:cs typeface="Arial" panose="020B0604020202020204" pitchFamily="34" charset="0"/>
              </a:rPr>
              <a:t>Songs per Year: </a:t>
            </a:r>
            <a:r>
              <a:rPr lang="en-US" sz="1700" dirty="0">
                <a:latin typeface="Arial" panose="020B0604020202020204" pitchFamily="34" charset="0"/>
                <a:cs typeface="Arial" panose="020B0604020202020204" pitchFamily="34" charset="0"/>
              </a:rPr>
              <a:t>Analyzed time distribution, visualized the number of songs per year.</a:t>
            </a:r>
          </a:p>
          <a:p>
            <a:pPr marL="0" indent="0">
              <a:buNone/>
            </a:pPr>
            <a:endParaRPr lang="en-US" sz="1700" dirty="0">
              <a:latin typeface="Arial" panose="020B0604020202020204" pitchFamily="34" charset="0"/>
              <a:cs typeface="Arial" panose="020B0604020202020204" pitchFamily="34" charset="0"/>
            </a:endParaRPr>
          </a:p>
        </p:txBody>
      </p:sp>
      <p:pic>
        <p:nvPicPr>
          <p:cNvPr id="5" name="Picture 4" descr="Audio sound board">
            <a:extLst>
              <a:ext uri="{FF2B5EF4-FFF2-40B4-BE49-F238E27FC236}">
                <a16:creationId xmlns:a16="http://schemas.microsoft.com/office/drawing/2014/main" id="{59B536C9-4E4D-E457-6D48-9461ECB3C8A9}"/>
              </a:ext>
            </a:extLst>
          </p:cNvPr>
          <p:cNvPicPr>
            <a:picLocks noChangeAspect="1"/>
          </p:cNvPicPr>
          <p:nvPr/>
        </p:nvPicPr>
        <p:blipFill rotWithShape="1">
          <a:blip r:embed="rId2"/>
          <a:srcRect l="30222" r="5562" b="2"/>
          <a:stretch/>
        </p:blipFill>
        <p:spPr>
          <a:xfrm>
            <a:off x="6580094" y="1804894"/>
            <a:ext cx="4931536" cy="4413026"/>
          </a:xfrm>
          <a:prstGeom prst="rect">
            <a:avLst/>
          </a:prstGeom>
        </p:spPr>
      </p:pic>
    </p:spTree>
    <p:extLst>
      <p:ext uri="{BB962C8B-B14F-4D97-AF65-F5344CB8AC3E}">
        <p14:creationId xmlns:p14="http://schemas.microsoft.com/office/powerpoint/2010/main" val="4276711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416E-39E2-9D3D-BFDA-9BE86681C8C7}"/>
              </a:ext>
            </a:extLst>
          </p:cNvPr>
          <p:cNvSpPr>
            <a:spLocks noGrp="1"/>
          </p:cNvSpPr>
          <p:nvPr>
            <p:ph type="title"/>
          </p:nvPr>
        </p:nvSpPr>
        <p:spPr>
          <a:xfrm>
            <a:off x="572493" y="238539"/>
            <a:ext cx="11018520" cy="1434415"/>
          </a:xfrm>
        </p:spPr>
        <p:txBody>
          <a:bodyPr anchor="b">
            <a:normAutofit/>
          </a:bodyPr>
          <a:lstStyle/>
          <a:p>
            <a:r>
              <a:rPr lang="en-US" sz="3200" b="1" dirty="0">
                <a:latin typeface="Arial" panose="020B0604020202020204" pitchFamily="34" charset="0"/>
                <a:cs typeface="Arial" panose="020B0604020202020204" pitchFamily="34" charset="0"/>
              </a:rPr>
              <a:t>Data Exploration Insights</a:t>
            </a:r>
          </a:p>
        </p:txBody>
      </p:sp>
      <p:sp>
        <p:nvSpPr>
          <p:cNvPr id="33" name="Content Placeholder 2">
            <a:extLst>
              <a:ext uri="{FF2B5EF4-FFF2-40B4-BE49-F238E27FC236}">
                <a16:creationId xmlns:a16="http://schemas.microsoft.com/office/drawing/2014/main" id="{85A7D757-ECF2-A85D-51B9-9C29AA6C4A90}"/>
              </a:ext>
            </a:extLst>
          </p:cNvPr>
          <p:cNvSpPr>
            <a:spLocks noGrp="1"/>
          </p:cNvSpPr>
          <p:nvPr>
            <p:ph idx="1"/>
          </p:nvPr>
        </p:nvSpPr>
        <p:spPr>
          <a:xfrm>
            <a:off x="572493" y="2071316"/>
            <a:ext cx="6713552" cy="4119172"/>
          </a:xfrm>
        </p:spPr>
        <p:txBody>
          <a:bodyPr anchor="t">
            <a:normAutofit/>
          </a:bodyPr>
          <a:lstStyle/>
          <a:p>
            <a:pPr marL="0" indent="0">
              <a:buNone/>
            </a:pPr>
            <a:endParaRPr lang="en-US" sz="1500" b="1" dirty="0">
              <a:latin typeface="Arial" panose="020B0604020202020204" pitchFamily="34" charset="0"/>
              <a:cs typeface="Arial" panose="020B0604020202020204" pitchFamily="34" charset="0"/>
            </a:endParaRPr>
          </a:p>
          <a:p>
            <a:pPr marL="0" indent="0">
              <a:buNone/>
            </a:pPr>
            <a:r>
              <a:rPr lang="en-US" sz="1500" b="1" dirty="0">
                <a:latin typeface="Arial" panose="020B0604020202020204" pitchFamily="34" charset="0"/>
                <a:cs typeface="Arial" panose="020B0604020202020204" pitchFamily="34" charset="0"/>
              </a:rPr>
              <a:t>Intriguing Trend: </a:t>
            </a:r>
            <a:r>
              <a:rPr lang="en-US" sz="1500" dirty="0">
                <a:latin typeface="Arial" panose="020B0604020202020204" pitchFamily="34" charset="0"/>
                <a:cs typeface="Arial" panose="020B0604020202020204" pitchFamily="34" charset="0"/>
              </a:rPr>
              <a:t>Observed a rise in the number of top songs per year until the mid-2000s, followed by a decline.</a:t>
            </a:r>
          </a:p>
          <a:p>
            <a:pPr marL="0" indent="0">
              <a:buNone/>
            </a:pPr>
            <a:r>
              <a:rPr lang="en-US" sz="1500" b="1" dirty="0">
                <a:latin typeface="Arial" panose="020B0604020202020204" pitchFamily="34" charset="0"/>
                <a:cs typeface="Arial" panose="020B0604020202020204" pitchFamily="34" charset="0"/>
              </a:rPr>
              <a:t>Why the drop? </a:t>
            </a:r>
          </a:p>
          <a:p>
            <a:r>
              <a:rPr lang="en-US" sz="1500" b="1" dirty="0">
                <a:latin typeface="Arial" panose="020B0604020202020204" pitchFamily="34" charset="0"/>
                <a:cs typeface="Arial" panose="020B0604020202020204" pitchFamily="34" charset="0"/>
              </a:rPr>
              <a:t>Music Overload: </a:t>
            </a:r>
            <a:r>
              <a:rPr lang="en-US" sz="1500" dirty="0">
                <a:latin typeface="Arial" panose="020B0604020202020204" pitchFamily="34" charset="0"/>
                <a:cs typeface="Arial" panose="020B0604020202020204" pitchFamily="34" charset="0"/>
              </a:rPr>
              <a:t>More outlets dilute attention, making hits harder to grab the spotlight.</a:t>
            </a:r>
          </a:p>
          <a:p>
            <a:r>
              <a:rPr lang="en-US" sz="1500" b="1" dirty="0">
                <a:latin typeface="Arial" panose="020B0604020202020204" pitchFamily="34" charset="0"/>
                <a:cs typeface="Arial" panose="020B0604020202020204" pitchFamily="34" charset="0"/>
              </a:rPr>
              <a:t>Shifting Tastes: </a:t>
            </a:r>
            <a:r>
              <a:rPr lang="en-US" sz="1500" dirty="0">
                <a:latin typeface="Arial" panose="020B0604020202020204" pitchFamily="34" charset="0"/>
                <a:cs typeface="Arial" panose="020B0604020202020204" pitchFamily="34" charset="0"/>
              </a:rPr>
              <a:t>Listeners broaden their horizons, leading to a wider range of popular songs.</a:t>
            </a:r>
          </a:p>
          <a:p>
            <a:r>
              <a:rPr lang="en-US" sz="1500" b="1" dirty="0">
                <a:latin typeface="Arial" panose="020B0604020202020204" pitchFamily="34" charset="0"/>
                <a:cs typeface="Arial" panose="020B0604020202020204" pitchFamily="34" charset="0"/>
              </a:rPr>
              <a:t>"Top" Redefined: </a:t>
            </a:r>
            <a:r>
              <a:rPr lang="en-US" sz="1500" dirty="0">
                <a:latin typeface="Arial" panose="020B0604020202020204" pitchFamily="34" charset="0"/>
                <a:cs typeface="Arial" panose="020B0604020202020204" pitchFamily="34" charset="0"/>
              </a:rPr>
              <a:t>Streaming data could change how we measure hit songs, impacting the observed trend.</a:t>
            </a:r>
          </a:p>
          <a:p>
            <a:pPr marL="0" indent="0">
              <a:buNone/>
            </a:pPr>
            <a:r>
              <a:rPr lang="en-US" sz="1500" b="1" dirty="0">
                <a:latin typeface="Arial" panose="020B0604020202020204" pitchFamily="34" charset="0"/>
                <a:cs typeface="Arial" panose="020B0604020202020204" pitchFamily="34" charset="0"/>
              </a:rPr>
              <a:t>Marketing Opportunity: </a:t>
            </a:r>
            <a:r>
              <a:rPr lang="en-US" sz="1500" dirty="0">
                <a:latin typeface="Arial" panose="020B0604020202020204" pitchFamily="34" charset="0"/>
                <a:cs typeface="Arial" panose="020B0604020202020204" pitchFamily="34" charset="0"/>
              </a:rPr>
              <a:t>Knowing when people groove to certain music, platforms can personalize their listening experience based on age and taste.</a:t>
            </a:r>
          </a:p>
          <a:p>
            <a:pPr marL="0" indent="0">
              <a:buNone/>
            </a:pPr>
            <a:r>
              <a:rPr lang="en-US" sz="1500" b="1" dirty="0">
                <a:latin typeface="Arial" panose="020B0604020202020204" pitchFamily="34" charset="0"/>
                <a:cs typeface="Arial" panose="020B0604020202020204" pitchFamily="34" charset="0"/>
              </a:rPr>
              <a:t>Deeper Dive: </a:t>
            </a:r>
            <a:r>
              <a:rPr lang="en-US" sz="1500" dirty="0">
                <a:latin typeface="Arial" panose="020B0604020202020204" pitchFamily="34" charset="0"/>
                <a:cs typeface="Arial" panose="020B0604020202020204" pitchFamily="34" charset="0"/>
              </a:rPr>
              <a:t>Analyzing how popularity fluctuates over time and across genres can unlock the secrets of this music trend..</a:t>
            </a:r>
          </a:p>
          <a:p>
            <a:endParaRPr lang="en-US" sz="1500" dirty="0"/>
          </a:p>
        </p:txBody>
      </p:sp>
      <p:pic>
        <p:nvPicPr>
          <p:cNvPr id="31" name="Picture 30" descr="Microphone and piano">
            <a:extLst>
              <a:ext uri="{FF2B5EF4-FFF2-40B4-BE49-F238E27FC236}">
                <a16:creationId xmlns:a16="http://schemas.microsoft.com/office/drawing/2014/main" id="{F170E0CD-8EBD-44D3-9AFB-4C636DC051B7}"/>
              </a:ext>
            </a:extLst>
          </p:cNvPr>
          <p:cNvPicPr>
            <a:picLocks noChangeAspect="1"/>
          </p:cNvPicPr>
          <p:nvPr/>
        </p:nvPicPr>
        <p:blipFill rotWithShape="1">
          <a:blip r:embed="rId2"/>
          <a:srcRect l="11938" r="24328" b="3"/>
          <a:stretch/>
        </p:blipFill>
        <p:spPr>
          <a:xfrm>
            <a:off x="7675658" y="2093976"/>
            <a:ext cx="3941064" cy="4096512"/>
          </a:xfrm>
          <a:prstGeom prst="rect">
            <a:avLst/>
          </a:prstGeom>
        </p:spPr>
      </p:pic>
    </p:spTree>
    <p:extLst>
      <p:ext uri="{BB962C8B-B14F-4D97-AF65-F5344CB8AC3E}">
        <p14:creationId xmlns:p14="http://schemas.microsoft.com/office/powerpoint/2010/main" val="405543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873A-9946-65B5-5EC9-7485A63E5A7C}"/>
              </a:ext>
            </a:extLst>
          </p:cNvPr>
          <p:cNvSpPr>
            <a:spLocks noGrp="1"/>
          </p:cNvSpPr>
          <p:nvPr>
            <p:ph type="title"/>
          </p:nvPr>
        </p:nvSpPr>
        <p:spPr>
          <a:xfrm>
            <a:off x="992322" y="1175335"/>
            <a:ext cx="4172480" cy="2495971"/>
          </a:xfrm>
        </p:spPr>
        <p:txBody>
          <a:bodyPr vert="horz" lIns="91440" tIns="45720" rIns="91440" bIns="45720" rtlCol="0" anchor="b">
            <a:normAutofit/>
          </a:bodyPr>
          <a:lstStyle/>
          <a:p>
            <a:pPr algn="ctr"/>
            <a:r>
              <a:rPr lang="en-US" sz="3200" b="1" dirty="0">
                <a:latin typeface="Arial" panose="020B0604020202020204" pitchFamily="34" charset="0"/>
                <a:cs typeface="Arial" panose="020B0604020202020204" pitchFamily="34" charset="0"/>
              </a:rPr>
              <a:t>Data Visualization</a:t>
            </a:r>
          </a:p>
        </p:txBody>
      </p:sp>
      <p:pic>
        <p:nvPicPr>
          <p:cNvPr id="4" name="Picture 3" descr="Vibrant multicolour checkered floor design">
            <a:extLst>
              <a:ext uri="{FF2B5EF4-FFF2-40B4-BE49-F238E27FC236}">
                <a16:creationId xmlns:a16="http://schemas.microsoft.com/office/drawing/2014/main" id="{3B515990-DEED-3235-F31D-FB59E48B84BE}"/>
              </a:ext>
            </a:extLst>
          </p:cNvPr>
          <p:cNvPicPr>
            <a:picLocks noChangeAspect="1"/>
          </p:cNvPicPr>
          <p:nvPr/>
        </p:nvPicPr>
        <p:blipFill rotWithShape="1">
          <a:blip r:embed="rId2"/>
          <a:srcRect l="19837" r="20163"/>
          <a:stretch/>
        </p:blipFill>
        <p:spPr>
          <a:xfrm>
            <a:off x="6096000" y="-1"/>
            <a:ext cx="6096000" cy="6858001"/>
          </a:xfrm>
          <a:prstGeom prst="rect">
            <a:avLst/>
          </a:prstGeom>
        </p:spPr>
      </p:pic>
    </p:spTree>
    <p:extLst>
      <p:ext uri="{BB962C8B-B14F-4D97-AF65-F5344CB8AC3E}">
        <p14:creationId xmlns:p14="http://schemas.microsoft.com/office/powerpoint/2010/main" val="294932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0ED0-F7F1-D5C5-ACFA-9C79E97E470A}"/>
              </a:ext>
            </a:extLst>
          </p:cNvPr>
          <p:cNvSpPr>
            <a:spLocks noGrp="1"/>
          </p:cNvSpPr>
          <p:nvPr>
            <p:ph type="title"/>
          </p:nvPr>
        </p:nvSpPr>
        <p:spPr>
          <a:xfrm>
            <a:off x="777240" y="107320"/>
            <a:ext cx="5551842" cy="1481328"/>
          </a:xfrm>
        </p:spPr>
        <p:txBody>
          <a:bodyPr anchor="b">
            <a:normAutofit/>
          </a:bodyPr>
          <a:lstStyle/>
          <a:p>
            <a:r>
              <a:rPr lang="en-US" sz="3200" b="1" dirty="0">
                <a:latin typeface="Arial" panose="020B0604020202020204" pitchFamily="34" charset="0"/>
                <a:cs typeface="Arial" panose="020B0604020202020204" pitchFamily="34" charset="0"/>
              </a:rPr>
              <a:t>Bar chart of top 10 artists with the most songs</a:t>
            </a:r>
          </a:p>
        </p:txBody>
      </p:sp>
      <p:sp>
        <p:nvSpPr>
          <p:cNvPr id="3" name="Content Placeholder 2">
            <a:extLst>
              <a:ext uri="{FF2B5EF4-FFF2-40B4-BE49-F238E27FC236}">
                <a16:creationId xmlns:a16="http://schemas.microsoft.com/office/drawing/2014/main" id="{52916059-5F14-6EA6-5C54-A9F800F5DEEF}"/>
              </a:ext>
            </a:extLst>
          </p:cNvPr>
          <p:cNvSpPr>
            <a:spLocks noGrp="1"/>
          </p:cNvSpPr>
          <p:nvPr>
            <p:ph idx="1"/>
          </p:nvPr>
        </p:nvSpPr>
        <p:spPr>
          <a:xfrm>
            <a:off x="592836" y="1959864"/>
            <a:ext cx="4818888" cy="3547872"/>
          </a:xfrm>
        </p:spPr>
        <p:txBody>
          <a:bodyPr anchor="t">
            <a:normAutofit/>
          </a:bodyPr>
          <a:lstStyle/>
          <a:p>
            <a:r>
              <a:rPr lang="en-US" sz="2000" b="1" dirty="0">
                <a:latin typeface="Arial" panose="020B0604020202020204" pitchFamily="34" charset="0"/>
                <a:cs typeface="Arial" panose="020B0604020202020204" pitchFamily="34" charset="0"/>
              </a:rPr>
              <a:t>Dominant Trio: </a:t>
            </a:r>
            <a:r>
              <a:rPr lang="en-US" sz="2000" dirty="0">
                <a:latin typeface="Arial" panose="020B0604020202020204" pitchFamily="34" charset="0"/>
                <a:cs typeface="Arial" panose="020B0604020202020204" pitchFamily="34" charset="0"/>
              </a:rPr>
              <a:t>Michael Jackson, Elvis Presley, &amp; The Beatles reign supreme with their extensive musical output.</a:t>
            </a:r>
          </a:p>
          <a:p>
            <a:r>
              <a:rPr lang="en-US" sz="2000" b="1" dirty="0">
                <a:latin typeface="Arial" panose="020B0604020202020204" pitchFamily="34" charset="0"/>
                <a:cs typeface="Arial" panose="020B0604020202020204" pitchFamily="34" charset="0"/>
              </a:rPr>
              <a:t>Genre Diversity: </a:t>
            </a:r>
            <a:r>
              <a:rPr lang="en-US" sz="2000" dirty="0">
                <a:latin typeface="Arial" panose="020B0604020202020204" pitchFamily="34" charset="0"/>
                <a:cs typeface="Arial" panose="020B0604020202020204" pitchFamily="34" charset="0"/>
              </a:rPr>
              <a:t>Pop, rock, country, &amp; R&amp;B represented, showcasing a multifaceted landscape.</a:t>
            </a:r>
          </a:p>
          <a:p>
            <a:r>
              <a:rPr lang="en-US" sz="2000" b="1" dirty="0">
                <a:latin typeface="Arial" panose="020B0604020202020204" pitchFamily="34" charset="0"/>
                <a:cs typeface="Arial" panose="020B0604020202020204" pitchFamily="34" charset="0"/>
              </a:rPr>
              <a:t>Unexpected Contenders: </a:t>
            </a:r>
            <a:r>
              <a:rPr lang="en-US" sz="2000" dirty="0">
                <a:latin typeface="Arial" panose="020B0604020202020204" pitchFamily="34" charset="0"/>
                <a:cs typeface="Arial" panose="020B0604020202020204" pitchFamily="34" charset="0"/>
              </a:rPr>
              <a:t>Johnny Cash &amp; Radiohead join the ranks, hinting at specific song counting criteria.</a:t>
            </a:r>
          </a:p>
          <a:p>
            <a:pPr marL="0" indent="0">
              <a:buNone/>
            </a:pPr>
            <a:endParaRPr lang="en-US" sz="2000" dirty="0">
              <a:latin typeface="Arial" panose="020B0604020202020204" pitchFamily="34" charset="0"/>
              <a:cs typeface="Arial" panose="020B0604020202020204" pitchFamily="34" charset="0"/>
            </a:endParaRPr>
          </a:p>
        </p:txBody>
      </p:sp>
      <p:pic>
        <p:nvPicPr>
          <p:cNvPr id="82" name="Picture 81" descr="A graph of blue bars with white text&#10;&#10;Description automatically generated">
            <a:extLst>
              <a:ext uri="{FF2B5EF4-FFF2-40B4-BE49-F238E27FC236}">
                <a16:creationId xmlns:a16="http://schemas.microsoft.com/office/drawing/2014/main" id="{33C8F120-7CD5-4C68-3B77-6DD272A8D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724" y="1766850"/>
            <a:ext cx="6614160" cy="5091150"/>
          </a:xfrm>
          <a:prstGeom prst="rect">
            <a:avLst/>
          </a:prstGeom>
        </p:spPr>
      </p:pic>
    </p:spTree>
    <p:extLst>
      <p:ext uri="{BB962C8B-B14F-4D97-AF65-F5344CB8AC3E}">
        <p14:creationId xmlns:p14="http://schemas.microsoft.com/office/powerpoint/2010/main" val="1930293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0769FC51FB1F4C9C50D320995DAD2D" ma:contentTypeVersion="4" ma:contentTypeDescription="Create a new document." ma:contentTypeScope="" ma:versionID="48e75ff15bcd7bae47fe1787b23b5743">
  <xsd:schema xmlns:xsd="http://www.w3.org/2001/XMLSchema" xmlns:xs="http://www.w3.org/2001/XMLSchema" xmlns:p="http://schemas.microsoft.com/office/2006/metadata/properties" xmlns:ns2="bd08ada0-e87f-483b-bca4-a2f8dfdae84a" targetNamespace="http://schemas.microsoft.com/office/2006/metadata/properties" ma:root="true" ma:fieldsID="03081dabb3c060aff09141018376e222" ns2:_="">
    <xsd:import namespace="bd08ada0-e87f-483b-bca4-a2f8dfdae84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08ada0-e87f-483b-bca4-a2f8dfdae8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2FBA8F-46BE-4E3D-AB1F-AEAFA6CD2CE0}"/>
</file>

<file path=customXml/itemProps2.xml><?xml version="1.0" encoding="utf-8"?>
<ds:datastoreItem xmlns:ds="http://schemas.openxmlformats.org/officeDocument/2006/customXml" ds:itemID="{4E08D248-C510-4322-A289-012353CD70AC}"/>
</file>

<file path=docProps/app.xml><?xml version="1.0" encoding="utf-8"?>
<Properties xmlns="http://schemas.openxmlformats.org/officeDocument/2006/extended-properties" xmlns:vt="http://schemas.openxmlformats.org/officeDocument/2006/docPropsVTypes">
  <Template/>
  <TotalTime>2521</TotalTime>
  <Words>1662</Words>
  <Application>Microsoft Office PowerPoint</Application>
  <PresentationFormat>Widescreen</PresentationFormat>
  <Paragraphs>118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Google Sans</vt:lpstr>
      <vt:lpstr>Söhne</vt:lpstr>
      <vt:lpstr>Office Theme</vt:lpstr>
      <vt:lpstr>Music Trend Analysis of Million Songs Dataset</vt:lpstr>
      <vt:lpstr>  Introduction  </vt:lpstr>
      <vt:lpstr>Dataset Overview</vt:lpstr>
      <vt:lpstr>Data Quality Assessment </vt:lpstr>
      <vt:lpstr>Data Cleaning &amp;Transformation</vt:lpstr>
      <vt:lpstr>Data Exploration</vt:lpstr>
      <vt:lpstr>Data Exploration Insights</vt:lpstr>
      <vt:lpstr>Data Visualization</vt:lpstr>
      <vt:lpstr>Bar chart of top 10 artists with the most songs</vt:lpstr>
      <vt:lpstr>Bar chart of top 10 artists by score</vt:lpstr>
      <vt:lpstr>Bar chart of top 10 terms by score​</vt:lpstr>
      <vt:lpstr>Bar chart of top 10 release by score</vt:lpstr>
      <vt:lpstr>Distribution of song durations using a histogram</vt:lpstr>
      <vt:lpstr>Boxplot to visualize the spread of artist familiarity</vt:lpstr>
      <vt:lpstr>Line plot to show the trend of song releases over the years</vt:lpstr>
      <vt:lpstr>Scatter plot of artist familiarity vs. score with regression line</vt:lpstr>
      <vt:lpstr>Recommendations based on insights &amp; visualizations: </vt:lpstr>
      <vt:lpstr>Focus on artists &amp; releases with high scores: </vt:lpstr>
      <vt:lpstr>Balance score with familiarity: </vt:lpstr>
      <vt:lpstr>Optimize song length based on data:</vt:lpstr>
      <vt:lpstr>Role Assignment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Trend Analysis of Million Songs Dataset</dc:title>
  <dc:creator>Jheel Jagani</dc:creator>
  <cp:lastModifiedBy>Jheel Jagani</cp:lastModifiedBy>
  <cp:revision>1</cp:revision>
  <dcterms:created xsi:type="dcterms:W3CDTF">2024-01-09T02:38:56Z</dcterms:created>
  <dcterms:modified xsi:type="dcterms:W3CDTF">2024-01-10T22:49:24Z</dcterms:modified>
</cp:coreProperties>
</file>