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8AA80-8866-470F-8BB0-89E2DE0EB418}" v="100" dt="2024-01-09T18:31:49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el Jagani" userId="1e95a620a2ef8d3b" providerId="LiveId" clId="{7338AA80-8866-470F-8BB0-89E2DE0EB418}"/>
    <pc:docChg chg="undo custSel addSld delSld modSld">
      <pc:chgData name="Jheel Jagani" userId="1e95a620a2ef8d3b" providerId="LiveId" clId="{7338AA80-8866-470F-8BB0-89E2DE0EB418}" dt="2024-01-09T18:32:50.610" v="905" actId="680"/>
      <pc:docMkLst>
        <pc:docMk/>
      </pc:docMkLst>
      <pc:sldChg chg="addSp delSp modSp mod modTransition delDesignElem">
        <pc:chgData name="Jheel Jagani" userId="1e95a620a2ef8d3b" providerId="LiveId" clId="{7338AA80-8866-470F-8BB0-89E2DE0EB418}" dt="2024-01-09T05:41:08.789" v="704"/>
        <pc:sldMkLst>
          <pc:docMk/>
          <pc:sldMk cId="1655018775" sldId="256"/>
        </pc:sldMkLst>
        <pc:spChg chg="mod">
          <ac:chgData name="Jheel Jagani" userId="1e95a620a2ef8d3b" providerId="LiveId" clId="{7338AA80-8866-470F-8BB0-89E2DE0EB418}" dt="2024-01-09T05:26:19.834" v="601" actId="207"/>
          <ac:spMkLst>
            <pc:docMk/>
            <pc:sldMk cId="1655018775" sldId="256"/>
            <ac:spMk id="2" creationId="{019FD79C-EC4F-C182-C3C7-0866CBCD0C4C}"/>
          </ac:spMkLst>
        </pc:spChg>
        <pc:spChg chg="mod">
          <ac:chgData name="Jheel Jagani" userId="1e95a620a2ef8d3b" providerId="LiveId" clId="{7338AA80-8866-470F-8BB0-89E2DE0EB418}" dt="2024-01-09T05:26:25.288" v="602" actId="207"/>
          <ac:spMkLst>
            <pc:docMk/>
            <pc:sldMk cId="1655018775" sldId="256"/>
            <ac:spMk id="3" creationId="{1D8A247A-FE24-50A3-7F11-6599C187A47C}"/>
          </ac:spMkLst>
        </pc:spChg>
        <pc:spChg chg="add del">
          <ac:chgData name="Jheel Jagani" userId="1e95a620a2ef8d3b" providerId="LiveId" clId="{7338AA80-8866-470F-8BB0-89E2DE0EB418}" dt="2024-01-09T03:23:26.313" v="135"/>
          <ac:spMkLst>
            <pc:docMk/>
            <pc:sldMk cId="1655018775" sldId="256"/>
            <ac:spMk id="26" creationId="{526E0BFB-CDF1-4990-8C11-AC849311E0A8}"/>
          </ac:spMkLst>
        </pc:spChg>
        <pc:spChg chg="add del">
          <ac:chgData name="Jheel Jagani" userId="1e95a620a2ef8d3b" providerId="LiveId" clId="{7338AA80-8866-470F-8BB0-89E2DE0EB418}" dt="2024-01-09T03:23:26.313" v="135"/>
          <ac:spMkLst>
            <pc:docMk/>
            <pc:sldMk cId="1655018775" sldId="256"/>
            <ac:spMk id="28" creationId="{6069A1F8-9BEB-4786-9694-FC48B2D75D21}"/>
          </ac:spMkLst>
        </pc:spChg>
        <pc:spChg chg="add del">
          <ac:chgData name="Jheel Jagani" userId="1e95a620a2ef8d3b" providerId="LiveId" clId="{7338AA80-8866-470F-8BB0-89E2DE0EB418}" dt="2024-01-09T03:23:26.313" v="135"/>
          <ac:spMkLst>
            <pc:docMk/>
            <pc:sldMk cId="1655018775" sldId="256"/>
            <ac:spMk id="29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3:23:26.313" v="135"/>
          <ac:spMkLst>
            <pc:docMk/>
            <pc:sldMk cId="1655018775" sldId="256"/>
            <ac:spMk id="30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5:19:50.224" v="532" actId="26606"/>
          <ac:spMkLst>
            <pc:docMk/>
            <pc:sldMk cId="1655018775" sldId="256"/>
            <ac:spMk id="31" creationId="{E91DC736-0EF8-4F87-9146-EBF1D2EE4D3D}"/>
          </ac:spMkLst>
        </pc:spChg>
        <pc:spChg chg="add del">
          <ac:chgData name="Jheel Jagani" userId="1e95a620a2ef8d3b" providerId="LiveId" clId="{7338AA80-8866-470F-8BB0-89E2DE0EB418}" dt="2024-01-09T03:26:42.314" v="166" actId="26606"/>
          <ac:spMkLst>
            <pc:docMk/>
            <pc:sldMk cId="1655018775" sldId="256"/>
            <ac:spMk id="32" creationId="{526E0BFB-CDF1-4990-8C11-AC849311E0A8}"/>
          </ac:spMkLst>
        </pc:spChg>
        <pc:spChg chg="add del">
          <ac:chgData name="Jheel Jagani" userId="1e95a620a2ef8d3b" providerId="LiveId" clId="{7338AA80-8866-470F-8BB0-89E2DE0EB418}" dt="2024-01-09T05:19:50.224" v="532" actId="26606"/>
          <ac:spMkLst>
            <pc:docMk/>
            <pc:sldMk cId="1655018775" sldId="256"/>
            <ac:spMk id="33" creationId="{097CD68E-23E3-4007-8847-CD0944C4F7BE}"/>
          </ac:spMkLst>
        </pc:spChg>
        <pc:spChg chg="add del">
          <ac:chgData name="Jheel Jagani" userId="1e95a620a2ef8d3b" providerId="LiveId" clId="{7338AA80-8866-470F-8BB0-89E2DE0EB418}" dt="2024-01-09T03:26:42.314" v="166" actId="26606"/>
          <ac:spMkLst>
            <pc:docMk/>
            <pc:sldMk cId="1655018775" sldId="256"/>
            <ac:spMk id="34" creationId="{6069A1F8-9BEB-4786-9694-FC48B2D75D21}"/>
          </ac:spMkLst>
        </pc:spChg>
        <pc:spChg chg="add del">
          <ac:chgData name="Jheel Jagani" userId="1e95a620a2ef8d3b" providerId="LiveId" clId="{7338AA80-8866-470F-8BB0-89E2DE0EB418}" dt="2024-01-09T05:19:50.224" v="532" actId="26606"/>
          <ac:spMkLst>
            <pc:docMk/>
            <pc:sldMk cId="1655018775" sldId="256"/>
            <ac:spMk id="35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3:26:42.314" v="166" actId="26606"/>
          <ac:spMkLst>
            <pc:docMk/>
            <pc:sldMk cId="1655018775" sldId="256"/>
            <ac:spMk id="36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5:19:50.224" v="532" actId="26606"/>
          <ac:spMkLst>
            <pc:docMk/>
            <pc:sldMk cId="1655018775" sldId="256"/>
            <ac:spMk id="37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3:26:42.314" v="166" actId="26606"/>
          <ac:spMkLst>
            <pc:docMk/>
            <pc:sldMk cId="1655018775" sldId="256"/>
            <ac:spMk id="38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5:21:23.720" v="547"/>
          <ac:spMkLst>
            <pc:docMk/>
            <pc:sldMk cId="1655018775" sldId="256"/>
            <ac:spMk id="39" creationId="{5DCB5928-DC7D-4612-9922-441966E15627}"/>
          </ac:spMkLst>
        </pc:spChg>
        <pc:spChg chg="add del">
          <ac:chgData name="Jheel Jagani" userId="1e95a620a2ef8d3b" providerId="LiveId" clId="{7338AA80-8866-470F-8BB0-89E2DE0EB418}" dt="2024-01-09T05:21:23.720" v="547"/>
          <ac:spMkLst>
            <pc:docMk/>
            <pc:sldMk cId="1655018775" sldId="256"/>
            <ac:spMk id="40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5:21:23.720" v="547"/>
          <ac:spMkLst>
            <pc:docMk/>
            <pc:sldMk cId="1655018775" sldId="256"/>
            <ac:spMk id="41" creationId="{682C1161-1736-45EC-99B7-33F3CAE9D517}"/>
          </ac:spMkLst>
        </pc:spChg>
        <pc:spChg chg="add del">
          <ac:chgData name="Jheel Jagani" userId="1e95a620a2ef8d3b" providerId="LiveId" clId="{7338AA80-8866-470F-8BB0-89E2DE0EB418}" dt="2024-01-09T05:19:59.158" v="534" actId="26606"/>
          <ac:spMkLst>
            <pc:docMk/>
            <pc:sldMk cId="1655018775" sldId="256"/>
            <ac:spMk id="42" creationId="{6CCA5F87-1D1E-45CB-8D83-FC7EEFAD9935}"/>
          </ac:spMkLst>
        </pc:spChg>
        <pc:spChg chg="add del">
          <ac:chgData name="Jheel Jagani" userId="1e95a620a2ef8d3b" providerId="LiveId" clId="{7338AA80-8866-470F-8BB0-89E2DE0EB418}" dt="2024-01-09T03:27:22.108" v="173" actId="26606"/>
          <ac:spMkLst>
            <pc:docMk/>
            <pc:sldMk cId="1655018775" sldId="256"/>
            <ac:spMk id="43" creationId="{E91DC736-0EF8-4F87-9146-EBF1D2EE4D3D}"/>
          </ac:spMkLst>
        </pc:spChg>
        <pc:spChg chg="add del">
          <ac:chgData name="Jheel Jagani" userId="1e95a620a2ef8d3b" providerId="LiveId" clId="{7338AA80-8866-470F-8BB0-89E2DE0EB418}" dt="2024-01-09T05:19:59.158" v="534" actId="26606"/>
          <ac:spMkLst>
            <pc:docMk/>
            <pc:sldMk cId="1655018775" sldId="256"/>
            <ac:spMk id="44" creationId="{7CCFC2C6-6238-4A2F-93DE-2ADF74AF635E}"/>
          </ac:spMkLst>
        </pc:spChg>
        <pc:spChg chg="add del">
          <ac:chgData name="Jheel Jagani" userId="1e95a620a2ef8d3b" providerId="LiveId" clId="{7338AA80-8866-470F-8BB0-89E2DE0EB418}" dt="2024-01-09T03:27:22.108" v="173" actId="26606"/>
          <ac:spMkLst>
            <pc:docMk/>
            <pc:sldMk cId="1655018775" sldId="256"/>
            <ac:spMk id="45" creationId="{097CD68E-23E3-4007-8847-CD0944C4F7BE}"/>
          </ac:spMkLst>
        </pc:spChg>
        <pc:spChg chg="add del">
          <ac:chgData name="Jheel Jagani" userId="1e95a620a2ef8d3b" providerId="LiveId" clId="{7338AA80-8866-470F-8BB0-89E2DE0EB418}" dt="2024-01-09T05:19:59.158" v="534" actId="26606"/>
          <ac:spMkLst>
            <pc:docMk/>
            <pc:sldMk cId="1655018775" sldId="256"/>
            <ac:spMk id="46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3:27:22.108" v="173" actId="26606"/>
          <ac:spMkLst>
            <pc:docMk/>
            <pc:sldMk cId="1655018775" sldId="256"/>
            <ac:spMk id="47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5:19:59.158" v="534" actId="26606"/>
          <ac:spMkLst>
            <pc:docMk/>
            <pc:sldMk cId="1655018775" sldId="256"/>
            <ac:spMk id="48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3:27:22.108" v="173" actId="26606"/>
          <ac:spMkLst>
            <pc:docMk/>
            <pc:sldMk cId="1655018775" sldId="256"/>
            <ac:spMk id="49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5:21:23.720" v="547"/>
          <ac:spMkLst>
            <pc:docMk/>
            <pc:sldMk cId="1655018775" sldId="256"/>
            <ac:spMk id="50" creationId="{84D4DDB8-B68F-45B0-9F62-C4279996F672}"/>
          </ac:spMkLst>
        </pc:spChg>
        <pc:spChg chg="add del">
          <ac:chgData name="Jheel Jagani" userId="1e95a620a2ef8d3b" providerId="LiveId" clId="{7338AA80-8866-470F-8BB0-89E2DE0EB418}" dt="2024-01-09T05:21:23.720" v="547"/>
          <ac:spMkLst>
            <pc:docMk/>
            <pc:sldMk cId="1655018775" sldId="256"/>
            <ac:spMk id="51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5:20:10.489" v="536"/>
          <ac:spMkLst>
            <pc:docMk/>
            <pc:sldMk cId="1655018775" sldId="256"/>
            <ac:spMk id="53" creationId="{5DCB5928-DC7D-4612-9922-441966E15627}"/>
          </ac:spMkLst>
        </pc:spChg>
        <pc:spChg chg="add del">
          <ac:chgData name="Jheel Jagani" userId="1e95a620a2ef8d3b" providerId="LiveId" clId="{7338AA80-8866-470F-8BB0-89E2DE0EB418}" dt="2024-01-09T03:28:22.328" v="181" actId="26606"/>
          <ac:spMkLst>
            <pc:docMk/>
            <pc:sldMk cId="1655018775" sldId="256"/>
            <ac:spMk id="54" creationId="{5DCB5928-DC7D-4612-9922-441966E15627}"/>
          </ac:spMkLst>
        </pc:spChg>
        <pc:spChg chg="add del">
          <ac:chgData name="Jheel Jagani" userId="1e95a620a2ef8d3b" providerId="LiveId" clId="{7338AA80-8866-470F-8BB0-89E2DE0EB418}" dt="2024-01-09T05:20:10.489" v="536"/>
          <ac:spMkLst>
            <pc:docMk/>
            <pc:sldMk cId="1655018775" sldId="256"/>
            <ac:spMk id="55" creationId="{682C1161-1736-45EC-99B7-33F3CAE9D517}"/>
          </ac:spMkLst>
        </pc:spChg>
        <pc:spChg chg="add del">
          <ac:chgData name="Jheel Jagani" userId="1e95a620a2ef8d3b" providerId="LiveId" clId="{7338AA80-8866-470F-8BB0-89E2DE0EB418}" dt="2024-01-09T03:28:22.328" v="181" actId="26606"/>
          <ac:spMkLst>
            <pc:docMk/>
            <pc:sldMk cId="1655018775" sldId="256"/>
            <ac:spMk id="56" creationId="{682C1161-1736-45EC-99B7-33F3CAE9D517}"/>
          </ac:spMkLst>
        </pc:spChg>
        <pc:spChg chg="add del">
          <ac:chgData name="Jheel Jagani" userId="1e95a620a2ef8d3b" providerId="LiveId" clId="{7338AA80-8866-470F-8BB0-89E2DE0EB418}" dt="2024-01-09T05:20:10.489" v="536"/>
          <ac:spMkLst>
            <pc:docMk/>
            <pc:sldMk cId="1655018775" sldId="256"/>
            <ac:spMk id="57" creationId="{84D4DDB8-B68F-45B0-9F62-C4279996F672}"/>
          </ac:spMkLst>
        </pc:spChg>
        <pc:spChg chg="add del">
          <ac:chgData name="Jheel Jagani" userId="1e95a620a2ef8d3b" providerId="LiveId" clId="{7338AA80-8866-470F-8BB0-89E2DE0EB418}" dt="2024-01-09T03:28:22.328" v="181" actId="26606"/>
          <ac:spMkLst>
            <pc:docMk/>
            <pc:sldMk cId="1655018775" sldId="256"/>
            <ac:spMk id="58" creationId="{84D4DDB8-B68F-45B0-9F62-C4279996F672}"/>
          </ac:spMkLst>
        </pc:spChg>
        <pc:spChg chg="add del">
          <ac:chgData name="Jheel Jagani" userId="1e95a620a2ef8d3b" providerId="LiveId" clId="{7338AA80-8866-470F-8BB0-89E2DE0EB418}" dt="2024-01-09T05:20:10.489" v="536"/>
          <ac:spMkLst>
            <pc:docMk/>
            <pc:sldMk cId="1655018775" sldId="256"/>
            <ac:spMk id="59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3:28:22.328" v="181" actId="26606"/>
          <ac:spMkLst>
            <pc:docMk/>
            <pc:sldMk cId="1655018775" sldId="256"/>
            <ac:spMk id="60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5:20:10.489" v="536"/>
          <ac:spMkLst>
            <pc:docMk/>
            <pc:sldMk cId="1655018775" sldId="256"/>
            <ac:spMk id="61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3:28:22.328" v="181" actId="26606"/>
          <ac:spMkLst>
            <pc:docMk/>
            <pc:sldMk cId="1655018775" sldId="256"/>
            <ac:spMk id="62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3:28:39.425" v="185" actId="26606"/>
          <ac:spMkLst>
            <pc:docMk/>
            <pc:sldMk cId="1655018775" sldId="256"/>
            <ac:spMk id="67" creationId="{6CCA5F87-1D1E-45CB-8D83-FC7EEFAD9935}"/>
          </ac:spMkLst>
        </pc:spChg>
        <pc:spChg chg="add del">
          <ac:chgData name="Jheel Jagani" userId="1e95a620a2ef8d3b" providerId="LiveId" clId="{7338AA80-8866-470F-8BB0-89E2DE0EB418}" dt="2024-01-09T03:28:39.425" v="185" actId="26606"/>
          <ac:spMkLst>
            <pc:docMk/>
            <pc:sldMk cId="1655018775" sldId="256"/>
            <ac:spMk id="69" creationId="{7CCFC2C6-6238-4A2F-93DE-2ADF74AF635E}"/>
          </ac:spMkLst>
        </pc:spChg>
        <pc:spChg chg="add del">
          <ac:chgData name="Jheel Jagani" userId="1e95a620a2ef8d3b" providerId="LiveId" clId="{7338AA80-8866-470F-8BB0-89E2DE0EB418}" dt="2024-01-09T03:28:39.425" v="185" actId="26606"/>
          <ac:spMkLst>
            <pc:docMk/>
            <pc:sldMk cId="1655018775" sldId="256"/>
            <ac:spMk id="71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3:28:39.425" v="185" actId="26606"/>
          <ac:spMkLst>
            <pc:docMk/>
            <pc:sldMk cId="1655018775" sldId="256"/>
            <ac:spMk id="73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3:38:51.498" v="291"/>
          <ac:spMkLst>
            <pc:docMk/>
            <pc:sldMk cId="1655018775" sldId="256"/>
            <ac:spMk id="78" creationId="{6CCA5F87-1D1E-45CB-8D83-FC7EEFAD9935}"/>
          </ac:spMkLst>
        </pc:spChg>
        <pc:spChg chg="add del">
          <ac:chgData name="Jheel Jagani" userId="1e95a620a2ef8d3b" providerId="LiveId" clId="{7338AA80-8866-470F-8BB0-89E2DE0EB418}" dt="2024-01-09T03:38:51.498" v="291"/>
          <ac:spMkLst>
            <pc:docMk/>
            <pc:sldMk cId="1655018775" sldId="256"/>
            <ac:spMk id="80" creationId="{7CCFC2C6-6238-4A2F-93DE-2ADF74AF635E}"/>
          </ac:spMkLst>
        </pc:spChg>
        <pc:spChg chg="add del">
          <ac:chgData name="Jheel Jagani" userId="1e95a620a2ef8d3b" providerId="LiveId" clId="{7338AA80-8866-470F-8BB0-89E2DE0EB418}" dt="2024-01-09T03:38:51.498" v="291"/>
          <ac:spMkLst>
            <pc:docMk/>
            <pc:sldMk cId="1655018775" sldId="256"/>
            <ac:spMk id="82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3:38:51.498" v="291"/>
          <ac:spMkLst>
            <pc:docMk/>
            <pc:sldMk cId="1655018775" sldId="256"/>
            <ac:spMk id="84" creationId="{08C9B587-E65E-4B52-B37C-ABEBB6E87928}"/>
          </ac:spMkLst>
        </pc:spChg>
        <pc:picChg chg="mod ord">
          <ac:chgData name="Jheel Jagani" userId="1e95a620a2ef8d3b" providerId="LiveId" clId="{7338AA80-8866-470F-8BB0-89E2DE0EB418}" dt="2024-01-09T05:20:34.404" v="542" actId="14100"/>
          <ac:picMkLst>
            <pc:docMk/>
            <pc:sldMk cId="1655018775" sldId="256"/>
            <ac:picMk id="27" creationId="{38DFF510-0744-DA61-0D2A-ACBFE0176878}"/>
          </ac:picMkLst>
        </pc:picChg>
      </pc:sldChg>
      <pc:sldChg chg="addSp delSp modSp new mod modTransition setBg delDesignElem">
        <pc:chgData name="Jheel Jagani" userId="1e95a620a2ef8d3b" providerId="LiveId" clId="{7338AA80-8866-470F-8BB0-89E2DE0EB418}" dt="2024-01-09T05:41:25.637" v="705"/>
        <pc:sldMkLst>
          <pc:docMk/>
          <pc:sldMk cId="1843564418" sldId="257"/>
        </pc:sldMkLst>
        <pc:spChg chg="mod ord">
          <ac:chgData name="Jheel Jagani" userId="1e95a620a2ef8d3b" providerId="LiveId" clId="{7338AA80-8866-470F-8BB0-89E2DE0EB418}" dt="2024-01-09T05:27:41.856" v="608" actId="20577"/>
          <ac:spMkLst>
            <pc:docMk/>
            <pc:sldMk cId="1843564418" sldId="257"/>
            <ac:spMk id="2" creationId="{59ADC07C-928E-D227-DCBD-34C2A865A624}"/>
          </ac:spMkLst>
        </pc:spChg>
        <pc:spChg chg="mod ord">
          <ac:chgData name="Jheel Jagani" userId="1e95a620a2ef8d3b" providerId="LiveId" clId="{7338AA80-8866-470F-8BB0-89E2DE0EB418}" dt="2024-01-09T05:24:58.868" v="598" actId="1076"/>
          <ac:spMkLst>
            <pc:docMk/>
            <pc:sldMk cId="1843564418" sldId="257"/>
            <ac:spMk id="3" creationId="{CC43C960-8512-5B84-A710-13AA77ED5AFA}"/>
          </ac:spMkLst>
        </pc:spChg>
        <pc:spChg chg="add del">
          <ac:chgData name="Jheel Jagani" userId="1e95a620a2ef8d3b" providerId="LiveId" clId="{7338AA80-8866-470F-8BB0-89E2DE0EB418}" dt="2024-01-09T02:51:04.251" v="58" actId="26606"/>
          <ac:spMkLst>
            <pc:docMk/>
            <pc:sldMk cId="1843564418" sldId="257"/>
            <ac:spMk id="5" creationId="{2029D5AD-8348-4446-B191-6A9B6FE03F21}"/>
          </ac:spMkLst>
        </pc:spChg>
        <pc:spChg chg="add del">
          <ac:chgData name="Jheel Jagani" userId="1e95a620a2ef8d3b" providerId="LiveId" clId="{7338AA80-8866-470F-8BB0-89E2DE0EB418}" dt="2024-01-09T02:51:04.251" v="58" actId="26606"/>
          <ac:spMkLst>
            <pc:docMk/>
            <pc:sldMk cId="1843564418" sldId="257"/>
            <ac:spMk id="6" creationId="{A3F395A2-2B64-4749-BD93-2F159C7E1FB5}"/>
          </ac:spMkLst>
        </pc:spChg>
        <pc:spChg chg="add del">
          <ac:chgData name="Jheel Jagani" userId="1e95a620a2ef8d3b" providerId="LiveId" clId="{7338AA80-8866-470F-8BB0-89E2DE0EB418}" dt="2024-01-09T02:51:04.251" v="58" actId="26606"/>
          <ac:spMkLst>
            <pc:docMk/>
            <pc:sldMk cId="1843564418" sldId="257"/>
            <ac:spMk id="7" creationId="{5CF0135B-EAB8-4CA0-896C-2D897ECD28BC}"/>
          </ac:spMkLst>
        </pc:spChg>
        <pc:spChg chg="add del">
          <ac:chgData name="Jheel Jagani" userId="1e95a620a2ef8d3b" providerId="LiveId" clId="{7338AA80-8866-470F-8BB0-89E2DE0EB418}" dt="2024-01-09T02:48:59.226" v="45" actId="26606"/>
          <ac:spMkLst>
            <pc:docMk/>
            <pc:sldMk cId="1843564418" sldId="257"/>
            <ac:spMk id="8" creationId="{CBB2B1F0-0DD6-4744-9A46-7A344FB48E40}"/>
          </ac:spMkLst>
        </pc:spChg>
        <pc:spChg chg="add del">
          <ac:chgData name="Jheel Jagani" userId="1e95a620a2ef8d3b" providerId="LiveId" clId="{7338AA80-8866-470F-8BB0-89E2DE0EB418}" dt="2024-01-09T02:51:04.251" v="58" actId="26606"/>
          <ac:spMkLst>
            <pc:docMk/>
            <pc:sldMk cId="1843564418" sldId="257"/>
            <ac:spMk id="9" creationId="{92C3387C-D24F-4737-8A37-1DC5CFF09CFA}"/>
          </ac:spMkLst>
        </pc:spChg>
        <pc:spChg chg="add del">
          <ac:chgData name="Jheel Jagani" userId="1e95a620a2ef8d3b" providerId="LiveId" clId="{7338AA80-8866-470F-8BB0-89E2DE0EB418}" dt="2024-01-09T02:48:59.226" v="45" actId="26606"/>
          <ac:spMkLst>
            <pc:docMk/>
            <pc:sldMk cId="1843564418" sldId="257"/>
            <ac:spMk id="10" creationId="{7A0B5DEA-ADF6-4BA5-9307-147F0A4685A0}"/>
          </ac:spMkLst>
        </pc:spChg>
        <pc:spChg chg="add del">
          <ac:chgData name="Jheel Jagani" userId="1e95a620a2ef8d3b" providerId="LiveId" clId="{7338AA80-8866-470F-8BB0-89E2DE0EB418}" dt="2024-01-09T02:51:05.796" v="60" actId="26606"/>
          <ac:spMkLst>
            <pc:docMk/>
            <pc:sldMk cId="1843564418" sldId="257"/>
            <ac:spMk id="11" creationId="{E777E57D-6A88-4B5B-A068-2BA7FF4E8CCA}"/>
          </ac:spMkLst>
        </pc:spChg>
        <pc:spChg chg="add del">
          <ac:chgData name="Jheel Jagani" userId="1e95a620a2ef8d3b" providerId="LiveId" clId="{7338AA80-8866-470F-8BB0-89E2DE0EB418}" dt="2024-01-09T02:48:59.226" v="45" actId="26606"/>
          <ac:spMkLst>
            <pc:docMk/>
            <pc:sldMk cId="1843564418" sldId="257"/>
            <ac:spMk id="12" creationId="{9DECDBF4-02B6-4BB4-B65B-B8107AD6A9E8}"/>
          </ac:spMkLst>
        </pc:spChg>
        <pc:spChg chg="add del">
          <ac:chgData name="Jheel Jagani" userId="1e95a620a2ef8d3b" providerId="LiveId" clId="{7338AA80-8866-470F-8BB0-89E2DE0EB418}" dt="2024-01-09T02:51:05.796" v="60" actId="26606"/>
          <ac:spMkLst>
            <pc:docMk/>
            <pc:sldMk cId="1843564418" sldId="257"/>
            <ac:spMk id="13" creationId="{F7117410-A2A4-4085-9ADC-46744551DBDE}"/>
          </ac:spMkLst>
        </pc:spChg>
        <pc:spChg chg="add del">
          <ac:chgData name="Jheel Jagani" userId="1e95a620a2ef8d3b" providerId="LiveId" clId="{7338AA80-8866-470F-8BB0-89E2DE0EB418}" dt="2024-01-09T02:49:02.406" v="47" actId="26606"/>
          <ac:spMkLst>
            <pc:docMk/>
            <pc:sldMk cId="1843564418" sldId="257"/>
            <ac:spMk id="14" creationId="{E777E57D-6A88-4B5B-A068-2BA7FF4E8CCA}"/>
          </ac:spMkLst>
        </pc:spChg>
        <pc:spChg chg="add del">
          <ac:chgData name="Jheel Jagani" userId="1e95a620a2ef8d3b" providerId="LiveId" clId="{7338AA80-8866-470F-8BB0-89E2DE0EB418}" dt="2024-01-09T02:49:02.406" v="47" actId="26606"/>
          <ac:spMkLst>
            <pc:docMk/>
            <pc:sldMk cId="1843564418" sldId="257"/>
            <ac:spMk id="15" creationId="{F7117410-A2A4-4085-9ADC-46744551DBDE}"/>
          </ac:spMkLst>
        </pc:spChg>
        <pc:spChg chg="add del">
          <ac:chgData name="Jheel Jagani" userId="1e95a620a2ef8d3b" providerId="LiveId" clId="{7338AA80-8866-470F-8BB0-89E2DE0EB418}" dt="2024-01-09T02:49:02.406" v="47" actId="26606"/>
          <ac:spMkLst>
            <pc:docMk/>
            <pc:sldMk cId="1843564418" sldId="257"/>
            <ac:spMk id="16" creationId="{99F74EB5-E547-4FB4-95F5-BCC788F3C4A0}"/>
          </ac:spMkLst>
        </pc:spChg>
        <pc:spChg chg="add del">
          <ac:chgData name="Jheel Jagani" userId="1e95a620a2ef8d3b" providerId="LiveId" clId="{7338AA80-8866-470F-8BB0-89E2DE0EB418}" dt="2024-01-09T02:51:05.796" v="60" actId="26606"/>
          <ac:spMkLst>
            <pc:docMk/>
            <pc:sldMk cId="1843564418" sldId="257"/>
            <ac:spMk id="17" creationId="{99F74EB5-E547-4FB4-95F5-BCC788F3C4A0}"/>
          </ac:spMkLst>
        </pc:spChg>
        <pc:spChg chg="add del">
          <ac:chgData name="Jheel Jagani" userId="1e95a620a2ef8d3b" providerId="LiveId" clId="{7338AA80-8866-470F-8BB0-89E2DE0EB418}" dt="2024-01-09T03:24:14.847" v="144" actId="26606"/>
          <ac:spMkLst>
            <pc:docMk/>
            <pc:sldMk cId="1843564418" sldId="257"/>
            <ac:spMk id="18" creationId="{8380AD67-C5CA-4918-B4BB-C359BB03EEDD}"/>
          </ac:spMkLst>
        </pc:spChg>
        <pc:spChg chg="add del">
          <ac:chgData name="Jheel Jagani" userId="1e95a620a2ef8d3b" providerId="LiveId" clId="{7338AA80-8866-470F-8BB0-89E2DE0EB418}" dt="2024-01-09T03:23:26.313" v="135"/>
          <ac:spMkLst>
            <pc:docMk/>
            <pc:sldMk cId="1843564418" sldId="257"/>
            <ac:spMk id="19" creationId="{2029D5AD-8348-4446-B191-6A9B6FE03F21}"/>
          </ac:spMkLst>
        </pc:spChg>
        <pc:spChg chg="add del">
          <ac:chgData name="Jheel Jagani" userId="1e95a620a2ef8d3b" providerId="LiveId" clId="{7338AA80-8866-470F-8BB0-89E2DE0EB418}" dt="2024-01-09T03:23:26.313" v="135"/>
          <ac:spMkLst>
            <pc:docMk/>
            <pc:sldMk cId="1843564418" sldId="257"/>
            <ac:spMk id="20" creationId="{A3F395A2-2B64-4749-BD93-2F159C7E1FB5}"/>
          </ac:spMkLst>
        </pc:spChg>
        <pc:spChg chg="add del">
          <ac:chgData name="Jheel Jagani" userId="1e95a620a2ef8d3b" providerId="LiveId" clId="{7338AA80-8866-470F-8BB0-89E2DE0EB418}" dt="2024-01-09T03:23:26.313" v="135"/>
          <ac:spMkLst>
            <pc:docMk/>
            <pc:sldMk cId="1843564418" sldId="257"/>
            <ac:spMk id="21" creationId="{5CF0135B-EAB8-4CA0-896C-2D897ECD28BC}"/>
          </ac:spMkLst>
        </pc:spChg>
        <pc:spChg chg="add del">
          <ac:chgData name="Jheel Jagani" userId="1e95a620a2ef8d3b" providerId="LiveId" clId="{7338AA80-8866-470F-8BB0-89E2DE0EB418}" dt="2024-01-09T03:23:26.313" v="135"/>
          <ac:spMkLst>
            <pc:docMk/>
            <pc:sldMk cId="1843564418" sldId="257"/>
            <ac:spMk id="22" creationId="{92C3387C-D24F-4737-8A37-1DC5CFF09CFA}"/>
          </ac:spMkLst>
        </pc:spChg>
        <pc:spChg chg="add del">
          <ac:chgData name="Jheel Jagani" userId="1e95a620a2ef8d3b" providerId="LiveId" clId="{7338AA80-8866-470F-8BB0-89E2DE0EB418}" dt="2024-01-09T03:24:14.847" v="144" actId="26606"/>
          <ac:spMkLst>
            <pc:docMk/>
            <pc:sldMk cId="1843564418" sldId="257"/>
            <ac:spMk id="24" creationId="{EABAD4DA-87BA-4F70-9EF0-45C6BCF17823}"/>
          </ac:spMkLst>
        </pc:spChg>
        <pc:spChg chg="add del">
          <ac:chgData name="Jheel Jagani" userId="1e95a620a2ef8d3b" providerId="LiveId" clId="{7338AA80-8866-470F-8BB0-89E2DE0EB418}" dt="2024-01-09T03:24:14.847" v="144" actId="26606"/>
          <ac:spMkLst>
            <pc:docMk/>
            <pc:sldMk cId="1843564418" sldId="257"/>
            <ac:spMk id="25" creationId="{915128D9-2797-47FA-B6FE-EC24E6B8437A}"/>
          </ac:spMkLst>
        </pc:spChg>
        <pc:spChg chg="add del">
          <ac:chgData name="Jheel Jagani" userId="1e95a620a2ef8d3b" providerId="LiveId" clId="{7338AA80-8866-470F-8BB0-89E2DE0EB418}" dt="2024-01-09T05:21:23.720" v="547"/>
          <ac:spMkLst>
            <pc:docMk/>
            <pc:sldMk cId="1843564418" sldId="257"/>
            <ac:spMk id="26" creationId="{D6297641-8B9F-4767-9606-8A11313227BF}"/>
          </ac:spMkLst>
        </pc:spChg>
        <pc:spChg chg="add del">
          <ac:chgData name="Jheel Jagani" userId="1e95a620a2ef8d3b" providerId="LiveId" clId="{7338AA80-8866-470F-8BB0-89E2DE0EB418}" dt="2024-01-09T05:21:23.720" v="547"/>
          <ac:spMkLst>
            <pc:docMk/>
            <pc:sldMk cId="1843564418" sldId="257"/>
            <ac:spMk id="27" creationId="{D8F3CA65-EA00-46B4-9616-39E6853F7BED}"/>
          </ac:spMkLst>
        </pc:spChg>
        <pc:spChg chg="add del">
          <ac:chgData name="Jheel Jagani" userId="1e95a620a2ef8d3b" providerId="LiveId" clId="{7338AA80-8866-470F-8BB0-89E2DE0EB418}" dt="2024-01-09T05:21:23.720" v="547"/>
          <ac:spMkLst>
            <pc:docMk/>
            <pc:sldMk cId="1843564418" sldId="257"/>
            <ac:spMk id="28" creationId="{8108D317-7CBD-4897-BD1F-959436D2A3BE}"/>
          </ac:spMkLst>
        </pc:spChg>
        <pc:spChg chg="add del">
          <ac:chgData name="Jheel Jagani" userId="1e95a620a2ef8d3b" providerId="LiveId" clId="{7338AA80-8866-470F-8BB0-89E2DE0EB418}" dt="2024-01-09T03:24:24.090" v="146" actId="26606"/>
          <ac:spMkLst>
            <pc:docMk/>
            <pc:sldMk cId="1843564418" sldId="257"/>
            <ac:spMk id="30" creationId="{7C432AFE-B3D2-4BFF-BF8F-96C27AFF1AC7}"/>
          </ac:spMkLst>
        </pc:spChg>
        <pc:spChg chg="add del">
          <ac:chgData name="Jheel Jagani" userId="1e95a620a2ef8d3b" providerId="LiveId" clId="{7338AA80-8866-470F-8BB0-89E2DE0EB418}" dt="2024-01-09T03:24:24.090" v="146" actId="26606"/>
          <ac:spMkLst>
            <pc:docMk/>
            <pc:sldMk cId="1843564418" sldId="257"/>
            <ac:spMk id="32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3:24:24.090" v="146" actId="26606"/>
          <ac:spMkLst>
            <pc:docMk/>
            <pc:sldMk cId="1843564418" sldId="257"/>
            <ac:spMk id="34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3:29:03.375" v="190" actId="26606"/>
          <ac:spMkLst>
            <pc:docMk/>
            <pc:sldMk cId="1843564418" sldId="257"/>
            <ac:spMk id="39" creationId="{9AA72BD9-2C5A-4EDC-931F-5AA08EACA0F3}"/>
          </ac:spMkLst>
        </pc:spChg>
        <pc:spChg chg="add del">
          <ac:chgData name="Jheel Jagani" userId="1e95a620a2ef8d3b" providerId="LiveId" clId="{7338AA80-8866-470F-8BB0-89E2DE0EB418}" dt="2024-01-09T03:29:03.375" v="190" actId="26606"/>
          <ac:spMkLst>
            <pc:docMk/>
            <pc:sldMk cId="1843564418" sldId="257"/>
            <ac:spMk id="41" creationId="{8A6DB0E6-E65F-4229-A5A0-2500203B6CC3}"/>
          </ac:spMkLst>
        </pc:spChg>
        <pc:spChg chg="add del">
          <ac:chgData name="Jheel Jagani" userId="1e95a620a2ef8d3b" providerId="LiveId" clId="{7338AA80-8866-470F-8BB0-89E2DE0EB418}" dt="2024-01-09T03:29:03.375" v="190" actId="26606"/>
          <ac:spMkLst>
            <pc:docMk/>
            <pc:sldMk cId="1843564418" sldId="257"/>
            <ac:spMk id="43" creationId="{55D4142C-5077-457F-A6AD-3FECFDB39685}"/>
          </ac:spMkLst>
        </pc:spChg>
        <pc:spChg chg="add del">
          <ac:chgData name="Jheel Jagani" userId="1e95a620a2ef8d3b" providerId="LiveId" clId="{7338AA80-8866-470F-8BB0-89E2DE0EB418}" dt="2024-01-09T03:29:03.375" v="190" actId="26606"/>
          <ac:spMkLst>
            <pc:docMk/>
            <pc:sldMk cId="1843564418" sldId="257"/>
            <ac:spMk id="45" creationId="{7A5F0580-5EE9-419F-96EE-B6529EF6E7D0}"/>
          </ac:spMkLst>
        </pc:spChg>
        <pc:spChg chg="add del">
          <ac:chgData name="Jheel Jagani" userId="1e95a620a2ef8d3b" providerId="LiveId" clId="{7338AA80-8866-470F-8BB0-89E2DE0EB418}" dt="2024-01-09T03:29:00.056" v="187" actId="26606"/>
          <ac:spMkLst>
            <pc:docMk/>
            <pc:sldMk cId="1843564418" sldId="257"/>
            <ac:spMk id="50" creationId="{8380AD67-C5CA-4918-B4BB-C359BB03EEDD}"/>
          </ac:spMkLst>
        </pc:spChg>
        <pc:spChg chg="add del">
          <ac:chgData name="Jheel Jagani" userId="1e95a620a2ef8d3b" providerId="LiveId" clId="{7338AA80-8866-470F-8BB0-89E2DE0EB418}" dt="2024-01-09T03:29:00.056" v="187" actId="26606"/>
          <ac:spMkLst>
            <pc:docMk/>
            <pc:sldMk cId="1843564418" sldId="257"/>
            <ac:spMk id="52" creationId="{EABAD4DA-87BA-4F70-9EF0-45C6BCF17823}"/>
          </ac:spMkLst>
        </pc:spChg>
        <pc:spChg chg="add del">
          <ac:chgData name="Jheel Jagani" userId="1e95a620a2ef8d3b" providerId="LiveId" clId="{7338AA80-8866-470F-8BB0-89E2DE0EB418}" dt="2024-01-09T03:29:00.056" v="187" actId="26606"/>
          <ac:spMkLst>
            <pc:docMk/>
            <pc:sldMk cId="1843564418" sldId="257"/>
            <ac:spMk id="54" creationId="{915128D9-2797-47FA-B6FE-EC24E6B8437A}"/>
          </ac:spMkLst>
        </pc:spChg>
        <pc:spChg chg="add del">
          <ac:chgData name="Jheel Jagani" userId="1e95a620a2ef8d3b" providerId="LiveId" clId="{7338AA80-8866-470F-8BB0-89E2DE0EB418}" dt="2024-01-09T03:29:03.363" v="189" actId="26606"/>
          <ac:spMkLst>
            <pc:docMk/>
            <pc:sldMk cId="1843564418" sldId="257"/>
            <ac:spMk id="56" creationId="{7A5F0580-5EE9-419F-96EE-B6529EF6E7D0}"/>
          </ac:spMkLst>
        </pc:spChg>
        <pc:spChg chg="add del">
          <ac:chgData name="Jheel Jagani" userId="1e95a620a2ef8d3b" providerId="LiveId" clId="{7338AA80-8866-470F-8BB0-89E2DE0EB418}" dt="2024-01-09T03:29:03.363" v="189" actId="26606"/>
          <ac:spMkLst>
            <pc:docMk/>
            <pc:sldMk cId="1843564418" sldId="257"/>
            <ac:spMk id="57" creationId="{94E4D846-3AFC-4F86-8C35-24B0542A269D}"/>
          </ac:spMkLst>
        </pc:spChg>
        <pc:spChg chg="add del">
          <ac:chgData name="Jheel Jagani" userId="1e95a620a2ef8d3b" providerId="LiveId" clId="{7338AA80-8866-470F-8BB0-89E2DE0EB418}" dt="2024-01-09T03:29:03.363" v="189" actId="26606"/>
          <ac:spMkLst>
            <pc:docMk/>
            <pc:sldMk cId="1843564418" sldId="257"/>
            <ac:spMk id="58" creationId="{4F981527-1C7E-4847-B180-945BFB1A8D73}"/>
          </ac:spMkLst>
        </pc:spChg>
        <pc:spChg chg="add del">
          <ac:chgData name="Jheel Jagani" userId="1e95a620a2ef8d3b" providerId="LiveId" clId="{7338AA80-8866-470F-8BB0-89E2DE0EB418}" dt="2024-01-09T03:29:03.363" v="189" actId="26606"/>
          <ac:spMkLst>
            <pc:docMk/>
            <pc:sldMk cId="1843564418" sldId="257"/>
            <ac:spMk id="59" creationId="{55D4142C-5077-457F-A6AD-3FECFDB39685}"/>
          </ac:spMkLst>
        </pc:spChg>
        <pc:spChg chg="add del">
          <ac:chgData name="Jheel Jagani" userId="1e95a620a2ef8d3b" providerId="LiveId" clId="{7338AA80-8866-470F-8BB0-89E2DE0EB418}" dt="2024-01-09T03:30:12.302" v="206" actId="26606"/>
          <ac:spMkLst>
            <pc:docMk/>
            <pc:sldMk cId="1843564418" sldId="257"/>
            <ac:spMk id="61" creationId="{8108D317-7CBD-4897-BD1F-959436D2A3BE}"/>
          </ac:spMkLst>
        </pc:spChg>
        <pc:spChg chg="add del">
          <ac:chgData name="Jheel Jagani" userId="1e95a620a2ef8d3b" providerId="LiveId" clId="{7338AA80-8866-470F-8BB0-89E2DE0EB418}" dt="2024-01-09T03:30:12.302" v="206" actId="26606"/>
          <ac:spMkLst>
            <pc:docMk/>
            <pc:sldMk cId="1843564418" sldId="257"/>
            <ac:spMk id="62" creationId="{D6297641-8B9F-4767-9606-8A11313227BF}"/>
          </ac:spMkLst>
        </pc:spChg>
        <pc:spChg chg="add del">
          <ac:chgData name="Jheel Jagani" userId="1e95a620a2ef8d3b" providerId="LiveId" clId="{7338AA80-8866-470F-8BB0-89E2DE0EB418}" dt="2024-01-09T03:30:12.302" v="206" actId="26606"/>
          <ac:spMkLst>
            <pc:docMk/>
            <pc:sldMk cId="1843564418" sldId="257"/>
            <ac:spMk id="63" creationId="{D8F3CA65-EA00-46B4-9616-39E6853F7BED}"/>
          </ac:spMkLst>
        </pc:spChg>
        <pc:spChg chg="add del">
          <ac:chgData name="Jheel Jagani" userId="1e95a620a2ef8d3b" providerId="LiveId" clId="{7338AA80-8866-470F-8BB0-89E2DE0EB418}" dt="2024-01-09T03:29:40.609" v="193" actId="26606"/>
          <ac:spMkLst>
            <pc:docMk/>
            <pc:sldMk cId="1843564418" sldId="257"/>
            <ac:spMk id="68" creationId="{8380AD67-C5CA-4918-B4BB-C359BB03EEDD}"/>
          </ac:spMkLst>
        </pc:spChg>
        <pc:spChg chg="add del">
          <ac:chgData name="Jheel Jagani" userId="1e95a620a2ef8d3b" providerId="LiveId" clId="{7338AA80-8866-470F-8BB0-89E2DE0EB418}" dt="2024-01-09T03:29:40.609" v="193" actId="26606"/>
          <ac:spMkLst>
            <pc:docMk/>
            <pc:sldMk cId="1843564418" sldId="257"/>
            <ac:spMk id="70" creationId="{EABAD4DA-87BA-4F70-9EF0-45C6BCF17823}"/>
          </ac:spMkLst>
        </pc:spChg>
        <pc:spChg chg="add del">
          <ac:chgData name="Jheel Jagani" userId="1e95a620a2ef8d3b" providerId="LiveId" clId="{7338AA80-8866-470F-8BB0-89E2DE0EB418}" dt="2024-01-09T03:29:40.609" v="193" actId="26606"/>
          <ac:spMkLst>
            <pc:docMk/>
            <pc:sldMk cId="1843564418" sldId="257"/>
            <ac:spMk id="72" creationId="{915128D9-2797-47FA-B6FE-EC24E6B8437A}"/>
          </ac:spMkLst>
        </pc:spChg>
        <pc:spChg chg="add del">
          <ac:chgData name="Jheel Jagani" userId="1e95a620a2ef8d3b" providerId="LiveId" clId="{7338AA80-8866-470F-8BB0-89E2DE0EB418}" dt="2024-01-09T03:29:42.898" v="195" actId="26606"/>
          <ac:spMkLst>
            <pc:docMk/>
            <pc:sldMk cId="1843564418" sldId="257"/>
            <ac:spMk id="74" creationId="{8108D317-7CBD-4897-BD1F-959436D2A3BE}"/>
          </ac:spMkLst>
        </pc:spChg>
        <pc:spChg chg="add del">
          <ac:chgData name="Jheel Jagani" userId="1e95a620a2ef8d3b" providerId="LiveId" clId="{7338AA80-8866-470F-8BB0-89E2DE0EB418}" dt="2024-01-09T03:29:42.898" v="195" actId="26606"/>
          <ac:spMkLst>
            <pc:docMk/>
            <pc:sldMk cId="1843564418" sldId="257"/>
            <ac:spMk id="75" creationId="{D6297641-8B9F-4767-9606-8A11313227BF}"/>
          </ac:spMkLst>
        </pc:spChg>
        <pc:spChg chg="add del">
          <ac:chgData name="Jheel Jagani" userId="1e95a620a2ef8d3b" providerId="LiveId" clId="{7338AA80-8866-470F-8BB0-89E2DE0EB418}" dt="2024-01-09T03:29:42.898" v="195" actId="26606"/>
          <ac:spMkLst>
            <pc:docMk/>
            <pc:sldMk cId="1843564418" sldId="257"/>
            <ac:spMk id="76" creationId="{D8F3CA65-EA00-46B4-9616-39E6853F7BED}"/>
          </ac:spMkLst>
        </pc:spChg>
        <pc:spChg chg="add del">
          <ac:chgData name="Jheel Jagani" userId="1e95a620a2ef8d3b" providerId="LiveId" clId="{7338AA80-8866-470F-8BB0-89E2DE0EB418}" dt="2024-01-09T03:29:43.986" v="197" actId="26606"/>
          <ac:spMkLst>
            <pc:docMk/>
            <pc:sldMk cId="1843564418" sldId="257"/>
            <ac:spMk id="78" creationId="{8380AD67-C5CA-4918-B4BB-C359BB03EEDD}"/>
          </ac:spMkLst>
        </pc:spChg>
        <pc:spChg chg="add del">
          <ac:chgData name="Jheel Jagani" userId="1e95a620a2ef8d3b" providerId="LiveId" clId="{7338AA80-8866-470F-8BB0-89E2DE0EB418}" dt="2024-01-09T03:29:43.986" v="197" actId="26606"/>
          <ac:spMkLst>
            <pc:docMk/>
            <pc:sldMk cId="1843564418" sldId="257"/>
            <ac:spMk id="79" creationId="{EABAD4DA-87BA-4F70-9EF0-45C6BCF17823}"/>
          </ac:spMkLst>
        </pc:spChg>
        <pc:spChg chg="add del">
          <ac:chgData name="Jheel Jagani" userId="1e95a620a2ef8d3b" providerId="LiveId" clId="{7338AA80-8866-470F-8BB0-89E2DE0EB418}" dt="2024-01-09T03:29:43.986" v="197" actId="26606"/>
          <ac:spMkLst>
            <pc:docMk/>
            <pc:sldMk cId="1843564418" sldId="257"/>
            <ac:spMk id="80" creationId="{915128D9-2797-47FA-B6FE-EC24E6B8437A}"/>
          </ac:spMkLst>
        </pc:spChg>
        <pc:spChg chg="add del">
          <ac:chgData name="Jheel Jagani" userId="1e95a620a2ef8d3b" providerId="LiveId" clId="{7338AA80-8866-470F-8BB0-89E2DE0EB418}" dt="2024-01-09T03:29:48.998" v="199" actId="26606"/>
          <ac:spMkLst>
            <pc:docMk/>
            <pc:sldMk cId="1843564418" sldId="257"/>
            <ac:spMk id="82" creationId="{94E4D846-3AFC-4F86-8C35-24B0542A269D}"/>
          </ac:spMkLst>
        </pc:spChg>
        <pc:spChg chg="add del">
          <ac:chgData name="Jheel Jagani" userId="1e95a620a2ef8d3b" providerId="LiveId" clId="{7338AA80-8866-470F-8BB0-89E2DE0EB418}" dt="2024-01-09T03:29:48.998" v="199" actId="26606"/>
          <ac:spMkLst>
            <pc:docMk/>
            <pc:sldMk cId="1843564418" sldId="257"/>
            <ac:spMk id="83" creationId="{4F981527-1C7E-4847-B180-945BFB1A8D73}"/>
          </ac:spMkLst>
        </pc:spChg>
        <pc:spChg chg="add del">
          <ac:chgData name="Jheel Jagani" userId="1e95a620a2ef8d3b" providerId="LiveId" clId="{7338AA80-8866-470F-8BB0-89E2DE0EB418}" dt="2024-01-09T03:29:48.998" v="199" actId="26606"/>
          <ac:spMkLst>
            <pc:docMk/>
            <pc:sldMk cId="1843564418" sldId="257"/>
            <ac:spMk id="84" creationId="{55D4142C-5077-457F-A6AD-3FECFDB39685}"/>
          </ac:spMkLst>
        </pc:spChg>
        <pc:spChg chg="add del">
          <ac:chgData name="Jheel Jagani" userId="1e95a620a2ef8d3b" providerId="LiveId" clId="{7338AA80-8866-470F-8BB0-89E2DE0EB418}" dt="2024-01-09T03:29:48.998" v="199" actId="26606"/>
          <ac:spMkLst>
            <pc:docMk/>
            <pc:sldMk cId="1843564418" sldId="257"/>
            <ac:spMk id="85" creationId="{7A5F0580-5EE9-419F-96EE-B6529EF6E7D0}"/>
          </ac:spMkLst>
        </pc:spChg>
        <pc:spChg chg="add del">
          <ac:chgData name="Jheel Jagani" userId="1e95a620a2ef8d3b" providerId="LiveId" clId="{7338AA80-8866-470F-8BB0-89E2DE0EB418}" dt="2024-01-09T03:30:05.188" v="201" actId="26606"/>
          <ac:spMkLst>
            <pc:docMk/>
            <pc:sldMk cId="1843564418" sldId="257"/>
            <ac:spMk id="87" creationId="{2C9A9DA9-7DC8-488B-A882-123947B0F3D9}"/>
          </ac:spMkLst>
        </pc:spChg>
        <pc:spChg chg="add del">
          <ac:chgData name="Jheel Jagani" userId="1e95a620a2ef8d3b" providerId="LiveId" clId="{7338AA80-8866-470F-8BB0-89E2DE0EB418}" dt="2024-01-09T03:30:05.188" v="201" actId="26606"/>
          <ac:spMkLst>
            <pc:docMk/>
            <pc:sldMk cId="1843564418" sldId="257"/>
            <ac:spMk id="88" creationId="{57F6BDD4-E066-4008-8011-6CC31AEB4556}"/>
          </ac:spMkLst>
        </pc:spChg>
        <pc:spChg chg="add del">
          <ac:chgData name="Jheel Jagani" userId="1e95a620a2ef8d3b" providerId="LiveId" clId="{7338AA80-8866-470F-8BB0-89E2DE0EB418}" dt="2024-01-09T03:30:05.188" v="201" actId="26606"/>
          <ac:spMkLst>
            <pc:docMk/>
            <pc:sldMk cId="1843564418" sldId="257"/>
            <ac:spMk id="89" creationId="{2711A8FB-68FC-45FC-B01E-38F809E2D439}"/>
          </ac:spMkLst>
        </pc:spChg>
        <pc:spChg chg="add del">
          <ac:chgData name="Jheel Jagani" userId="1e95a620a2ef8d3b" providerId="LiveId" clId="{7338AA80-8866-470F-8BB0-89E2DE0EB418}" dt="2024-01-09T03:30:05.188" v="201" actId="26606"/>
          <ac:spMkLst>
            <pc:docMk/>
            <pc:sldMk cId="1843564418" sldId="257"/>
            <ac:spMk id="90" creationId="{2A865FE3-5FC9-4049-87CF-30019C46C0F5}"/>
          </ac:spMkLst>
        </pc:spChg>
        <pc:spChg chg="add del">
          <ac:chgData name="Jheel Jagani" userId="1e95a620a2ef8d3b" providerId="LiveId" clId="{7338AA80-8866-470F-8BB0-89E2DE0EB418}" dt="2024-01-09T03:30:07.667" v="203" actId="26606"/>
          <ac:spMkLst>
            <pc:docMk/>
            <pc:sldMk cId="1843564418" sldId="257"/>
            <ac:spMk id="92" creationId="{94E4D846-3AFC-4F86-8C35-24B0542A269D}"/>
          </ac:spMkLst>
        </pc:spChg>
        <pc:spChg chg="add del">
          <ac:chgData name="Jheel Jagani" userId="1e95a620a2ef8d3b" providerId="LiveId" clId="{7338AA80-8866-470F-8BB0-89E2DE0EB418}" dt="2024-01-09T03:30:07.667" v="203" actId="26606"/>
          <ac:spMkLst>
            <pc:docMk/>
            <pc:sldMk cId="1843564418" sldId="257"/>
            <ac:spMk id="93" creationId="{4F981527-1C7E-4847-B180-945BFB1A8D73}"/>
          </ac:spMkLst>
        </pc:spChg>
        <pc:spChg chg="add del">
          <ac:chgData name="Jheel Jagani" userId="1e95a620a2ef8d3b" providerId="LiveId" clId="{7338AA80-8866-470F-8BB0-89E2DE0EB418}" dt="2024-01-09T03:30:07.667" v="203" actId="26606"/>
          <ac:spMkLst>
            <pc:docMk/>
            <pc:sldMk cId="1843564418" sldId="257"/>
            <ac:spMk id="94" creationId="{55D4142C-5077-457F-A6AD-3FECFDB39685}"/>
          </ac:spMkLst>
        </pc:spChg>
        <pc:spChg chg="add del">
          <ac:chgData name="Jheel Jagani" userId="1e95a620a2ef8d3b" providerId="LiveId" clId="{7338AA80-8866-470F-8BB0-89E2DE0EB418}" dt="2024-01-09T03:30:07.667" v="203" actId="26606"/>
          <ac:spMkLst>
            <pc:docMk/>
            <pc:sldMk cId="1843564418" sldId="257"/>
            <ac:spMk id="95" creationId="{7A5F0580-5EE9-419F-96EE-B6529EF6E7D0}"/>
          </ac:spMkLst>
        </pc:spChg>
        <pc:spChg chg="add del">
          <ac:chgData name="Jheel Jagani" userId="1e95a620a2ef8d3b" providerId="LiveId" clId="{7338AA80-8866-470F-8BB0-89E2DE0EB418}" dt="2024-01-09T03:30:12.291" v="205" actId="26606"/>
          <ac:spMkLst>
            <pc:docMk/>
            <pc:sldMk cId="1843564418" sldId="257"/>
            <ac:spMk id="97" creationId="{8380AD67-C5CA-4918-B4BB-C359BB03EEDD}"/>
          </ac:spMkLst>
        </pc:spChg>
        <pc:spChg chg="add del">
          <ac:chgData name="Jheel Jagani" userId="1e95a620a2ef8d3b" providerId="LiveId" clId="{7338AA80-8866-470F-8BB0-89E2DE0EB418}" dt="2024-01-09T03:30:12.291" v="205" actId="26606"/>
          <ac:spMkLst>
            <pc:docMk/>
            <pc:sldMk cId="1843564418" sldId="257"/>
            <ac:spMk id="98" creationId="{EABAD4DA-87BA-4F70-9EF0-45C6BCF17823}"/>
          </ac:spMkLst>
        </pc:spChg>
        <pc:spChg chg="add del">
          <ac:chgData name="Jheel Jagani" userId="1e95a620a2ef8d3b" providerId="LiveId" clId="{7338AA80-8866-470F-8BB0-89E2DE0EB418}" dt="2024-01-09T03:30:12.291" v="205" actId="26606"/>
          <ac:spMkLst>
            <pc:docMk/>
            <pc:sldMk cId="1843564418" sldId="257"/>
            <ac:spMk id="99" creationId="{915128D9-2797-47FA-B6FE-EC24E6B8437A}"/>
          </ac:spMkLst>
        </pc:spChg>
        <pc:spChg chg="add del">
          <ac:chgData name="Jheel Jagani" userId="1e95a620a2ef8d3b" providerId="LiveId" clId="{7338AA80-8866-470F-8BB0-89E2DE0EB418}" dt="2024-01-09T03:38:51.498" v="291"/>
          <ac:spMkLst>
            <pc:docMk/>
            <pc:sldMk cId="1843564418" sldId="257"/>
            <ac:spMk id="101" creationId="{2C9A9DA9-7DC8-488B-A882-123947B0F3D9}"/>
          </ac:spMkLst>
        </pc:spChg>
        <pc:spChg chg="add del">
          <ac:chgData name="Jheel Jagani" userId="1e95a620a2ef8d3b" providerId="LiveId" clId="{7338AA80-8866-470F-8BB0-89E2DE0EB418}" dt="2024-01-09T03:38:51.498" v="291"/>
          <ac:spMkLst>
            <pc:docMk/>
            <pc:sldMk cId="1843564418" sldId="257"/>
            <ac:spMk id="102" creationId="{57F6BDD4-E066-4008-8011-6CC31AEB4556}"/>
          </ac:spMkLst>
        </pc:spChg>
        <pc:spChg chg="add del">
          <ac:chgData name="Jheel Jagani" userId="1e95a620a2ef8d3b" providerId="LiveId" clId="{7338AA80-8866-470F-8BB0-89E2DE0EB418}" dt="2024-01-09T03:38:51.498" v="291"/>
          <ac:spMkLst>
            <pc:docMk/>
            <pc:sldMk cId="1843564418" sldId="257"/>
            <ac:spMk id="103" creationId="{2711A8FB-68FC-45FC-B01E-38F809E2D439}"/>
          </ac:spMkLst>
        </pc:spChg>
        <pc:spChg chg="add del">
          <ac:chgData name="Jheel Jagani" userId="1e95a620a2ef8d3b" providerId="LiveId" clId="{7338AA80-8866-470F-8BB0-89E2DE0EB418}" dt="2024-01-09T03:38:51.498" v="291"/>
          <ac:spMkLst>
            <pc:docMk/>
            <pc:sldMk cId="1843564418" sldId="257"/>
            <ac:spMk id="104" creationId="{2A865FE3-5FC9-4049-87CF-30019C46C0F5}"/>
          </ac:spMkLst>
        </pc:spChg>
        <pc:picChg chg="add mod ord">
          <ac:chgData name="Jheel Jagani" userId="1e95a620a2ef8d3b" providerId="LiveId" clId="{7338AA80-8866-470F-8BB0-89E2DE0EB418}" dt="2024-01-09T05:28:02.182" v="612" actId="1076"/>
          <ac:picMkLst>
            <pc:docMk/>
            <pc:sldMk cId="1843564418" sldId="257"/>
            <ac:picMk id="23" creationId="{EB76326B-2A36-B832-5E10-4A62F4C5C89C}"/>
          </ac:picMkLst>
        </pc:picChg>
      </pc:sldChg>
      <pc:sldChg chg="addSp delSp modSp new del mod setBg delDesignElem">
        <pc:chgData name="Jheel Jagani" userId="1e95a620a2ef8d3b" providerId="LiveId" clId="{7338AA80-8866-470F-8BB0-89E2DE0EB418}" dt="2024-01-09T05:21:43.183" v="548" actId="2696"/>
        <pc:sldMkLst>
          <pc:docMk/>
          <pc:sldMk cId="1933366348" sldId="258"/>
        </pc:sldMkLst>
        <pc:spChg chg="mod ord">
          <ac:chgData name="Jheel Jagani" userId="1e95a620a2ef8d3b" providerId="LiveId" clId="{7338AA80-8866-470F-8BB0-89E2DE0EB418}" dt="2024-01-09T05:17:42.276" v="501" actId="2711"/>
          <ac:spMkLst>
            <pc:docMk/>
            <pc:sldMk cId="1933366348" sldId="258"/>
            <ac:spMk id="2" creationId="{BDF233A3-E715-DE4C-0989-7376BC0E1FB5}"/>
          </ac:spMkLst>
        </pc:spChg>
        <pc:spChg chg="add del mod">
          <ac:chgData name="Jheel Jagani" userId="1e95a620a2ef8d3b" providerId="LiveId" clId="{7338AA80-8866-470F-8BB0-89E2DE0EB418}" dt="2024-01-09T03:39:50.119" v="307" actId="26606"/>
          <ac:spMkLst>
            <pc:docMk/>
            <pc:sldMk cId="1933366348" sldId="258"/>
            <ac:spMk id="3" creationId="{33F5920A-B79E-BF8B-9D45-8DE1DF87780A}"/>
          </ac:spMkLst>
        </pc:spChg>
        <pc:spChg chg="add mod">
          <ac:chgData name="Jheel Jagani" userId="1e95a620a2ef8d3b" providerId="LiveId" clId="{7338AA80-8866-470F-8BB0-89E2DE0EB418}" dt="2024-01-09T05:21:17.681" v="544" actId="20577"/>
          <ac:spMkLst>
            <pc:docMk/>
            <pc:sldMk cId="1933366348" sldId="258"/>
            <ac:spMk id="6" creationId="{C6CFD38F-25BB-773F-2DCA-D6F0E5858A9F}"/>
          </ac:spMkLst>
        </pc:spChg>
        <pc:spChg chg="add del">
          <ac:chgData name="Jheel Jagani" userId="1e95a620a2ef8d3b" providerId="LiveId" clId="{7338AA80-8866-470F-8BB0-89E2DE0EB418}" dt="2024-01-09T03:39:01.011" v="294" actId="26606"/>
          <ac:spMkLst>
            <pc:docMk/>
            <pc:sldMk cId="1933366348" sldId="258"/>
            <ac:spMk id="9" creationId="{8380AD67-C5CA-4918-B4BB-C359BB03EEDD}"/>
          </ac:spMkLst>
        </pc:spChg>
        <pc:spChg chg="add del">
          <ac:chgData name="Jheel Jagani" userId="1e95a620a2ef8d3b" providerId="LiveId" clId="{7338AA80-8866-470F-8BB0-89E2DE0EB418}" dt="2024-01-09T03:39:01.011" v="294" actId="26606"/>
          <ac:spMkLst>
            <pc:docMk/>
            <pc:sldMk cId="1933366348" sldId="258"/>
            <ac:spMk id="11" creationId="{EABAD4DA-87BA-4F70-9EF0-45C6BCF17823}"/>
          </ac:spMkLst>
        </pc:spChg>
        <pc:spChg chg="add del">
          <ac:chgData name="Jheel Jagani" userId="1e95a620a2ef8d3b" providerId="LiveId" clId="{7338AA80-8866-470F-8BB0-89E2DE0EB418}" dt="2024-01-09T03:39:01.011" v="294" actId="26606"/>
          <ac:spMkLst>
            <pc:docMk/>
            <pc:sldMk cId="1933366348" sldId="258"/>
            <ac:spMk id="13" creationId="{915128D9-2797-47FA-B6FE-EC24E6B8437A}"/>
          </ac:spMkLst>
        </pc:spChg>
        <pc:spChg chg="add del">
          <ac:chgData name="Jheel Jagani" userId="1e95a620a2ef8d3b" providerId="LiveId" clId="{7338AA80-8866-470F-8BB0-89E2DE0EB418}" dt="2024-01-09T03:39:04.708" v="297" actId="26606"/>
          <ac:spMkLst>
            <pc:docMk/>
            <pc:sldMk cId="1933366348" sldId="258"/>
            <ac:spMk id="15" creationId="{F94AA2BD-2E3F-4B1D-8127-5744B8115311}"/>
          </ac:spMkLst>
        </pc:spChg>
        <pc:spChg chg="add del">
          <ac:chgData name="Jheel Jagani" userId="1e95a620a2ef8d3b" providerId="LiveId" clId="{7338AA80-8866-470F-8BB0-89E2DE0EB418}" dt="2024-01-09T03:39:04.708" v="297" actId="26606"/>
          <ac:spMkLst>
            <pc:docMk/>
            <pc:sldMk cId="1933366348" sldId="258"/>
            <ac:spMk id="16" creationId="{4BD02261-2DC8-4AA8-9E16-7751AE892445}"/>
          </ac:spMkLst>
        </pc:spChg>
        <pc:spChg chg="add del">
          <ac:chgData name="Jheel Jagani" userId="1e95a620a2ef8d3b" providerId="LiveId" clId="{7338AA80-8866-470F-8BB0-89E2DE0EB418}" dt="2024-01-09T03:39:04.708" v="297" actId="26606"/>
          <ac:spMkLst>
            <pc:docMk/>
            <pc:sldMk cId="1933366348" sldId="258"/>
            <ac:spMk id="17" creationId="{3D752CF2-2291-40B5-B462-C17B174C10BC}"/>
          </ac:spMkLst>
        </pc:spChg>
        <pc:spChg chg="add del">
          <ac:chgData name="Jheel Jagani" userId="1e95a620a2ef8d3b" providerId="LiveId" clId="{7338AA80-8866-470F-8BB0-89E2DE0EB418}" dt="2024-01-09T03:39:07.940" v="299" actId="26606"/>
          <ac:spMkLst>
            <pc:docMk/>
            <pc:sldMk cId="1933366348" sldId="258"/>
            <ac:spMk id="20" creationId="{53B021B3-DE93-4AB7-8A18-CF5F1CED88B8}"/>
          </ac:spMkLst>
        </pc:spChg>
        <pc:spChg chg="add del">
          <ac:chgData name="Jheel Jagani" userId="1e95a620a2ef8d3b" providerId="LiveId" clId="{7338AA80-8866-470F-8BB0-89E2DE0EB418}" dt="2024-01-09T03:39:07.940" v="299" actId="26606"/>
          <ac:spMkLst>
            <pc:docMk/>
            <pc:sldMk cId="1933366348" sldId="258"/>
            <ac:spMk id="21" creationId="{52D502E5-F6B4-4D58-B4AE-FC466FF15EE8}"/>
          </ac:spMkLst>
        </pc:spChg>
        <pc:spChg chg="add del">
          <ac:chgData name="Jheel Jagani" userId="1e95a620a2ef8d3b" providerId="LiveId" clId="{7338AA80-8866-470F-8BB0-89E2DE0EB418}" dt="2024-01-09T03:39:07.940" v="299" actId="26606"/>
          <ac:spMkLst>
            <pc:docMk/>
            <pc:sldMk cId="1933366348" sldId="258"/>
            <ac:spMk id="22" creationId="{9DECDBF4-02B6-4BB4-B65B-B8107AD6A9E8}"/>
          </ac:spMkLst>
        </pc:spChg>
        <pc:spChg chg="add del">
          <ac:chgData name="Jheel Jagani" userId="1e95a620a2ef8d3b" providerId="LiveId" clId="{7338AA80-8866-470F-8BB0-89E2DE0EB418}" dt="2024-01-09T03:39:26.048" v="301" actId="26606"/>
          <ac:spMkLst>
            <pc:docMk/>
            <pc:sldMk cId="1933366348" sldId="258"/>
            <ac:spMk id="25" creationId="{7517A47C-B2E5-4B79-8061-D74B1311AF6E}"/>
          </ac:spMkLst>
        </pc:spChg>
        <pc:spChg chg="add del">
          <ac:chgData name="Jheel Jagani" userId="1e95a620a2ef8d3b" providerId="LiveId" clId="{7338AA80-8866-470F-8BB0-89E2DE0EB418}" dt="2024-01-09T03:39:26.048" v="301" actId="26606"/>
          <ac:spMkLst>
            <pc:docMk/>
            <pc:sldMk cId="1933366348" sldId="258"/>
            <ac:spMk id="26" creationId="{C505E780-2083-4CB5-A42A-5E0E2908ECC3}"/>
          </ac:spMkLst>
        </pc:spChg>
        <pc:spChg chg="add del">
          <ac:chgData name="Jheel Jagani" userId="1e95a620a2ef8d3b" providerId="LiveId" clId="{7338AA80-8866-470F-8BB0-89E2DE0EB418}" dt="2024-01-09T03:39:26.048" v="301" actId="26606"/>
          <ac:spMkLst>
            <pc:docMk/>
            <pc:sldMk cId="1933366348" sldId="258"/>
            <ac:spMk id="27" creationId="{D2C0AE1C-0118-41AE-8A10-7CDCBF10E96F}"/>
          </ac:spMkLst>
        </pc:spChg>
        <pc:spChg chg="add del">
          <ac:chgData name="Jheel Jagani" userId="1e95a620a2ef8d3b" providerId="LiveId" clId="{7338AA80-8866-470F-8BB0-89E2DE0EB418}" dt="2024-01-09T03:39:26.048" v="301" actId="26606"/>
          <ac:spMkLst>
            <pc:docMk/>
            <pc:sldMk cId="1933366348" sldId="258"/>
            <ac:spMk id="28" creationId="{463EEC44-1BA3-44ED-81FC-A644B04B2A44}"/>
          </ac:spMkLst>
        </pc:spChg>
        <pc:spChg chg="add del">
          <ac:chgData name="Jheel Jagani" userId="1e95a620a2ef8d3b" providerId="LiveId" clId="{7338AA80-8866-470F-8BB0-89E2DE0EB418}" dt="2024-01-09T03:39:50.098" v="306" actId="26606"/>
          <ac:spMkLst>
            <pc:docMk/>
            <pc:sldMk cId="1933366348" sldId="258"/>
            <ac:spMk id="33" creationId="{8380AD67-C5CA-4918-B4BB-C359BB03EEDD}"/>
          </ac:spMkLst>
        </pc:spChg>
        <pc:spChg chg="add del">
          <ac:chgData name="Jheel Jagani" userId="1e95a620a2ef8d3b" providerId="LiveId" clId="{7338AA80-8866-470F-8BB0-89E2DE0EB418}" dt="2024-01-09T03:39:50.098" v="306" actId="26606"/>
          <ac:spMkLst>
            <pc:docMk/>
            <pc:sldMk cId="1933366348" sldId="258"/>
            <ac:spMk id="35" creationId="{EABAD4DA-87BA-4F70-9EF0-45C6BCF17823}"/>
          </ac:spMkLst>
        </pc:spChg>
        <pc:spChg chg="add del">
          <ac:chgData name="Jheel Jagani" userId="1e95a620a2ef8d3b" providerId="LiveId" clId="{7338AA80-8866-470F-8BB0-89E2DE0EB418}" dt="2024-01-09T03:39:50.098" v="306" actId="26606"/>
          <ac:spMkLst>
            <pc:docMk/>
            <pc:sldMk cId="1933366348" sldId="258"/>
            <ac:spMk id="36" creationId="{915128D9-2797-47FA-B6FE-EC24E6B8437A}"/>
          </ac:spMkLst>
        </pc:spChg>
        <pc:spChg chg="add del mod">
          <ac:chgData name="Jheel Jagani" userId="1e95a620a2ef8d3b" providerId="LiveId" clId="{7338AA80-8866-470F-8BB0-89E2DE0EB418}" dt="2024-01-09T03:39:50.098" v="306" actId="26606"/>
          <ac:spMkLst>
            <pc:docMk/>
            <pc:sldMk cId="1933366348" sldId="258"/>
            <ac:spMk id="37" creationId="{33F5920A-B79E-BF8B-9D45-8DE1DF87780A}"/>
          </ac:spMkLst>
        </pc:spChg>
        <pc:spChg chg="add del">
          <ac:chgData name="Jheel Jagani" userId="1e95a620a2ef8d3b" providerId="LiveId" clId="{7338AA80-8866-470F-8BB0-89E2DE0EB418}" dt="2024-01-09T03:40:09.539" v="322" actId="26606"/>
          <ac:spMkLst>
            <pc:docMk/>
            <pc:sldMk cId="1933366348" sldId="258"/>
            <ac:spMk id="39" creationId="{F94AA2BD-2E3F-4B1D-8127-5744B8115311}"/>
          </ac:spMkLst>
        </pc:spChg>
        <pc:spChg chg="add del">
          <ac:chgData name="Jheel Jagani" userId="1e95a620a2ef8d3b" providerId="LiveId" clId="{7338AA80-8866-470F-8BB0-89E2DE0EB418}" dt="2024-01-09T03:40:09.539" v="322" actId="26606"/>
          <ac:spMkLst>
            <pc:docMk/>
            <pc:sldMk cId="1933366348" sldId="258"/>
            <ac:spMk id="40" creationId="{4BD02261-2DC8-4AA8-9E16-7751AE892445}"/>
          </ac:spMkLst>
        </pc:spChg>
        <pc:spChg chg="add del">
          <ac:chgData name="Jheel Jagani" userId="1e95a620a2ef8d3b" providerId="LiveId" clId="{7338AA80-8866-470F-8BB0-89E2DE0EB418}" dt="2024-01-09T03:40:09.539" v="322" actId="26606"/>
          <ac:spMkLst>
            <pc:docMk/>
            <pc:sldMk cId="1933366348" sldId="258"/>
            <ac:spMk id="41" creationId="{3D752CF2-2291-40B5-B462-C17B174C10BC}"/>
          </ac:spMkLst>
        </pc:spChg>
        <pc:spChg chg="add mod ord">
          <ac:chgData name="Jheel Jagani" userId="1e95a620a2ef8d3b" providerId="LiveId" clId="{7338AA80-8866-470F-8BB0-89E2DE0EB418}" dt="2024-01-09T05:11:03.203" v="375" actId="26606"/>
          <ac:spMkLst>
            <pc:docMk/>
            <pc:sldMk cId="1933366348" sldId="258"/>
            <ac:spMk id="42" creationId="{33F5920A-B79E-BF8B-9D45-8DE1DF87780A}"/>
          </ac:spMkLst>
        </pc:spChg>
        <pc:spChg chg="add del">
          <ac:chgData name="Jheel Jagani" userId="1e95a620a2ef8d3b" providerId="LiveId" clId="{7338AA80-8866-470F-8BB0-89E2DE0EB418}" dt="2024-01-09T03:40:03.150" v="312" actId="26606"/>
          <ac:spMkLst>
            <pc:docMk/>
            <pc:sldMk cId="1933366348" sldId="258"/>
            <ac:spMk id="48" creationId="{79477870-C64A-4E35-8F2F-05B7114F3C74}"/>
          </ac:spMkLst>
        </pc:spChg>
        <pc:spChg chg="add del">
          <ac:chgData name="Jheel Jagani" userId="1e95a620a2ef8d3b" providerId="LiveId" clId="{7338AA80-8866-470F-8BB0-89E2DE0EB418}" dt="2024-01-09T03:40:03.150" v="312" actId="26606"/>
          <ac:spMkLst>
            <pc:docMk/>
            <pc:sldMk cId="1933366348" sldId="258"/>
            <ac:spMk id="50" creationId="{8AEA628B-C8FF-4D0B-B111-F101F580B15D}"/>
          </ac:spMkLst>
        </pc:spChg>
        <pc:spChg chg="add del">
          <ac:chgData name="Jheel Jagani" userId="1e95a620a2ef8d3b" providerId="LiveId" clId="{7338AA80-8866-470F-8BB0-89E2DE0EB418}" dt="2024-01-09T03:40:03.150" v="312" actId="26606"/>
          <ac:spMkLst>
            <pc:docMk/>
            <pc:sldMk cId="1933366348" sldId="258"/>
            <ac:spMk id="52" creationId="{42663BD0-064C-40FC-A331-F49FCA9536AA}"/>
          </ac:spMkLst>
        </pc:spChg>
        <pc:spChg chg="add del">
          <ac:chgData name="Jheel Jagani" userId="1e95a620a2ef8d3b" providerId="LiveId" clId="{7338AA80-8866-470F-8BB0-89E2DE0EB418}" dt="2024-01-09T03:40:04.349" v="315" actId="26606"/>
          <ac:spMkLst>
            <pc:docMk/>
            <pc:sldMk cId="1933366348" sldId="258"/>
            <ac:spMk id="54" creationId="{2A865FE3-5FC9-4049-87CF-30019C46C0F5}"/>
          </ac:spMkLst>
        </pc:spChg>
        <pc:spChg chg="add del">
          <ac:chgData name="Jheel Jagani" userId="1e95a620a2ef8d3b" providerId="LiveId" clId="{7338AA80-8866-470F-8BB0-89E2DE0EB418}" dt="2024-01-09T03:40:04.349" v="315" actId="26606"/>
          <ac:spMkLst>
            <pc:docMk/>
            <pc:sldMk cId="1933366348" sldId="258"/>
            <ac:spMk id="55" creationId="{2C9A9DA9-7DC8-488B-A882-123947B0F3D9}"/>
          </ac:spMkLst>
        </pc:spChg>
        <pc:spChg chg="add del">
          <ac:chgData name="Jheel Jagani" userId="1e95a620a2ef8d3b" providerId="LiveId" clId="{7338AA80-8866-470F-8BB0-89E2DE0EB418}" dt="2024-01-09T03:40:04.349" v="315" actId="26606"/>
          <ac:spMkLst>
            <pc:docMk/>
            <pc:sldMk cId="1933366348" sldId="258"/>
            <ac:spMk id="56" creationId="{57F6BDD4-E066-4008-8011-6CC31AEB4556}"/>
          </ac:spMkLst>
        </pc:spChg>
        <pc:spChg chg="add del">
          <ac:chgData name="Jheel Jagani" userId="1e95a620a2ef8d3b" providerId="LiveId" clId="{7338AA80-8866-470F-8BB0-89E2DE0EB418}" dt="2024-01-09T03:40:04.349" v="315" actId="26606"/>
          <ac:spMkLst>
            <pc:docMk/>
            <pc:sldMk cId="1933366348" sldId="258"/>
            <ac:spMk id="57" creationId="{2711A8FB-68FC-45FC-B01E-38F809E2D439}"/>
          </ac:spMkLst>
        </pc:spChg>
        <pc:spChg chg="add del">
          <ac:chgData name="Jheel Jagani" userId="1e95a620a2ef8d3b" providerId="LiveId" clId="{7338AA80-8866-470F-8BB0-89E2DE0EB418}" dt="2024-01-09T03:40:06.039" v="318" actId="26606"/>
          <ac:spMkLst>
            <pc:docMk/>
            <pc:sldMk cId="1933366348" sldId="258"/>
            <ac:spMk id="59" creationId="{5DF40726-9B19-4165-9C26-757D16E19E23}"/>
          </ac:spMkLst>
        </pc:spChg>
        <pc:spChg chg="add del">
          <ac:chgData name="Jheel Jagani" userId="1e95a620a2ef8d3b" providerId="LiveId" clId="{7338AA80-8866-470F-8BB0-89E2DE0EB418}" dt="2024-01-09T03:40:06.039" v="318" actId="26606"/>
          <ac:spMkLst>
            <pc:docMk/>
            <pc:sldMk cId="1933366348" sldId="258"/>
            <ac:spMk id="60" creationId="{2089CB41-F399-4AEB-980C-5BFB1049CBED}"/>
          </ac:spMkLst>
        </pc:spChg>
        <pc:spChg chg="add del">
          <ac:chgData name="Jheel Jagani" userId="1e95a620a2ef8d3b" providerId="LiveId" clId="{7338AA80-8866-470F-8BB0-89E2DE0EB418}" dt="2024-01-09T03:40:06.039" v="318" actId="26606"/>
          <ac:spMkLst>
            <pc:docMk/>
            <pc:sldMk cId="1933366348" sldId="258"/>
            <ac:spMk id="61" creationId="{1BFC967B-3DD6-463D-9DB9-6E4419AE0DAA}"/>
          </ac:spMkLst>
        </pc:spChg>
        <pc:spChg chg="add del">
          <ac:chgData name="Jheel Jagani" userId="1e95a620a2ef8d3b" providerId="LiveId" clId="{7338AA80-8866-470F-8BB0-89E2DE0EB418}" dt="2024-01-09T03:40:09.527" v="321" actId="26606"/>
          <ac:spMkLst>
            <pc:docMk/>
            <pc:sldMk cId="1933366348" sldId="258"/>
            <ac:spMk id="63" creationId="{9AA72BD9-2C5A-4EDC-931F-5AA08EACA0F3}"/>
          </ac:spMkLst>
        </pc:spChg>
        <pc:spChg chg="add del">
          <ac:chgData name="Jheel Jagani" userId="1e95a620a2ef8d3b" providerId="LiveId" clId="{7338AA80-8866-470F-8BB0-89E2DE0EB418}" dt="2024-01-09T03:40:09.527" v="321" actId="26606"/>
          <ac:spMkLst>
            <pc:docMk/>
            <pc:sldMk cId="1933366348" sldId="258"/>
            <ac:spMk id="64" creationId="{8A6DB0E6-E65F-4229-A5A0-2500203B6CC3}"/>
          </ac:spMkLst>
        </pc:spChg>
        <pc:spChg chg="add del">
          <ac:chgData name="Jheel Jagani" userId="1e95a620a2ef8d3b" providerId="LiveId" clId="{7338AA80-8866-470F-8BB0-89E2DE0EB418}" dt="2024-01-09T03:40:09.527" v="321" actId="26606"/>
          <ac:spMkLst>
            <pc:docMk/>
            <pc:sldMk cId="1933366348" sldId="258"/>
            <ac:spMk id="65" creationId="{55D4142C-5077-457F-A6AD-3FECFDB39685}"/>
          </ac:spMkLst>
        </pc:spChg>
        <pc:spChg chg="add del">
          <ac:chgData name="Jheel Jagani" userId="1e95a620a2ef8d3b" providerId="LiveId" clId="{7338AA80-8866-470F-8BB0-89E2DE0EB418}" dt="2024-01-09T03:40:09.527" v="321" actId="26606"/>
          <ac:spMkLst>
            <pc:docMk/>
            <pc:sldMk cId="1933366348" sldId="258"/>
            <ac:spMk id="66" creationId="{7A5F0580-5EE9-419F-96EE-B6529EF6E7D0}"/>
          </ac:spMkLst>
        </pc:spChg>
        <pc:spChg chg="add del">
          <ac:chgData name="Jheel Jagani" userId="1e95a620a2ef8d3b" providerId="LiveId" clId="{7338AA80-8866-470F-8BB0-89E2DE0EB418}" dt="2024-01-09T03:40:34.728" v="333" actId="26606"/>
          <ac:spMkLst>
            <pc:docMk/>
            <pc:sldMk cId="1933366348" sldId="258"/>
            <ac:spMk id="68" creationId="{84ECDE7A-6944-466D-8FFE-149A29BA6BAE}"/>
          </ac:spMkLst>
        </pc:spChg>
        <pc:spChg chg="add del">
          <ac:chgData name="Jheel Jagani" userId="1e95a620a2ef8d3b" providerId="LiveId" clId="{7338AA80-8866-470F-8BB0-89E2DE0EB418}" dt="2024-01-09T03:40:34.728" v="333" actId="26606"/>
          <ac:spMkLst>
            <pc:docMk/>
            <pc:sldMk cId="1933366348" sldId="258"/>
            <ac:spMk id="69" creationId="{B3420082-9415-44EC-802E-C77D71D59C57}"/>
          </ac:spMkLst>
        </pc:spChg>
        <pc:spChg chg="add del">
          <ac:chgData name="Jheel Jagani" userId="1e95a620a2ef8d3b" providerId="LiveId" clId="{7338AA80-8866-470F-8BB0-89E2DE0EB418}" dt="2024-01-09T03:40:34.728" v="333" actId="26606"/>
          <ac:spMkLst>
            <pc:docMk/>
            <pc:sldMk cId="1933366348" sldId="258"/>
            <ac:spMk id="70" creationId="{55A52C45-1FCB-4636-A80F-2849B8226C01}"/>
          </ac:spMkLst>
        </pc:spChg>
        <pc:spChg chg="add del">
          <ac:chgData name="Jheel Jagani" userId="1e95a620a2ef8d3b" providerId="LiveId" clId="{7338AA80-8866-470F-8BB0-89E2DE0EB418}" dt="2024-01-09T03:40:34.728" v="333" actId="26606"/>
          <ac:spMkLst>
            <pc:docMk/>
            <pc:sldMk cId="1933366348" sldId="258"/>
            <ac:spMk id="71" creationId="{768EB4DD-3704-43AD-92B3-C4E0C6EA92CB}"/>
          </ac:spMkLst>
        </pc:spChg>
        <pc:spChg chg="add del">
          <ac:chgData name="Jheel Jagani" userId="1e95a620a2ef8d3b" providerId="LiveId" clId="{7338AA80-8866-470F-8BB0-89E2DE0EB418}" dt="2024-01-09T03:40:28.733" v="327" actId="26606"/>
          <ac:spMkLst>
            <pc:docMk/>
            <pc:sldMk cId="1933366348" sldId="258"/>
            <ac:spMk id="76" creationId="{DF44879F-6698-4394-89D4-7B3CDB92E9A0}"/>
          </ac:spMkLst>
        </pc:spChg>
        <pc:spChg chg="add del">
          <ac:chgData name="Jheel Jagani" userId="1e95a620a2ef8d3b" providerId="LiveId" clId="{7338AA80-8866-470F-8BB0-89E2DE0EB418}" dt="2024-01-09T03:40:28.733" v="327" actId="26606"/>
          <ac:spMkLst>
            <pc:docMk/>
            <pc:sldMk cId="1933366348" sldId="258"/>
            <ac:spMk id="78" creationId="{C65FD3B2-577C-49A0-B40E-4845C5D597CF}"/>
          </ac:spMkLst>
        </pc:spChg>
        <pc:spChg chg="add del">
          <ac:chgData name="Jheel Jagani" userId="1e95a620a2ef8d3b" providerId="LiveId" clId="{7338AA80-8866-470F-8BB0-89E2DE0EB418}" dt="2024-01-09T03:40:28.733" v="327" actId="26606"/>
          <ac:spMkLst>
            <pc:docMk/>
            <pc:sldMk cId="1933366348" sldId="258"/>
            <ac:spMk id="80" creationId="{7A0B5DEA-ADF6-4BA5-9307-147F0A4685A0}"/>
          </ac:spMkLst>
        </pc:spChg>
        <pc:spChg chg="add del">
          <ac:chgData name="Jheel Jagani" userId="1e95a620a2ef8d3b" providerId="LiveId" clId="{7338AA80-8866-470F-8BB0-89E2DE0EB418}" dt="2024-01-09T03:40:28.733" v="327" actId="26606"/>
          <ac:spMkLst>
            <pc:docMk/>
            <pc:sldMk cId="1933366348" sldId="258"/>
            <ac:spMk id="82" creationId="{9DECDBF4-02B6-4BB4-B65B-B8107AD6A9E8}"/>
          </ac:spMkLst>
        </pc:spChg>
        <pc:spChg chg="add del">
          <ac:chgData name="Jheel Jagani" userId="1e95a620a2ef8d3b" providerId="LiveId" clId="{7338AA80-8866-470F-8BB0-89E2DE0EB418}" dt="2024-01-09T03:40:31.558" v="329" actId="26606"/>
          <ac:spMkLst>
            <pc:docMk/>
            <pc:sldMk cId="1933366348" sldId="258"/>
            <ac:spMk id="84" creationId="{92468898-5A6E-4D55-85EC-308E785EE06C}"/>
          </ac:spMkLst>
        </pc:spChg>
        <pc:spChg chg="add del">
          <ac:chgData name="Jheel Jagani" userId="1e95a620a2ef8d3b" providerId="LiveId" clId="{7338AA80-8866-470F-8BB0-89E2DE0EB418}" dt="2024-01-09T03:40:31.558" v="329" actId="26606"/>
          <ac:spMkLst>
            <pc:docMk/>
            <pc:sldMk cId="1933366348" sldId="258"/>
            <ac:spMk id="85" creationId="{3E23A947-2D45-4208-AE2B-64948C87A3EB}"/>
          </ac:spMkLst>
        </pc:spChg>
        <pc:spChg chg="add del">
          <ac:chgData name="Jheel Jagani" userId="1e95a620a2ef8d3b" providerId="LiveId" clId="{7338AA80-8866-470F-8BB0-89E2DE0EB418}" dt="2024-01-09T03:40:31.558" v="329" actId="26606"/>
          <ac:spMkLst>
            <pc:docMk/>
            <pc:sldMk cId="1933366348" sldId="258"/>
            <ac:spMk id="86" creationId="{E5BBB0F9-6A59-4D02-A9C7-A2D6516684CE}"/>
          </ac:spMkLst>
        </pc:spChg>
        <pc:spChg chg="add del">
          <ac:chgData name="Jheel Jagani" userId="1e95a620a2ef8d3b" providerId="LiveId" clId="{7338AA80-8866-470F-8BB0-89E2DE0EB418}" dt="2024-01-09T03:40:34.717" v="332" actId="26606"/>
          <ac:spMkLst>
            <pc:docMk/>
            <pc:sldMk cId="1933366348" sldId="258"/>
            <ac:spMk id="88" creationId="{7C432AFE-B3D2-4BFF-BF8F-96C27AFF1AC7}"/>
          </ac:spMkLst>
        </pc:spChg>
        <pc:spChg chg="add del">
          <ac:chgData name="Jheel Jagani" userId="1e95a620a2ef8d3b" providerId="LiveId" clId="{7338AA80-8866-470F-8BB0-89E2DE0EB418}" dt="2024-01-09T03:40:34.717" v="332" actId="26606"/>
          <ac:spMkLst>
            <pc:docMk/>
            <pc:sldMk cId="1933366348" sldId="258"/>
            <ac:spMk id="89" creationId="{AF2F604E-43BE-4DC3-B983-E071523364F8}"/>
          </ac:spMkLst>
        </pc:spChg>
        <pc:spChg chg="add del">
          <ac:chgData name="Jheel Jagani" userId="1e95a620a2ef8d3b" providerId="LiveId" clId="{7338AA80-8866-470F-8BB0-89E2DE0EB418}" dt="2024-01-09T03:40:34.717" v="332" actId="26606"/>
          <ac:spMkLst>
            <pc:docMk/>
            <pc:sldMk cId="1933366348" sldId="258"/>
            <ac:spMk id="90" creationId="{08C9B587-E65E-4B52-B37C-ABEBB6E87928}"/>
          </ac:spMkLst>
        </pc:spChg>
        <pc:spChg chg="add del">
          <ac:chgData name="Jheel Jagani" userId="1e95a620a2ef8d3b" providerId="LiveId" clId="{7338AA80-8866-470F-8BB0-89E2DE0EB418}" dt="2024-01-09T05:10:19.880" v="338" actId="26606"/>
          <ac:spMkLst>
            <pc:docMk/>
            <pc:sldMk cId="1933366348" sldId="258"/>
            <ac:spMk id="92" creationId="{9AA72BD9-2C5A-4EDC-931F-5AA08EACA0F3}"/>
          </ac:spMkLst>
        </pc:spChg>
        <pc:spChg chg="add del">
          <ac:chgData name="Jheel Jagani" userId="1e95a620a2ef8d3b" providerId="LiveId" clId="{7338AA80-8866-470F-8BB0-89E2DE0EB418}" dt="2024-01-09T05:10:19.880" v="338" actId="26606"/>
          <ac:spMkLst>
            <pc:docMk/>
            <pc:sldMk cId="1933366348" sldId="258"/>
            <ac:spMk id="93" creationId="{8A6DB0E6-E65F-4229-A5A0-2500203B6CC3}"/>
          </ac:spMkLst>
        </pc:spChg>
        <pc:spChg chg="add del">
          <ac:chgData name="Jheel Jagani" userId="1e95a620a2ef8d3b" providerId="LiveId" clId="{7338AA80-8866-470F-8BB0-89E2DE0EB418}" dt="2024-01-09T05:10:19.880" v="338" actId="26606"/>
          <ac:spMkLst>
            <pc:docMk/>
            <pc:sldMk cId="1933366348" sldId="258"/>
            <ac:spMk id="94" creationId="{55D4142C-5077-457F-A6AD-3FECFDB39685}"/>
          </ac:spMkLst>
        </pc:spChg>
        <pc:spChg chg="add del">
          <ac:chgData name="Jheel Jagani" userId="1e95a620a2ef8d3b" providerId="LiveId" clId="{7338AA80-8866-470F-8BB0-89E2DE0EB418}" dt="2024-01-09T05:10:19.880" v="338" actId="26606"/>
          <ac:spMkLst>
            <pc:docMk/>
            <pc:sldMk cId="1933366348" sldId="258"/>
            <ac:spMk id="95" creationId="{7A5F0580-5EE9-419F-96EE-B6529EF6E7D0}"/>
          </ac:spMkLst>
        </pc:spChg>
        <pc:spChg chg="add del">
          <ac:chgData name="Jheel Jagani" userId="1e95a620a2ef8d3b" providerId="LiveId" clId="{7338AA80-8866-470F-8BB0-89E2DE0EB418}" dt="2024-01-09T05:11:03.203" v="375" actId="26606"/>
          <ac:spMkLst>
            <pc:docMk/>
            <pc:sldMk cId="1933366348" sldId="258"/>
            <ac:spMk id="100" creationId="{9AA72BD9-2C5A-4EDC-931F-5AA08EACA0F3}"/>
          </ac:spMkLst>
        </pc:spChg>
        <pc:spChg chg="add del">
          <ac:chgData name="Jheel Jagani" userId="1e95a620a2ef8d3b" providerId="LiveId" clId="{7338AA80-8866-470F-8BB0-89E2DE0EB418}" dt="2024-01-09T05:11:03.203" v="375" actId="26606"/>
          <ac:spMkLst>
            <pc:docMk/>
            <pc:sldMk cId="1933366348" sldId="258"/>
            <ac:spMk id="102" creationId="{8A6DB0E6-E65F-4229-A5A0-2500203B6CC3}"/>
          </ac:spMkLst>
        </pc:spChg>
        <pc:spChg chg="add del">
          <ac:chgData name="Jheel Jagani" userId="1e95a620a2ef8d3b" providerId="LiveId" clId="{7338AA80-8866-470F-8BB0-89E2DE0EB418}" dt="2024-01-09T05:11:03.203" v="375" actId="26606"/>
          <ac:spMkLst>
            <pc:docMk/>
            <pc:sldMk cId="1933366348" sldId="258"/>
            <ac:spMk id="104" creationId="{55D4142C-5077-457F-A6AD-3FECFDB39685}"/>
          </ac:spMkLst>
        </pc:spChg>
        <pc:spChg chg="add del">
          <ac:chgData name="Jheel Jagani" userId="1e95a620a2ef8d3b" providerId="LiveId" clId="{7338AA80-8866-470F-8BB0-89E2DE0EB418}" dt="2024-01-09T05:11:03.203" v="375" actId="26606"/>
          <ac:spMkLst>
            <pc:docMk/>
            <pc:sldMk cId="1933366348" sldId="258"/>
            <ac:spMk id="106" creationId="{7A5F0580-5EE9-419F-96EE-B6529EF6E7D0}"/>
          </ac:spMkLst>
        </pc:spChg>
        <pc:spChg chg="add del">
          <ac:chgData name="Jheel Jagani" userId="1e95a620a2ef8d3b" providerId="LiveId" clId="{7338AA80-8866-470F-8BB0-89E2DE0EB418}" dt="2024-01-09T05:19:16.145" v="527"/>
          <ac:spMkLst>
            <pc:docMk/>
            <pc:sldMk cId="1933366348" sldId="258"/>
            <ac:spMk id="111" creationId="{8FC9BE17-9A7B-462D-AE50-3D8777387304}"/>
          </ac:spMkLst>
        </pc:spChg>
        <pc:spChg chg="add del">
          <ac:chgData name="Jheel Jagani" userId="1e95a620a2ef8d3b" providerId="LiveId" clId="{7338AA80-8866-470F-8BB0-89E2DE0EB418}" dt="2024-01-09T05:19:16.145" v="527"/>
          <ac:spMkLst>
            <pc:docMk/>
            <pc:sldMk cId="1933366348" sldId="258"/>
            <ac:spMk id="113" creationId="{3EBE8569-6AEC-4B8C-8D53-2DE337CDBA65}"/>
          </ac:spMkLst>
        </pc:spChg>
        <pc:spChg chg="add del">
          <ac:chgData name="Jheel Jagani" userId="1e95a620a2ef8d3b" providerId="LiveId" clId="{7338AA80-8866-470F-8BB0-89E2DE0EB418}" dt="2024-01-09T05:19:16.145" v="527"/>
          <ac:spMkLst>
            <pc:docMk/>
            <pc:sldMk cId="1933366348" sldId="258"/>
            <ac:spMk id="115" creationId="{55D4142C-5077-457F-A6AD-3FECFDB39685}"/>
          </ac:spMkLst>
        </pc:spChg>
        <pc:spChg chg="add del">
          <ac:chgData name="Jheel Jagani" userId="1e95a620a2ef8d3b" providerId="LiveId" clId="{7338AA80-8866-470F-8BB0-89E2DE0EB418}" dt="2024-01-09T05:19:16.145" v="527"/>
          <ac:spMkLst>
            <pc:docMk/>
            <pc:sldMk cId="1933366348" sldId="258"/>
            <ac:spMk id="117" creationId="{7A5F0580-5EE9-419F-96EE-B6529EF6E7D0}"/>
          </ac:spMkLst>
        </pc:spChg>
        <pc:graphicFrameChg chg="add del">
          <ac:chgData name="Jheel Jagani" userId="1e95a620a2ef8d3b" providerId="LiveId" clId="{7338AA80-8866-470F-8BB0-89E2DE0EB418}" dt="2024-01-09T03:39:07.940" v="299" actId="26606"/>
          <ac:graphicFrameMkLst>
            <pc:docMk/>
            <pc:sldMk cId="1933366348" sldId="258"/>
            <ac:graphicFrameMk id="23" creationId="{965C0852-1DDD-DF47-CE75-03EBD4B736F8}"/>
          </ac:graphicFrameMkLst>
        </pc:graphicFrameChg>
        <pc:graphicFrameChg chg="add del">
          <ac:chgData name="Jheel Jagani" userId="1e95a620a2ef8d3b" providerId="LiveId" clId="{7338AA80-8866-470F-8BB0-89E2DE0EB418}" dt="2024-01-09T03:39:26.048" v="301" actId="26606"/>
          <ac:graphicFrameMkLst>
            <pc:docMk/>
            <pc:sldMk cId="1933366348" sldId="258"/>
            <ac:graphicFrameMk id="29" creationId="{72C7B99D-C918-CC95-FFFA-7257958B19FF}"/>
          </ac:graphicFrameMkLst>
        </pc:graphicFrameChg>
        <pc:graphicFrameChg chg="add del">
          <ac:chgData name="Jheel Jagani" userId="1e95a620a2ef8d3b" providerId="LiveId" clId="{7338AA80-8866-470F-8BB0-89E2DE0EB418}" dt="2024-01-09T03:39:48.114" v="303" actId="26606"/>
          <ac:graphicFrameMkLst>
            <pc:docMk/>
            <pc:sldMk cId="1933366348" sldId="258"/>
            <ac:graphicFrameMk id="31" creationId="{B3BC8CED-91C0-5D17-002A-EB77DCACAA2A}"/>
          </ac:graphicFrameMkLst>
        </pc:graphicFrameChg>
        <pc:picChg chg="add del">
          <ac:chgData name="Jheel Jagani" userId="1e95a620a2ef8d3b" providerId="LiveId" clId="{7338AA80-8866-470F-8BB0-89E2DE0EB418}" dt="2024-01-09T03:39:01.011" v="294" actId="26606"/>
          <ac:picMkLst>
            <pc:docMk/>
            <pc:sldMk cId="1933366348" sldId="258"/>
            <ac:picMk id="5" creationId="{C7A98816-81C7-6479-959B-7C328B44C529}"/>
          </ac:picMkLst>
        </pc:picChg>
        <pc:picChg chg="add del">
          <ac:chgData name="Jheel Jagani" userId="1e95a620a2ef8d3b" providerId="LiveId" clId="{7338AA80-8866-470F-8BB0-89E2DE0EB418}" dt="2024-01-09T03:39:04.708" v="297" actId="26606"/>
          <ac:picMkLst>
            <pc:docMk/>
            <pc:sldMk cId="1933366348" sldId="258"/>
            <ac:picMk id="18" creationId="{00C2BCAC-8475-6E53-FE56-57FF3AA3138E}"/>
          </ac:picMkLst>
        </pc:picChg>
        <pc:picChg chg="add del">
          <ac:chgData name="Jheel Jagani" userId="1e95a620a2ef8d3b" providerId="LiveId" clId="{7338AA80-8866-470F-8BB0-89E2DE0EB418}" dt="2024-01-09T03:39:50.098" v="306" actId="26606"/>
          <ac:picMkLst>
            <pc:docMk/>
            <pc:sldMk cId="1933366348" sldId="258"/>
            <ac:picMk id="34" creationId="{C7A98816-81C7-6479-959B-7C328B44C529}"/>
          </ac:picMkLst>
        </pc:picChg>
        <pc:picChg chg="add mod ord">
          <ac:chgData name="Jheel Jagani" userId="1e95a620a2ef8d3b" providerId="LiveId" clId="{7338AA80-8866-470F-8BB0-89E2DE0EB418}" dt="2024-01-09T05:11:20.433" v="379" actId="14100"/>
          <ac:picMkLst>
            <pc:docMk/>
            <pc:sldMk cId="1933366348" sldId="258"/>
            <ac:picMk id="43" creationId="{00C2BCAC-8475-6E53-FE56-57FF3AA3138E}"/>
          </ac:picMkLst>
        </pc:picChg>
      </pc:sldChg>
      <pc:sldChg chg="addSp delSp modSp new mod modTransition setBg delDesignElem">
        <pc:chgData name="Jheel Jagani" userId="1e95a620a2ef8d3b" providerId="LiveId" clId="{7338AA80-8866-470F-8BB0-89E2DE0EB418}" dt="2024-01-09T18:11:03.688" v="736"/>
        <pc:sldMkLst>
          <pc:docMk/>
          <pc:sldMk cId="3452047106" sldId="258"/>
        </pc:sldMkLst>
        <pc:spChg chg="mod">
          <ac:chgData name="Jheel Jagani" userId="1e95a620a2ef8d3b" providerId="LiveId" clId="{7338AA80-8866-470F-8BB0-89E2DE0EB418}" dt="2024-01-09T05:39:48.768" v="685" actId="26606"/>
          <ac:spMkLst>
            <pc:docMk/>
            <pc:sldMk cId="3452047106" sldId="258"/>
            <ac:spMk id="2" creationId="{A271F4BB-D6A2-F6F1-572C-13A5B7217B15}"/>
          </ac:spMkLst>
        </pc:spChg>
        <pc:spChg chg="mod ord">
          <ac:chgData name="Jheel Jagani" userId="1e95a620a2ef8d3b" providerId="LiveId" clId="{7338AA80-8866-470F-8BB0-89E2DE0EB418}" dt="2024-01-09T05:40:48.497" v="700" actId="20577"/>
          <ac:spMkLst>
            <pc:docMk/>
            <pc:sldMk cId="3452047106" sldId="258"/>
            <ac:spMk id="3" creationId="{65699C31-4C26-AC53-2614-A2E458FAF466}"/>
          </ac:spMkLst>
        </pc:spChg>
        <pc:spChg chg="add del">
          <ac:chgData name="Jheel Jagani" userId="1e95a620a2ef8d3b" providerId="LiveId" clId="{7338AA80-8866-470F-8BB0-89E2DE0EB418}" dt="2024-01-09T05:37:15.849" v="659" actId="26606"/>
          <ac:spMkLst>
            <pc:docMk/>
            <pc:sldMk cId="3452047106" sldId="258"/>
            <ac:spMk id="9" creationId="{C0763A76-9F1C-4FC5-82B7-DD475DA461B2}"/>
          </ac:spMkLst>
        </pc:spChg>
        <pc:spChg chg="add del">
          <ac:chgData name="Jheel Jagani" userId="1e95a620a2ef8d3b" providerId="LiveId" clId="{7338AA80-8866-470F-8BB0-89E2DE0EB418}" dt="2024-01-09T05:37:15.849" v="659" actId="26606"/>
          <ac:spMkLst>
            <pc:docMk/>
            <pc:sldMk cId="3452047106" sldId="258"/>
            <ac:spMk id="11" creationId="{E81BF4F6-F2CF-4984-9D14-D6966D92F99F}"/>
          </ac:spMkLst>
        </pc:spChg>
        <pc:spChg chg="add del">
          <ac:chgData name="Jheel Jagani" userId="1e95a620a2ef8d3b" providerId="LiveId" clId="{7338AA80-8866-470F-8BB0-89E2DE0EB418}" dt="2024-01-09T05:37:32.714" v="664" actId="26606"/>
          <ac:spMkLst>
            <pc:docMk/>
            <pc:sldMk cId="3452047106" sldId="258"/>
            <ac:spMk id="13" creationId="{DC39DE25-0E4E-0AA7-0932-1D78C2372786}"/>
          </ac:spMkLst>
        </pc:spChg>
        <pc:spChg chg="add del">
          <ac:chgData name="Jheel Jagani" userId="1e95a620a2ef8d3b" providerId="LiveId" clId="{7338AA80-8866-470F-8BB0-89E2DE0EB418}" dt="2024-01-09T05:37:32.714" v="664" actId="26606"/>
          <ac:spMkLst>
            <pc:docMk/>
            <pc:sldMk cId="3452047106" sldId="258"/>
            <ac:spMk id="15" creationId="{8D6EA299-0840-6DEA-E670-C49AEBC87E89}"/>
          </ac:spMkLst>
        </pc:spChg>
        <pc:spChg chg="add del">
          <ac:chgData name="Jheel Jagani" userId="1e95a620a2ef8d3b" providerId="LiveId" clId="{7338AA80-8866-470F-8BB0-89E2DE0EB418}" dt="2024-01-09T05:37:32.714" v="664" actId="26606"/>
          <ac:spMkLst>
            <pc:docMk/>
            <pc:sldMk cId="3452047106" sldId="258"/>
            <ac:spMk id="16" creationId="{AE3A741D-C19B-960A-5803-1C5887147820}"/>
          </ac:spMkLst>
        </pc:spChg>
        <pc:spChg chg="add del">
          <ac:chgData name="Jheel Jagani" userId="1e95a620a2ef8d3b" providerId="LiveId" clId="{7338AA80-8866-470F-8BB0-89E2DE0EB418}" dt="2024-01-09T05:37:32.714" v="664" actId="26606"/>
          <ac:spMkLst>
            <pc:docMk/>
            <pc:sldMk cId="3452047106" sldId="258"/>
            <ac:spMk id="17" creationId="{9C3A50E9-9119-7BC3-083B-2D84CCC78E47}"/>
          </ac:spMkLst>
        </pc:spChg>
        <pc:spChg chg="add del">
          <ac:chgData name="Jheel Jagani" userId="1e95a620a2ef8d3b" providerId="LiveId" clId="{7338AA80-8866-470F-8BB0-89E2DE0EB418}" dt="2024-01-09T05:37:52.434" v="667" actId="26606"/>
          <ac:spMkLst>
            <pc:docMk/>
            <pc:sldMk cId="3452047106" sldId="258"/>
            <ac:spMk id="22" creationId="{AE3A741D-C19B-960A-5803-1C5887147820}"/>
          </ac:spMkLst>
        </pc:spChg>
        <pc:spChg chg="add del">
          <ac:chgData name="Jheel Jagani" userId="1e95a620a2ef8d3b" providerId="LiveId" clId="{7338AA80-8866-470F-8BB0-89E2DE0EB418}" dt="2024-01-09T05:37:52.434" v="667" actId="26606"/>
          <ac:spMkLst>
            <pc:docMk/>
            <pc:sldMk cId="3452047106" sldId="258"/>
            <ac:spMk id="24" creationId="{9C3A50E9-9119-7BC3-083B-2D84CCC78E47}"/>
          </ac:spMkLst>
        </pc:spChg>
        <pc:spChg chg="add del">
          <ac:chgData name="Jheel Jagani" userId="1e95a620a2ef8d3b" providerId="LiveId" clId="{7338AA80-8866-470F-8BB0-89E2DE0EB418}" dt="2024-01-09T05:37:52.434" v="667" actId="26606"/>
          <ac:spMkLst>
            <pc:docMk/>
            <pc:sldMk cId="3452047106" sldId="258"/>
            <ac:spMk id="26" creationId="{DC39DE25-0E4E-0AA7-0932-1D78C2372786}"/>
          </ac:spMkLst>
        </pc:spChg>
        <pc:spChg chg="add del">
          <ac:chgData name="Jheel Jagani" userId="1e95a620a2ef8d3b" providerId="LiveId" clId="{7338AA80-8866-470F-8BB0-89E2DE0EB418}" dt="2024-01-09T05:37:52.434" v="667" actId="26606"/>
          <ac:spMkLst>
            <pc:docMk/>
            <pc:sldMk cId="3452047106" sldId="258"/>
            <ac:spMk id="28" creationId="{8D6EA299-0840-6DEA-E670-C49AEBC87E89}"/>
          </ac:spMkLst>
        </pc:spChg>
        <pc:spChg chg="add del">
          <ac:chgData name="Jheel Jagani" userId="1e95a620a2ef8d3b" providerId="LiveId" clId="{7338AA80-8866-470F-8BB0-89E2DE0EB418}" dt="2024-01-09T05:39:48.775" v="686" actId="26606"/>
          <ac:spMkLst>
            <pc:docMk/>
            <pc:sldMk cId="3452047106" sldId="258"/>
            <ac:spMk id="33" creationId="{E81BF4F6-F2CF-4984-9D14-D6966D92F99F}"/>
          </ac:spMkLst>
        </pc:spChg>
        <pc:spChg chg="add del">
          <ac:chgData name="Jheel Jagani" userId="1e95a620a2ef8d3b" providerId="LiveId" clId="{7338AA80-8866-470F-8BB0-89E2DE0EB418}" dt="2024-01-09T05:39:43.655" v="683" actId="26606"/>
          <ac:spMkLst>
            <pc:docMk/>
            <pc:sldMk cId="3452047106" sldId="258"/>
            <ac:spMk id="38" creationId="{649C91A9-84E7-4BF0-9026-62F01380D853}"/>
          </ac:spMkLst>
        </pc:spChg>
        <pc:spChg chg="add del">
          <ac:chgData name="Jheel Jagani" userId="1e95a620a2ef8d3b" providerId="LiveId" clId="{7338AA80-8866-470F-8BB0-89E2DE0EB418}" dt="2024-01-09T05:39:43.655" v="683" actId="26606"/>
          <ac:spMkLst>
            <pc:docMk/>
            <pc:sldMk cId="3452047106" sldId="258"/>
            <ac:spMk id="40" creationId="{9B47378D-AD27-45D0-8C1C-5B1098DCC068}"/>
          </ac:spMkLst>
        </pc:spChg>
        <pc:spChg chg="add del">
          <ac:chgData name="Jheel Jagani" userId="1e95a620a2ef8d3b" providerId="LiveId" clId="{7338AA80-8866-470F-8BB0-89E2DE0EB418}" dt="2024-01-09T05:39:48.768" v="685" actId="26606"/>
          <ac:spMkLst>
            <pc:docMk/>
            <pc:sldMk cId="3452047106" sldId="258"/>
            <ac:spMk id="42" creationId="{79BB35BC-D5C2-4C8B-A22A-A71E6191913B}"/>
          </ac:spMkLst>
        </pc:spChg>
        <pc:spChg chg="add del">
          <ac:chgData name="Jheel Jagani" userId="1e95a620a2ef8d3b" providerId="LiveId" clId="{7338AA80-8866-470F-8BB0-89E2DE0EB418}" dt="2024-01-09T18:11:03.688" v="736"/>
          <ac:spMkLst>
            <pc:docMk/>
            <pc:sldMk cId="3452047106" sldId="258"/>
            <ac:spMk id="44" creationId="{E81BF4F6-F2CF-4984-9D14-D6966D92F99F}"/>
          </ac:spMkLst>
        </pc:spChg>
        <pc:picChg chg="add del">
          <ac:chgData name="Jheel Jagani" userId="1e95a620a2ef8d3b" providerId="LiveId" clId="{7338AA80-8866-470F-8BB0-89E2DE0EB418}" dt="2024-01-09T05:37:15.849" v="659" actId="26606"/>
          <ac:picMkLst>
            <pc:docMk/>
            <pc:sldMk cId="3452047106" sldId="258"/>
            <ac:picMk id="5" creationId="{EA5BDEA7-D84F-04F9-50F7-95034074E9B5}"/>
          </ac:picMkLst>
        </pc:picChg>
        <pc:picChg chg="add mod ord">
          <ac:chgData name="Jheel Jagani" userId="1e95a620a2ef8d3b" providerId="LiveId" clId="{7338AA80-8866-470F-8BB0-89E2DE0EB418}" dt="2024-01-09T05:39:48.768" v="685" actId="26606"/>
          <ac:picMkLst>
            <pc:docMk/>
            <pc:sldMk cId="3452047106" sldId="258"/>
            <ac:picMk id="14" creationId="{ED359695-51BA-BEB5-412F-D88A4651B8F9}"/>
          </ac:picMkLst>
        </pc:picChg>
      </pc:sldChg>
      <pc:sldChg chg="addSp delSp modSp new mod setBg delDesignElem">
        <pc:chgData name="Jheel Jagani" userId="1e95a620a2ef8d3b" providerId="LiveId" clId="{7338AA80-8866-470F-8BB0-89E2DE0EB418}" dt="2024-01-09T18:31:35.730" v="899" actId="255"/>
        <pc:sldMkLst>
          <pc:docMk/>
          <pc:sldMk cId="3176458813" sldId="259"/>
        </pc:sldMkLst>
        <pc:spChg chg="mod ord">
          <ac:chgData name="Jheel Jagani" userId="1e95a620a2ef8d3b" providerId="LiveId" clId="{7338AA80-8866-470F-8BB0-89E2DE0EB418}" dt="2024-01-09T18:24:56.135" v="851" actId="255"/>
          <ac:spMkLst>
            <pc:docMk/>
            <pc:sldMk cId="3176458813" sldId="259"/>
            <ac:spMk id="2" creationId="{68AE5F8B-5F22-CF12-AA1F-022BD9F5CE8C}"/>
          </ac:spMkLst>
        </pc:spChg>
        <pc:spChg chg="mod">
          <ac:chgData name="Jheel Jagani" userId="1e95a620a2ef8d3b" providerId="LiveId" clId="{7338AA80-8866-470F-8BB0-89E2DE0EB418}" dt="2024-01-09T18:31:35.730" v="899" actId="255"/>
          <ac:spMkLst>
            <pc:docMk/>
            <pc:sldMk cId="3176458813" sldId="259"/>
            <ac:spMk id="3" creationId="{5FAC7DB0-D6C2-DECE-9C13-0F1BE8EE7A71}"/>
          </ac:spMkLst>
        </pc:spChg>
        <pc:spChg chg="add del">
          <ac:chgData name="Jheel Jagani" userId="1e95a620a2ef8d3b" providerId="LiveId" clId="{7338AA80-8866-470F-8BB0-89E2DE0EB418}" dt="2024-01-09T18:24:21.796" v="850"/>
          <ac:spMkLst>
            <pc:docMk/>
            <pc:sldMk cId="3176458813" sldId="259"/>
            <ac:spMk id="6" creationId="{E81BF4F6-F2CF-4984-9D14-D6966D92F99F}"/>
          </ac:spMkLst>
        </pc:spChg>
        <pc:spChg chg="add del">
          <ac:chgData name="Jheel Jagani" userId="1e95a620a2ef8d3b" providerId="LiveId" clId="{7338AA80-8866-470F-8BB0-89E2DE0EB418}" dt="2024-01-09T18:21:47.427" v="818"/>
          <ac:spMkLst>
            <pc:docMk/>
            <pc:sldMk cId="3176458813" sldId="259"/>
            <ac:spMk id="8" creationId="{09588DA8-065E-4F6F-8EFD-43104AB2E0CF}"/>
          </ac:spMkLst>
        </pc:spChg>
        <pc:spChg chg="add del">
          <ac:chgData name="Jheel Jagani" userId="1e95a620a2ef8d3b" providerId="LiveId" clId="{7338AA80-8866-470F-8BB0-89E2DE0EB418}" dt="2024-01-09T18:21:47.427" v="818"/>
          <ac:spMkLst>
            <pc:docMk/>
            <pc:sldMk cId="3176458813" sldId="259"/>
            <ac:spMk id="10" creationId="{C4285719-470E-454C-AF62-8323075F1F5B}"/>
          </ac:spMkLst>
        </pc:spChg>
        <pc:spChg chg="add del">
          <ac:chgData name="Jheel Jagani" userId="1e95a620a2ef8d3b" providerId="LiveId" clId="{7338AA80-8866-470F-8BB0-89E2DE0EB418}" dt="2024-01-09T18:22:26.639" v="826" actId="26606"/>
          <ac:spMkLst>
            <pc:docMk/>
            <pc:sldMk cId="3176458813" sldId="259"/>
            <ac:spMk id="11" creationId="{9F7D5CDA-D291-4307-BF55-1381FED29634}"/>
          </ac:spMkLst>
        </pc:spChg>
        <pc:spChg chg="add del">
          <ac:chgData name="Jheel Jagani" userId="1e95a620a2ef8d3b" providerId="LiveId" clId="{7338AA80-8866-470F-8BB0-89E2DE0EB418}" dt="2024-01-09T18:21:47.427" v="818"/>
          <ac:spMkLst>
            <pc:docMk/>
            <pc:sldMk cId="3176458813" sldId="259"/>
            <ac:spMk id="12" creationId="{CD9FE4EF-C4D8-49A0-B2FF-81D8DB7D8A24}"/>
          </ac:spMkLst>
        </pc:spChg>
        <pc:spChg chg="add del">
          <ac:chgData name="Jheel Jagani" userId="1e95a620a2ef8d3b" providerId="LiveId" clId="{7338AA80-8866-470F-8BB0-89E2DE0EB418}" dt="2024-01-09T18:22:29.597" v="828" actId="26606"/>
          <ac:spMkLst>
            <pc:docMk/>
            <pc:sldMk cId="3176458813" sldId="259"/>
            <ac:spMk id="13" creationId="{E81BF4F6-F2CF-4984-9D14-D6966D92F99F}"/>
          </ac:spMkLst>
        </pc:spChg>
        <pc:spChg chg="add del">
          <ac:chgData name="Jheel Jagani" userId="1e95a620a2ef8d3b" providerId="LiveId" clId="{7338AA80-8866-470F-8BB0-89E2DE0EB418}" dt="2024-01-09T18:21:47.427" v="818"/>
          <ac:spMkLst>
            <pc:docMk/>
            <pc:sldMk cId="3176458813" sldId="259"/>
            <ac:spMk id="14" creationId="{4300840D-0A0B-4512-BACA-B439D5B9C57C}"/>
          </ac:spMkLst>
        </pc:spChg>
        <pc:spChg chg="add del">
          <ac:chgData name="Jheel Jagani" userId="1e95a620a2ef8d3b" providerId="LiveId" clId="{7338AA80-8866-470F-8BB0-89E2DE0EB418}" dt="2024-01-09T18:22:32.457" v="830" actId="26606"/>
          <ac:spMkLst>
            <pc:docMk/>
            <pc:sldMk cId="3176458813" sldId="259"/>
            <ac:spMk id="15" creationId="{D009D6D5-DAC2-4A8B-A17A-E206B9012D09}"/>
          </ac:spMkLst>
        </pc:spChg>
        <pc:spChg chg="add del">
          <ac:chgData name="Jheel Jagani" userId="1e95a620a2ef8d3b" providerId="LiveId" clId="{7338AA80-8866-470F-8BB0-89E2DE0EB418}" dt="2024-01-09T18:21:47.427" v="818"/>
          <ac:spMkLst>
            <pc:docMk/>
            <pc:sldMk cId="3176458813" sldId="259"/>
            <ac:spMk id="16" creationId="{D2B78728-A580-49A7-84F9-6EF6F583ADE0}"/>
          </ac:spMkLst>
        </pc:spChg>
        <pc:spChg chg="add del">
          <ac:chgData name="Jheel Jagani" userId="1e95a620a2ef8d3b" providerId="LiveId" clId="{7338AA80-8866-470F-8BB0-89E2DE0EB418}" dt="2024-01-09T18:22:35.287" v="832" actId="26606"/>
          <ac:spMkLst>
            <pc:docMk/>
            <pc:sldMk cId="3176458813" sldId="259"/>
            <ac:spMk id="17" creationId="{1A9F7B4E-B03D-4F64-BE33-00D074458D45}"/>
          </ac:spMkLst>
        </pc:spChg>
        <pc:spChg chg="add del">
          <ac:chgData name="Jheel Jagani" userId="1e95a620a2ef8d3b" providerId="LiveId" clId="{7338AA80-8866-470F-8BB0-89E2DE0EB418}" dt="2024-01-09T18:21:47.427" v="818"/>
          <ac:spMkLst>
            <pc:docMk/>
            <pc:sldMk cId="3176458813" sldId="259"/>
            <ac:spMk id="18" creationId="{38FAA1A1-D861-433F-88FA-1E9D6FD31D11}"/>
          </ac:spMkLst>
        </pc:spChg>
        <pc:spChg chg="add del">
          <ac:chgData name="Jheel Jagani" userId="1e95a620a2ef8d3b" providerId="LiveId" clId="{7338AA80-8866-470F-8BB0-89E2DE0EB418}" dt="2024-01-09T18:22:35.287" v="832" actId="26606"/>
          <ac:spMkLst>
            <pc:docMk/>
            <pc:sldMk cId="3176458813" sldId="259"/>
            <ac:spMk id="19" creationId="{7E2BE7F7-CA89-4002-ACCE-A478AEA24F5E}"/>
          </ac:spMkLst>
        </pc:spChg>
        <pc:spChg chg="add del">
          <ac:chgData name="Jheel Jagani" userId="1e95a620a2ef8d3b" providerId="LiveId" clId="{7338AA80-8866-470F-8BB0-89E2DE0EB418}" dt="2024-01-09T18:21:47.427" v="818"/>
          <ac:spMkLst>
            <pc:docMk/>
            <pc:sldMk cId="3176458813" sldId="259"/>
            <ac:spMk id="20" creationId="{8D71EDA1-87BF-4D5D-AB79-F346FD19278A}"/>
          </ac:spMkLst>
        </pc:spChg>
        <pc:grpChg chg="add del">
          <ac:chgData name="Jheel Jagani" userId="1e95a620a2ef8d3b" providerId="LiveId" clId="{7338AA80-8866-470F-8BB0-89E2DE0EB418}" dt="2024-01-09T18:22:39.943" v="836" actId="26606"/>
          <ac:grpSpMkLst>
            <pc:docMk/>
            <pc:sldMk cId="3176458813" sldId="259"/>
            <ac:grpSpMk id="23" creationId="{1FD67D68-9B83-C338-8342-3348D8F22347}"/>
          </ac:grpSpMkLst>
        </pc:grpChg>
        <pc:grpChg chg="add del">
          <ac:chgData name="Jheel Jagani" userId="1e95a620a2ef8d3b" providerId="LiveId" clId="{7338AA80-8866-470F-8BB0-89E2DE0EB418}" dt="2024-01-09T18:22:57.831" v="838" actId="26606"/>
          <ac:grpSpMkLst>
            <pc:docMk/>
            <pc:sldMk cId="3176458813" sldId="259"/>
            <ac:grpSpMk id="27" creationId="{9AF08BBE-71A7-AEFC-F970-93C6BF79B380}"/>
          </ac:grpSpMkLst>
        </pc:grpChg>
        <pc:picChg chg="add del">
          <ac:chgData name="Jheel Jagani" userId="1e95a620a2ef8d3b" providerId="LiveId" clId="{7338AA80-8866-470F-8BB0-89E2DE0EB418}" dt="2024-01-09T18:20:06.362" v="809" actId="26606"/>
          <ac:picMkLst>
            <pc:docMk/>
            <pc:sldMk cId="3176458813" sldId="259"/>
            <ac:picMk id="5" creationId="{CFD83B80-D4EA-A021-1A3B-465B6449F508}"/>
          </ac:picMkLst>
        </pc:picChg>
        <pc:picChg chg="add mod ord">
          <ac:chgData name="Jheel Jagani" userId="1e95a620a2ef8d3b" providerId="LiveId" clId="{7338AA80-8866-470F-8BB0-89E2DE0EB418}" dt="2024-01-09T18:24:11.099" v="848" actId="14100"/>
          <ac:picMkLst>
            <pc:docMk/>
            <pc:sldMk cId="3176458813" sldId="259"/>
            <ac:picMk id="7" creationId="{06CE4A22-69A0-9D81-581F-53DC2D1775E0}"/>
          </ac:picMkLst>
        </pc:picChg>
        <pc:cxnChg chg="add del">
          <ac:chgData name="Jheel Jagani" userId="1e95a620a2ef8d3b" providerId="LiveId" clId="{7338AA80-8866-470F-8BB0-89E2DE0EB418}" dt="2024-01-09T18:20:06.362" v="809" actId="26606"/>
          <ac:cxnSpMkLst>
            <pc:docMk/>
            <pc:sldMk cId="3176458813" sldId="259"/>
            <ac:cxnSpMk id="9" creationId="{1503BFE4-729B-D9D0-C17B-501E6AF1127A}"/>
          </ac:cxnSpMkLst>
        </pc:cxnChg>
        <pc:cxnChg chg="add del">
          <ac:chgData name="Jheel Jagani" userId="1e95a620a2ef8d3b" providerId="LiveId" clId="{7338AA80-8866-470F-8BB0-89E2DE0EB418}" dt="2024-01-09T18:22:38.199" v="834" actId="26606"/>
          <ac:cxnSpMkLst>
            <pc:docMk/>
            <pc:sldMk cId="3176458813" sldId="259"/>
            <ac:cxnSpMk id="21" creationId="{1503BFE4-729B-D9D0-C17B-501E6AF1127A}"/>
          </ac:cxnSpMkLst>
        </pc:cxnChg>
      </pc:sldChg>
      <pc:sldChg chg="addSp delSp modSp new mod setBg delDesignElem">
        <pc:chgData name="Jheel Jagani" userId="1e95a620a2ef8d3b" providerId="LiveId" clId="{7338AA80-8866-470F-8BB0-89E2DE0EB418}" dt="2024-01-09T18:32:35.105" v="904" actId="255"/>
        <pc:sldMkLst>
          <pc:docMk/>
          <pc:sldMk cId="3699798693" sldId="260"/>
        </pc:sldMkLst>
        <pc:spChg chg="mod">
          <ac:chgData name="Jheel Jagani" userId="1e95a620a2ef8d3b" providerId="LiveId" clId="{7338AA80-8866-470F-8BB0-89E2DE0EB418}" dt="2024-01-09T18:32:35.105" v="904" actId="255"/>
          <ac:spMkLst>
            <pc:docMk/>
            <pc:sldMk cId="3699798693" sldId="260"/>
            <ac:spMk id="2" creationId="{5FDD9F00-CE8C-2EF5-5FDE-0850C310C1DA}"/>
          </ac:spMkLst>
        </pc:spChg>
        <pc:spChg chg="add del mod">
          <ac:chgData name="Jheel Jagani" userId="1e95a620a2ef8d3b" providerId="LiveId" clId="{7338AA80-8866-470F-8BB0-89E2DE0EB418}" dt="2024-01-09T18:28:32.984" v="871" actId="26606"/>
          <ac:spMkLst>
            <pc:docMk/>
            <pc:sldMk cId="3699798693" sldId="260"/>
            <ac:spMk id="3" creationId="{89FA27CA-8130-88A3-CEB1-426872AA787D}"/>
          </ac:spMkLst>
        </pc:spChg>
        <pc:spChg chg="add del">
          <ac:chgData name="Jheel Jagani" userId="1e95a620a2ef8d3b" providerId="LiveId" clId="{7338AA80-8866-470F-8BB0-89E2DE0EB418}" dt="2024-01-09T18:27:52.759" v="866" actId="26606"/>
          <ac:spMkLst>
            <pc:docMk/>
            <pc:sldMk cId="3699798693" sldId="260"/>
            <ac:spMk id="9" creationId="{738F59A4-4431-460D-8E49-6E65C189A566}"/>
          </ac:spMkLst>
        </pc:spChg>
        <pc:spChg chg="add del">
          <ac:chgData name="Jheel Jagani" userId="1e95a620a2ef8d3b" providerId="LiveId" clId="{7338AA80-8866-470F-8BB0-89E2DE0EB418}" dt="2024-01-09T18:28:01.036" v="868" actId="26606"/>
          <ac:spMkLst>
            <pc:docMk/>
            <pc:sldMk cId="3699798693" sldId="260"/>
            <ac:spMk id="10" creationId="{B50AB553-2A96-4A92-96F2-93548E096954}"/>
          </ac:spMkLst>
        </pc:spChg>
        <pc:spChg chg="add mod">
          <ac:chgData name="Jheel Jagani" userId="1e95a620a2ef8d3b" providerId="LiveId" clId="{7338AA80-8866-470F-8BB0-89E2DE0EB418}" dt="2024-01-09T18:30:13.603" v="890" actId="255"/>
          <ac:spMkLst>
            <pc:docMk/>
            <pc:sldMk cId="3699798693" sldId="260"/>
            <ac:spMk id="22" creationId="{89FA27CA-8130-88A3-CEB1-426872AA787D}"/>
          </ac:spMkLst>
        </pc:spChg>
        <pc:spChg chg="add del">
          <ac:chgData name="Jheel Jagani" userId="1e95a620a2ef8d3b" providerId="LiveId" clId="{7338AA80-8866-470F-8BB0-89E2DE0EB418}" dt="2024-01-09T18:29:20.992" v="876" actId="26606"/>
          <ac:spMkLst>
            <pc:docMk/>
            <pc:sldMk cId="3699798693" sldId="260"/>
            <ac:spMk id="28" creationId="{3ECBE1F1-D69B-4AFA-ABD5-8E41720EF6DE}"/>
          </ac:spMkLst>
        </pc:spChg>
        <pc:spChg chg="add del">
          <ac:chgData name="Jheel Jagani" userId="1e95a620a2ef8d3b" providerId="LiveId" clId="{7338AA80-8866-470F-8BB0-89E2DE0EB418}" dt="2024-01-09T18:29:20.992" v="876" actId="26606"/>
          <ac:spMkLst>
            <pc:docMk/>
            <pc:sldMk cId="3699798693" sldId="260"/>
            <ac:spMk id="30" creationId="{603A6265-E10C-4B85-9C20-E75FCAF9CC63}"/>
          </ac:spMkLst>
        </pc:spChg>
        <pc:spChg chg="add del">
          <ac:chgData name="Jheel Jagani" userId="1e95a620a2ef8d3b" providerId="LiveId" clId="{7338AA80-8866-470F-8BB0-89E2DE0EB418}" dt="2024-01-09T18:29:25.329" v="878" actId="26606"/>
          <ac:spMkLst>
            <pc:docMk/>
            <pc:sldMk cId="3699798693" sldId="260"/>
            <ac:spMk id="32" creationId="{C0763A76-9F1C-4FC5-82B7-DD475DA461B2}"/>
          </ac:spMkLst>
        </pc:spChg>
        <pc:spChg chg="add del">
          <ac:chgData name="Jheel Jagani" userId="1e95a620a2ef8d3b" providerId="LiveId" clId="{7338AA80-8866-470F-8BB0-89E2DE0EB418}" dt="2024-01-09T18:29:25.329" v="878" actId="26606"/>
          <ac:spMkLst>
            <pc:docMk/>
            <pc:sldMk cId="3699798693" sldId="260"/>
            <ac:spMk id="33" creationId="{E81BF4F6-F2CF-4984-9D14-D6966D92F99F}"/>
          </ac:spMkLst>
        </pc:spChg>
        <pc:spChg chg="add del">
          <ac:chgData name="Jheel Jagani" userId="1e95a620a2ef8d3b" providerId="LiveId" clId="{7338AA80-8866-470F-8BB0-89E2DE0EB418}" dt="2024-01-09T18:29:27.505" v="880" actId="26606"/>
          <ac:spMkLst>
            <pc:docMk/>
            <pc:sldMk cId="3699798693" sldId="260"/>
            <ac:spMk id="36" creationId="{9F7D5CDA-D291-4307-BF55-1381FED29634}"/>
          </ac:spMkLst>
        </pc:spChg>
        <pc:spChg chg="add">
          <ac:chgData name="Jheel Jagani" userId="1e95a620a2ef8d3b" providerId="LiveId" clId="{7338AA80-8866-470F-8BB0-89E2DE0EB418}" dt="2024-01-09T18:29:27.531" v="881" actId="26606"/>
          <ac:spMkLst>
            <pc:docMk/>
            <pc:sldMk cId="3699798693" sldId="260"/>
            <ac:spMk id="39" creationId="{3ECBE1F1-D69B-4AFA-ABD5-8E41720EF6DE}"/>
          </ac:spMkLst>
        </pc:spChg>
        <pc:spChg chg="add">
          <ac:chgData name="Jheel Jagani" userId="1e95a620a2ef8d3b" providerId="LiveId" clId="{7338AA80-8866-470F-8BB0-89E2DE0EB418}" dt="2024-01-09T18:29:27.531" v="881" actId="26606"/>
          <ac:spMkLst>
            <pc:docMk/>
            <pc:sldMk cId="3699798693" sldId="260"/>
            <ac:spMk id="41" creationId="{603A6265-E10C-4B85-9C20-E75FCAF9CC63}"/>
          </ac:spMkLst>
        </pc:spChg>
        <pc:grpChg chg="add del">
          <ac:chgData name="Jheel Jagani" userId="1e95a620a2ef8d3b" providerId="LiveId" clId="{7338AA80-8866-470F-8BB0-89E2DE0EB418}" dt="2024-01-09T18:29:27.531" v="881" actId="26606"/>
          <ac:grpSpMkLst>
            <pc:docMk/>
            <pc:sldMk cId="3699798693" sldId="260"/>
            <ac:grpSpMk id="8" creationId="{0B589F22-3762-444E-9FC9-BE1800ABE3FD}"/>
          </ac:grpSpMkLst>
        </pc:grpChg>
        <pc:grpChg chg="add del">
          <ac:chgData name="Jheel Jagani" userId="1e95a620a2ef8d3b" providerId="LiveId" clId="{7338AA80-8866-470F-8BB0-89E2DE0EB418}" dt="2024-01-09T18:27:52.759" v="866" actId="26606"/>
          <ac:grpSpMkLst>
            <pc:docMk/>
            <pc:sldMk cId="3699798693" sldId="260"/>
            <ac:grpSpMk id="11" creationId="{8A919B9C-5C01-47E4-B2F2-45F589208ABF}"/>
          </ac:grpSpMkLst>
        </pc:grpChg>
        <pc:graphicFrameChg chg="add del">
          <ac:chgData name="Jheel Jagani" userId="1e95a620a2ef8d3b" providerId="LiveId" clId="{7338AA80-8866-470F-8BB0-89E2DE0EB418}" dt="2024-01-09T18:27:52.759" v="866" actId="26606"/>
          <ac:graphicFrameMkLst>
            <pc:docMk/>
            <pc:sldMk cId="3699798693" sldId="260"/>
            <ac:graphicFrameMk id="5" creationId="{31331B26-D2C6-59B3-2427-A91240E4E691}"/>
          </ac:graphicFrameMkLst>
        </pc:graphicFrameChg>
        <pc:graphicFrameChg chg="add del">
          <ac:chgData name="Jheel Jagani" userId="1e95a620a2ef8d3b" providerId="LiveId" clId="{7338AA80-8866-470F-8BB0-89E2DE0EB418}" dt="2024-01-09T18:28:01.036" v="868" actId="26606"/>
          <ac:graphicFrameMkLst>
            <pc:docMk/>
            <pc:sldMk cId="3699798693" sldId="260"/>
            <ac:graphicFrameMk id="15" creationId="{AE05DAE5-D2F3-721E-A66B-4C65FE49EB6B}"/>
          </ac:graphicFrameMkLst>
        </pc:graphicFrameChg>
        <pc:graphicFrameChg chg="add del">
          <ac:chgData name="Jheel Jagani" userId="1e95a620a2ef8d3b" providerId="LiveId" clId="{7338AA80-8866-470F-8BB0-89E2DE0EB418}" dt="2024-01-09T18:28:32.973" v="870" actId="26606"/>
          <ac:graphicFrameMkLst>
            <pc:docMk/>
            <pc:sldMk cId="3699798693" sldId="260"/>
            <ac:graphicFrameMk id="17" creationId="{19022C40-AAC3-9F92-51F6-754A6FF417F0}"/>
          </ac:graphicFrameMkLst>
        </pc:graphicFrameChg>
        <pc:picChg chg="add del">
          <ac:chgData name="Jheel Jagani" userId="1e95a620a2ef8d3b" providerId="LiveId" clId="{7338AA80-8866-470F-8BB0-89E2DE0EB418}" dt="2024-01-09T18:28:01.036" v="868" actId="26606"/>
          <ac:picMkLst>
            <pc:docMk/>
            <pc:sldMk cId="3699798693" sldId="260"/>
            <ac:picMk id="6" creationId="{499E9F66-80DC-165C-88F1-E440D06C1622}"/>
          </ac:picMkLst>
        </pc:picChg>
        <pc:picChg chg="add del">
          <ac:chgData name="Jheel Jagani" userId="1e95a620a2ef8d3b" providerId="LiveId" clId="{7338AA80-8866-470F-8BB0-89E2DE0EB418}" dt="2024-01-09T18:29:20.992" v="876" actId="26606"/>
          <ac:picMkLst>
            <pc:docMk/>
            <pc:sldMk cId="3699798693" sldId="260"/>
            <ac:picMk id="24" creationId="{2B64F972-374F-0307-9DF7-1F85AE636CFA}"/>
          </ac:picMkLst>
        </pc:picChg>
        <pc:picChg chg="add del">
          <ac:chgData name="Jheel Jagani" userId="1e95a620a2ef8d3b" providerId="LiveId" clId="{7338AA80-8866-470F-8BB0-89E2DE0EB418}" dt="2024-01-09T18:29:25.329" v="878" actId="26606"/>
          <ac:picMkLst>
            <pc:docMk/>
            <pc:sldMk cId="3699798693" sldId="260"/>
            <ac:picMk id="34" creationId="{54A3C863-BB31-48C6-9A67-64C14C59153A}"/>
          </ac:picMkLst>
        </pc:picChg>
        <pc:picChg chg="add del">
          <ac:chgData name="Jheel Jagani" userId="1e95a620a2ef8d3b" providerId="LiveId" clId="{7338AA80-8866-470F-8BB0-89E2DE0EB418}" dt="2024-01-09T18:29:27.505" v="880" actId="26606"/>
          <ac:picMkLst>
            <pc:docMk/>
            <pc:sldMk cId="3699798693" sldId="260"/>
            <ac:picMk id="37" creationId="{3F079030-F208-D555-938F-8196B8D603C0}"/>
          </ac:picMkLst>
        </pc:picChg>
        <pc:picChg chg="add mod">
          <ac:chgData name="Jheel Jagani" userId="1e95a620a2ef8d3b" providerId="LiveId" clId="{7338AA80-8866-470F-8BB0-89E2DE0EB418}" dt="2024-01-09T18:29:36.854" v="884" actId="14100"/>
          <ac:picMkLst>
            <pc:docMk/>
            <pc:sldMk cId="3699798693" sldId="260"/>
            <ac:picMk id="40" creationId="{2B64F972-374F-0307-9DF7-1F85AE636CFA}"/>
          </ac:picMkLst>
        </pc:picChg>
      </pc:sldChg>
      <pc:sldChg chg="new">
        <pc:chgData name="Jheel Jagani" userId="1e95a620a2ef8d3b" providerId="LiveId" clId="{7338AA80-8866-470F-8BB0-89E2DE0EB418}" dt="2024-01-09T18:32:50.610" v="905" actId="680"/>
        <pc:sldMkLst>
          <pc:docMk/>
          <pc:sldMk cId="427671143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1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5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D79C-EC4F-C182-C3C7-0866CBCD0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b="1" i="0" dirty="0">
                <a:effectLst/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Music Trend Analysis of Million Songs Dataset</a:t>
            </a:r>
            <a:endParaRPr lang="en-US" sz="4400" b="1" dirty="0"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A247A-FE24-50A3-7F11-6599C187A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4135854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By: Madison L Rundell, Michael A Byrd, Sudha Rani Seeli, Jheel Jagani.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MIS 548: Project Presentation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pic>
        <p:nvPicPr>
          <p:cNvPr id="27" name="Picture 26" descr="Digital financial graph">
            <a:extLst>
              <a:ext uri="{FF2B5EF4-FFF2-40B4-BE49-F238E27FC236}">
                <a16:creationId xmlns:a16="http://schemas.microsoft.com/office/drawing/2014/main" id="{38DFF510-0744-DA61-0D2A-ACBFE0176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2" r="9698"/>
          <a:stretch/>
        </p:blipFill>
        <p:spPr>
          <a:xfrm>
            <a:off x="5044440" y="228601"/>
            <a:ext cx="701802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C07C-928E-D227-DCBD-34C2A865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 fontScale="90000"/>
          </a:bodyPr>
          <a:lstStyle/>
          <a:p>
            <a:r>
              <a:rPr lang="en-US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Introduction</a:t>
            </a:r>
            <a:b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b="0" i="0" dirty="0">
                <a:effectLst/>
                <a:latin typeface="Söhne"/>
              </a:rPr>
            </a:b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C960-8512-5B84-A710-13AA77ED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1846730"/>
            <a:ext cx="4314645" cy="4697116"/>
          </a:xfrm>
        </p:spPr>
        <p:txBody>
          <a:bodyPr anchor="t">
            <a:normAutofit/>
          </a:bodyPr>
          <a:lstStyle/>
          <a:p>
            <a:r>
              <a:rPr lang="en-US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Welcome to our project, "Music Trend Analysis of Million Songs Dataset." </a:t>
            </a:r>
          </a:p>
          <a:p>
            <a:r>
              <a:rPr lang="en-US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world where music is ever-evolving, our exploration dives into the Million Songs Dataset to uncover the secrets behind musical trends and successes. </a:t>
            </a:r>
          </a:p>
          <a:p>
            <a:r>
              <a:rPr lang="en-US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focus on artists, releases, and key metrics like familiarity and scores, we aim to decode the patterns that shape the dynamic landscape of the music industry.</a:t>
            </a:r>
          </a:p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leveraging this rich dataset, we aim to provide valuable insights that inform strategic decisions within the music industry, catering to artists, producers, record labels, and streaming platforms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mic stand with a microphone on a lit stage">
            <a:extLst>
              <a:ext uri="{FF2B5EF4-FFF2-40B4-BE49-F238E27FC236}">
                <a16:creationId xmlns:a16="http://schemas.microsoft.com/office/drawing/2014/main" id="{EB76326B-2A36-B832-5E10-4A62F4C5C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6" r="19591" b="-1"/>
          <a:stretch/>
        </p:blipFill>
        <p:spPr>
          <a:xfrm>
            <a:off x="1016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56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F4BB-D6A2-F6F1-572C-13A5B721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13" y="4544704"/>
            <a:ext cx="4792635" cy="181164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9C31-4C26-AC53-2614-A2E458FA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56" y="167640"/>
            <a:ext cx="5832144" cy="64922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Columns: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title of the music track.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Release: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Date of the track's release.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Artist ID: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Unique identifier for the artist.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Artist Name: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Name of the artist or group.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Duration: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Duration of the track in its original form.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Artist Familiarity: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metric indicating the artist's familiarity within the dataset.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Score (formerly Hotttnesss):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score reflecting the track's popularity or "hotness" within the dataset.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Year: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year the track was released.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New Columns: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Duration in Minutes: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provide a more user-friendly representation of the track duration.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Difference Fam-Score: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Artist Familiarity Score minus the Track Score.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Music sheet">
            <a:extLst>
              <a:ext uri="{FF2B5EF4-FFF2-40B4-BE49-F238E27FC236}">
                <a16:creationId xmlns:a16="http://schemas.microsoft.com/office/drawing/2014/main" id="{ED359695-51BA-BEB5-412F-D88A4651B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0" b="-1"/>
          <a:stretch/>
        </p:blipFill>
        <p:spPr>
          <a:xfrm>
            <a:off x="-1" y="10"/>
            <a:ext cx="6096001" cy="41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5F8B-5F22-CF12-AA1F-022BD9F5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66" y="4354440"/>
            <a:ext cx="5609567" cy="1811645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Quality Assessment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7DB0-D6C2-DECE-9C13-0F1BE8EE7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5" y="77694"/>
            <a:ext cx="6096000" cy="63649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 Matrix: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Artist familiarity and hotttnesss go hand in hand.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 and duration don't strongly relate to other features.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Distinct Count: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covers 90 years of music and 5855 unique works, showcasing diversity.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Count: 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million entries across all columns, indicating dataset completeness.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Types: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Majority are objects (e.g., track_id, title), while numerical features are appropriately represented.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Shape: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1,000,000 rows and 14 columns, confirming dataset size and structure.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Nulls: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null values across all columns, indicating a well-prepared dataset.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 Percentage: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Uniformly 0%, reinforcing dataset completeness.</a:t>
            </a:r>
          </a:p>
          <a:p>
            <a:endParaRPr lang="en-US" sz="1100" dirty="0"/>
          </a:p>
        </p:txBody>
      </p:sp>
      <p:pic>
        <p:nvPicPr>
          <p:cNvPr id="7" name="Picture 6" descr="Colourful maths learning objects">
            <a:extLst>
              <a:ext uri="{FF2B5EF4-FFF2-40B4-BE49-F238E27FC236}">
                <a16:creationId xmlns:a16="http://schemas.microsoft.com/office/drawing/2014/main" id="{06CE4A22-69A0-9D81-581F-53DC2D177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0" b="-1"/>
          <a:stretch/>
        </p:blipFill>
        <p:spPr>
          <a:xfrm>
            <a:off x="-1" y="9"/>
            <a:ext cx="6096001" cy="41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5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Magnifying glass showing decling performance">
            <a:extLst>
              <a:ext uri="{FF2B5EF4-FFF2-40B4-BE49-F238E27FC236}">
                <a16:creationId xmlns:a16="http://schemas.microsoft.com/office/drawing/2014/main" id="{2B64F972-374F-0307-9DF7-1F85AE636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9" r="38952" b="-2"/>
          <a:stretch/>
        </p:blipFill>
        <p:spPr>
          <a:xfrm>
            <a:off x="-1" y="-2"/>
            <a:ext cx="4511041" cy="6858002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D9F00-CE8C-2EF5-5FDE-0850C31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624" y="405685"/>
            <a:ext cx="6912661" cy="1559301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Cleaning &amp;Transformation: 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9FA27CA-8130-88A3-CEB1-426872AA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855" y="1760221"/>
            <a:ext cx="7611143" cy="50977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Prioritized recent data: 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 by 'year' in descending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Focused on key attributes: 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 essential columns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Made duration user-friendly: Converted 'duration' from seconds to minutes.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Streamlined column names: 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Renamed 'artist_hotttnesss' to 'score'.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analysis: 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'duration_minutes', 'difference_fam_score', and 'artist_release'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 anomalies: 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Filtered out rows with years 0 and 2011.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Ensured valid data: 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 rows with negative 'artist_familiarity' or 'score'.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979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80CF-4B16-4196-2642-0E063A2D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C810-F12A-D61F-1D4A-D2DF4B69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477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Music Trend Analysis of Million Songs Dataset</vt:lpstr>
      <vt:lpstr>  Introduction  </vt:lpstr>
      <vt:lpstr>Dataset Overview</vt:lpstr>
      <vt:lpstr>Data Quality Assessment </vt:lpstr>
      <vt:lpstr>Data Cleaning &amp;Transformation: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Trend Analysis of Million Songs Dataset</dc:title>
  <dc:creator>Jheel Jagani</dc:creator>
  <cp:lastModifiedBy>Jheel Jagani</cp:lastModifiedBy>
  <cp:revision>1</cp:revision>
  <dcterms:created xsi:type="dcterms:W3CDTF">2024-01-09T02:38:56Z</dcterms:created>
  <dcterms:modified xsi:type="dcterms:W3CDTF">2024-01-09T18:32:59Z</dcterms:modified>
</cp:coreProperties>
</file>