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386" y="-7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Uredite slog podnaslova matrice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F911-BFA5-4E1C-8F03-FDB352B289D9}" type="datetimeFigureOut">
              <a:rPr lang="sl-SI" smtClean="0"/>
              <a:t>13. 02. 2021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A5C9-7E3D-444A-B0AC-62ACEDFCC4C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1767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F911-BFA5-4E1C-8F03-FDB352B289D9}" type="datetimeFigureOut">
              <a:rPr lang="sl-SI" smtClean="0"/>
              <a:t>13. 02. 2021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A5C9-7E3D-444A-B0AC-62ACEDFCC4C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6667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F911-BFA5-4E1C-8F03-FDB352B289D9}" type="datetimeFigureOut">
              <a:rPr lang="sl-SI" smtClean="0"/>
              <a:t>13. 02. 2021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A5C9-7E3D-444A-B0AC-62ACEDFCC4C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9586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F911-BFA5-4E1C-8F03-FDB352B289D9}" type="datetimeFigureOut">
              <a:rPr lang="sl-SI" smtClean="0"/>
              <a:t>13. 02. 2021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A5C9-7E3D-444A-B0AC-62ACEDFCC4C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112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F911-BFA5-4E1C-8F03-FDB352B289D9}" type="datetimeFigureOut">
              <a:rPr lang="sl-SI" smtClean="0"/>
              <a:t>13. 02. 2021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A5C9-7E3D-444A-B0AC-62ACEDFCC4C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2234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F911-BFA5-4E1C-8F03-FDB352B289D9}" type="datetimeFigureOut">
              <a:rPr lang="sl-SI" smtClean="0"/>
              <a:t>13. 02. 2021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A5C9-7E3D-444A-B0AC-62ACEDFCC4C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6074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F911-BFA5-4E1C-8F03-FDB352B289D9}" type="datetimeFigureOut">
              <a:rPr lang="sl-SI" smtClean="0"/>
              <a:t>13. 02. 2021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A5C9-7E3D-444A-B0AC-62ACEDFCC4C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6941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F911-BFA5-4E1C-8F03-FDB352B289D9}" type="datetimeFigureOut">
              <a:rPr lang="sl-SI" smtClean="0"/>
              <a:t>13. 02. 2021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A5C9-7E3D-444A-B0AC-62ACEDFCC4C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7180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F911-BFA5-4E1C-8F03-FDB352B289D9}" type="datetimeFigureOut">
              <a:rPr lang="sl-SI" smtClean="0"/>
              <a:t>13. 02. 2021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A5C9-7E3D-444A-B0AC-62ACEDFCC4C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6393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F911-BFA5-4E1C-8F03-FDB352B289D9}" type="datetimeFigureOut">
              <a:rPr lang="sl-SI" smtClean="0"/>
              <a:t>13. 02. 2021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A5C9-7E3D-444A-B0AC-62ACEDFCC4C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0458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F911-BFA5-4E1C-8F03-FDB352B289D9}" type="datetimeFigureOut">
              <a:rPr lang="sl-SI" smtClean="0"/>
              <a:t>13. 02. 2021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A5C9-7E3D-444A-B0AC-62ACEDFCC4C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327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F911-BFA5-4E1C-8F03-FDB352B289D9}" type="datetimeFigureOut">
              <a:rPr lang="sl-SI" smtClean="0"/>
              <a:t>13. 02. 2021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5A5C9-7E3D-444A-B0AC-62ACEDFCC4C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8794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01103"/>
              </p:ext>
            </p:extLst>
          </p:nvPr>
        </p:nvGraphicFramePr>
        <p:xfrm>
          <a:off x="-178297" y="-1467540"/>
          <a:ext cx="9384705" cy="1028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47"/>
                <a:gridCol w="625647"/>
                <a:gridCol w="625647"/>
                <a:gridCol w="625647"/>
                <a:gridCol w="625647"/>
                <a:gridCol w="625647"/>
                <a:gridCol w="625647"/>
                <a:gridCol w="625647"/>
                <a:gridCol w="625647"/>
                <a:gridCol w="625647"/>
                <a:gridCol w="625647"/>
                <a:gridCol w="625647"/>
                <a:gridCol w="625647"/>
                <a:gridCol w="625647"/>
                <a:gridCol w="625647"/>
              </a:tblGrid>
              <a:tr h="514067"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 smtClean="0">
                          <a:solidFill>
                            <a:schemeClr val="tx1"/>
                          </a:solidFill>
                        </a:rPr>
                        <a:t>7,19</a:t>
                      </a:r>
                      <a:endParaRPr lang="sl-SI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067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067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067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067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067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5,14</a:t>
                      </a:r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9,14</a:t>
                      </a:r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067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067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067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3,11</a:t>
                      </a:r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sz="1400" dirty="0" smtClean="0"/>
                        <a:t>11,11</a:t>
                      </a:r>
                      <a:endParaRPr lang="sl-SI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067"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067"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067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3,8</a:t>
                      </a:r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11,8</a:t>
                      </a:r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067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067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067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5,5</a:t>
                      </a:r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9,5</a:t>
                      </a:r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067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067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067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067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4067"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b="1" dirty="0" smtClean="0"/>
                        <a:t>7,0</a:t>
                      </a:r>
                      <a:endParaRPr lang="sl-SI" b="1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" name="Skupina 6"/>
          <p:cNvGrpSpPr/>
          <p:nvPr/>
        </p:nvGrpSpPr>
        <p:grpSpPr>
          <a:xfrm>
            <a:off x="2341984" y="-2043608"/>
            <a:ext cx="4330392" cy="11449272"/>
            <a:chOff x="2341984" y="-2043608"/>
            <a:chExt cx="4330392" cy="11449272"/>
          </a:xfrm>
        </p:grpSpPr>
        <p:sp>
          <p:nvSpPr>
            <p:cNvPr id="6" name="Pravokotnik 5"/>
            <p:cNvSpPr/>
            <p:nvPr/>
          </p:nvSpPr>
          <p:spPr>
            <a:xfrm>
              <a:off x="2341984" y="-2043608"/>
              <a:ext cx="4320480" cy="5760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8" name="Pravokotnik 7"/>
            <p:cNvSpPr/>
            <p:nvPr/>
          </p:nvSpPr>
          <p:spPr>
            <a:xfrm>
              <a:off x="2351896" y="8829600"/>
              <a:ext cx="4320480" cy="5760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</p:grpSp>
    </p:spTree>
    <p:extLst>
      <p:ext uri="{BB962C8B-B14F-4D97-AF65-F5344CB8AC3E}">
        <p14:creationId xmlns:p14="http://schemas.microsoft.com/office/powerpoint/2010/main" val="317341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</Words>
  <Application>Microsoft Office PowerPoint</Application>
  <PresentationFormat>Diaprojekcija na zaslonu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2" baseType="lpstr">
      <vt:lpstr>Officeova tema</vt:lpstr>
      <vt:lpstr>PowerPointova predstavitev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Maj Gaberscek</dc:creator>
  <cp:lastModifiedBy>Maj Gaberscek</cp:lastModifiedBy>
  <cp:revision>4</cp:revision>
  <dcterms:created xsi:type="dcterms:W3CDTF">2021-02-13T09:56:38Z</dcterms:created>
  <dcterms:modified xsi:type="dcterms:W3CDTF">2021-02-13T10:32:44Z</dcterms:modified>
</cp:coreProperties>
</file>