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7"/>
  </p:notes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r-Latn-R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53169-80F6-43AC-802E-DA94ED4AE64F}" type="datetimeFigureOut">
              <a:rPr lang="sr-Latn-RS" smtClean="0"/>
              <a:t>29.1.2016</a:t>
            </a:fld>
            <a:endParaRPr lang="sr-Latn-R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r-Latn-R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9668FB-CEA1-4951-B127-EBB5B512D520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6812913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59DCB-8E49-4324-868A-97C7BACAAE3B}" type="slidenum">
              <a:rPr lang="sr-Latn-RS" smtClean="0"/>
              <a:t>1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7270195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9668FB-CEA1-4951-B127-EBB5B512D520}" type="slidenum">
              <a:rPr lang="sr-Latn-RS" smtClean="0"/>
              <a:t>2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764963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36BAB853-FF20-4225-B1F8-B01ED0F2FDB0}" type="datetime1">
              <a:rPr lang="en-US" smtClean="0"/>
              <a:t>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r>
              <a:rPr lang="en-US" smtClean="0"/>
              <a:t>/5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2FE6A-1FA5-4EB7-BE21-03B17AEE2067}" type="datetime1">
              <a:rPr lang="en-US" smtClean="0"/>
              <a:t>1/29/2016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08F3C-433C-4506-8569-3700321026FE}" type="datetime1">
              <a:rPr lang="en-US" smtClean="0"/>
              <a:t>1/29/2016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3AA89-32AB-48F7-A114-41CB7D6E8D77}" type="datetime1">
              <a:rPr lang="en-US" smtClean="0"/>
              <a:t>1/29/2016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02F7A-A378-492F-9CAE-B7BCADD0A4B2}" type="datetime1">
              <a:rPr lang="en-US" smtClean="0"/>
              <a:t>1/29/2016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73BF8-4046-48BD-AF6E-61AD5FC1D75F}" type="datetime1">
              <a:rPr lang="en-US" smtClean="0"/>
              <a:t>1/29/2016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D29D6-CC52-4653-99FE-864B7D18B74F}" type="datetime1">
              <a:rPr lang="en-US" smtClean="0"/>
              <a:t>1/29/2016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ADC2C-C099-4B7C-848D-CFACE9E59E45}" type="datetime1">
              <a:rPr lang="en-US" smtClean="0"/>
              <a:t>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F33A9-B0AB-4F57-921E-1D560CA4BF04}" type="datetime1">
              <a:rPr lang="en-US" smtClean="0"/>
              <a:t>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67ECB-40EF-4877-84D6-F6AB59EDC305}" type="datetime1">
              <a:rPr lang="en-US" smtClean="0"/>
              <a:t>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94CFD-1940-4621-8F04-025509A51F9A}" type="datetime1">
              <a:rPr lang="en-US" smtClean="0"/>
              <a:t>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B0D20-53E4-4B44-A840-B5279014B921}" type="datetime1">
              <a:rPr lang="en-US" smtClean="0"/>
              <a:t>1/29/2016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FBC54-7488-4C62-8CC6-19B3E366F006}" type="datetime1">
              <a:rPr lang="en-US" smtClean="0"/>
              <a:t>1/29/2016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/5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BFAB0-76C1-42AF-A1A1-C908F001502E}" type="datetime1">
              <a:rPr lang="en-US" smtClean="0"/>
              <a:t>1/29/2016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546B1-B1FE-4585-9556-01E8780AA267}" type="datetime1">
              <a:rPr lang="en-US" smtClean="0"/>
              <a:t>1/29/2016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C6350-FD7A-4FC5-94E0-8AD6F195F98A}" type="datetime1">
              <a:rPr lang="en-US" smtClean="0"/>
              <a:t>1/29/2016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9ABD5-1FAB-4C3C-BD8E-BBC99805A0AA}" type="datetime1">
              <a:rPr lang="en-US" smtClean="0"/>
              <a:t>1/29/2016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A4EA17-642D-45FB-A095-63E33DD52FB4}" type="datetime1">
              <a:rPr lang="en-US" smtClean="0"/>
              <a:t>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/5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5082" y="1135810"/>
            <a:ext cx="10636624" cy="2387600"/>
          </a:xfrm>
        </p:spPr>
        <p:txBody>
          <a:bodyPr>
            <a:normAutofit/>
          </a:bodyPr>
          <a:lstStyle/>
          <a:p>
            <a:pPr fontAlgn="base"/>
            <a:r>
              <a:rPr lang="sr-Latn-RS" sz="4400" dirty="0" smtClean="0"/>
              <a:t>Two IMAGE </a:t>
            </a:r>
            <a:r>
              <a:rPr lang="sr-Latn-RS" sz="4400" dirty="0"/>
              <a:t>PROCESSING ALGORITHMS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7"/>
            <a:ext cx="8791575" cy="2704633"/>
          </a:xfrm>
        </p:spPr>
        <p:txBody>
          <a:bodyPr>
            <a:noAutofit/>
          </a:bodyPr>
          <a:lstStyle/>
          <a:p>
            <a:r>
              <a:rPr lang="sr-Latn-RS" sz="2500" dirty="0" smtClean="0"/>
              <a:t>Brightness </a:t>
            </a:r>
          </a:p>
          <a:p>
            <a:r>
              <a:rPr lang="sr-Latn-RS" sz="2500" dirty="0" smtClean="0"/>
              <a:t>Gama correction</a:t>
            </a:r>
          </a:p>
          <a:p>
            <a:pPr algn="r"/>
            <a:r>
              <a:rPr lang="sr-Latn-RS" sz="2500" dirty="0"/>
              <a:t>Maja vukasović</a:t>
            </a:r>
          </a:p>
          <a:p>
            <a:pPr algn="r"/>
            <a:r>
              <a:rPr lang="sr-Latn-RS" sz="2500" dirty="0"/>
              <a:t>2012/0003</a:t>
            </a:r>
          </a:p>
          <a:p>
            <a:endParaRPr lang="sr-Latn-RS" sz="2500" dirty="0"/>
          </a:p>
        </p:txBody>
      </p:sp>
    </p:spTree>
    <p:extLst>
      <p:ext uri="{BB962C8B-B14F-4D97-AF65-F5344CB8AC3E}">
        <p14:creationId xmlns:p14="http://schemas.microsoft.com/office/powerpoint/2010/main" val="692875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035470"/>
          </a:xfrm>
        </p:spPr>
        <p:txBody>
          <a:bodyPr/>
          <a:lstStyle/>
          <a:p>
            <a:r>
              <a:rPr lang="sr-Latn-RS" dirty="0"/>
              <a:t>physics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191871"/>
            <a:ext cx="9905999" cy="3599330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sr-Latn-RS" dirty="0" smtClean="0"/>
              <a:t> </a:t>
            </a:r>
            <a:r>
              <a:rPr lang="sr-Latn-RS" sz="2500" dirty="0" smtClean="0"/>
              <a:t>Hubble's law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sr-Latn-RS" sz="2500" dirty="0" smtClean="0"/>
              <a:t> Cathode </a:t>
            </a:r>
            <a:r>
              <a:rPr lang="sr-Latn-RS" sz="2500" dirty="0"/>
              <a:t>ray </a:t>
            </a:r>
            <a:r>
              <a:rPr lang="sr-Latn-RS" sz="2500" dirty="0" smtClean="0"/>
              <a:t>tube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sr-Latn-RS" sz="2500" dirty="0"/>
              <a:t> Physical </a:t>
            </a:r>
            <a:r>
              <a:rPr lang="sr-Latn-RS" sz="2500" dirty="0" smtClean="0"/>
              <a:t>cosmology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sr-Latn-RS" sz="2500" dirty="0" smtClean="0"/>
              <a:t> Spectrogram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sr-Latn-RS" sz="2500" dirty="0"/>
              <a:t> Complex </a:t>
            </a:r>
            <a:r>
              <a:rPr lang="sr-Latn-RS" sz="2500" dirty="0" smtClean="0"/>
              <a:t>analysis (mathematics)</a:t>
            </a:r>
            <a:endParaRPr lang="sr-Latn-RS" sz="25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0890531" y="5883274"/>
            <a:ext cx="606706" cy="365125"/>
          </a:xfrm>
        </p:spPr>
        <p:txBody>
          <a:bodyPr/>
          <a:lstStyle/>
          <a:p>
            <a:r>
              <a:rPr lang="en-US" dirty="0" smtClean="0"/>
              <a:t>/</a:t>
            </a:r>
            <a:r>
              <a:rPr lang="en-US" sz="1400" dirty="0" smtClean="0"/>
              <a:t>5</a:t>
            </a:r>
            <a:endParaRPr lang="en-US" sz="1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z="1400" smtClean="0"/>
              <a:t>2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818792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Computer vision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sr-Latn-RS" sz="2500" dirty="0" smtClean="0"/>
              <a:t> Digital cinema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sr-Latn-RS" sz="2500" dirty="0"/>
              <a:t> HSL and </a:t>
            </a:r>
            <a:r>
              <a:rPr lang="sr-Latn-RS" sz="2500" dirty="0" smtClean="0"/>
              <a:t>HSV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sr-Latn-RS" sz="2500" dirty="0"/>
              <a:t> Slow-scan </a:t>
            </a:r>
            <a:r>
              <a:rPr lang="sr-Latn-RS" sz="2500" dirty="0" smtClean="0"/>
              <a:t>television</a:t>
            </a:r>
          </a:p>
          <a:p>
            <a:pPr>
              <a:buFont typeface="Courier New" panose="02070309020205020404" pitchFamily="49" charset="0"/>
              <a:buChar char="o"/>
            </a:pPr>
            <a:endParaRPr lang="sr-Latn-R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z="1400" smtClean="0"/>
              <a:t>3</a:t>
            </a:fld>
            <a:endParaRPr lang="en-US" sz="1400" dirty="0"/>
          </a:p>
        </p:txBody>
      </p:sp>
      <p:sp>
        <p:nvSpPr>
          <p:cNvPr id="6" name="Footer Placeholder 3"/>
          <p:cNvSpPr txBox="1">
            <a:spLocks/>
          </p:cNvSpPr>
          <p:nvPr/>
        </p:nvSpPr>
        <p:spPr>
          <a:xfrm>
            <a:off x="10890531" y="5883274"/>
            <a:ext cx="6067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50" kern="1200" cap="all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/</a:t>
            </a:r>
            <a:r>
              <a:rPr lang="en-US" sz="1400" smtClean="0"/>
              <a:t>5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716302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Image processing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sr-Latn-RS" sz="2500" dirty="0"/>
              <a:t> CMYK color model</a:t>
            </a:r>
            <a:endParaRPr lang="sr-Latn-RS" sz="2500" dirty="0" smtClean="0"/>
          </a:p>
          <a:p>
            <a:pPr>
              <a:buFont typeface="Courier New" panose="02070309020205020404" pitchFamily="49" charset="0"/>
              <a:buChar char="o"/>
            </a:pPr>
            <a:r>
              <a:rPr lang="sr-Latn-RS" sz="2500" dirty="0" smtClean="0"/>
              <a:t> Image segmentation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sr-Latn-RS" sz="2500" dirty="0"/>
              <a:t> </a:t>
            </a:r>
            <a:r>
              <a:rPr lang="sr-Latn-RS" sz="2500" dirty="0" smtClean="0"/>
              <a:t>Quantization</a:t>
            </a:r>
          </a:p>
          <a:p>
            <a:pPr>
              <a:buFont typeface="Courier New" panose="02070309020205020404" pitchFamily="49" charset="0"/>
              <a:buChar char="o"/>
            </a:pPr>
            <a:endParaRPr lang="sr-Latn-RS" sz="25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z="1400" smtClean="0"/>
              <a:t>4</a:t>
            </a:fld>
            <a:endParaRPr lang="en-US" sz="1400" dirty="0"/>
          </a:p>
        </p:txBody>
      </p:sp>
      <p:sp>
        <p:nvSpPr>
          <p:cNvPr id="6" name="Footer Placeholder 3"/>
          <p:cNvSpPr txBox="1">
            <a:spLocks/>
          </p:cNvSpPr>
          <p:nvPr/>
        </p:nvSpPr>
        <p:spPr>
          <a:xfrm>
            <a:off x="10877084" y="5883274"/>
            <a:ext cx="6067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50" kern="1200" cap="all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/</a:t>
            </a:r>
            <a:r>
              <a:rPr lang="en-US" sz="1400" smtClean="0"/>
              <a:t>5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482967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medicine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sr-Latn-RS" sz="2500" dirty="0"/>
              <a:t> Confocal laser scanning microscopy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z="1400" smtClean="0"/>
              <a:t>5</a:t>
            </a:fld>
            <a:endParaRPr lang="en-US" sz="1400" dirty="0"/>
          </a:p>
        </p:txBody>
      </p:sp>
      <p:sp>
        <p:nvSpPr>
          <p:cNvPr id="6" name="Footer Placeholder 3"/>
          <p:cNvSpPr txBox="1">
            <a:spLocks/>
          </p:cNvSpPr>
          <p:nvPr/>
        </p:nvSpPr>
        <p:spPr>
          <a:xfrm>
            <a:off x="10890531" y="5883274"/>
            <a:ext cx="6067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50" kern="1200" cap="all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/</a:t>
            </a:r>
            <a:r>
              <a:rPr lang="en-US" sz="1400" smtClean="0"/>
              <a:t>5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0090924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103</TotalTime>
  <Words>72</Words>
  <Application>Microsoft Office PowerPoint</Application>
  <PresentationFormat>Widescreen</PresentationFormat>
  <Paragraphs>31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Courier New</vt:lpstr>
      <vt:lpstr>Trebuchet MS</vt:lpstr>
      <vt:lpstr>Tw Cen MT</vt:lpstr>
      <vt:lpstr>Circuit</vt:lpstr>
      <vt:lpstr>Two IMAGE PROCESSING ALGORITHMS</vt:lpstr>
      <vt:lpstr>physics</vt:lpstr>
      <vt:lpstr>Computer vision</vt:lpstr>
      <vt:lpstr>Image processing</vt:lpstr>
      <vt:lpstr>medicine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Two IMAGE PROCESSING ALGORITHMS</dc:title>
  <dc:creator>Maja</dc:creator>
  <cp:lastModifiedBy>Maja</cp:lastModifiedBy>
  <cp:revision>5</cp:revision>
  <dcterms:created xsi:type="dcterms:W3CDTF">2016-01-29T15:31:26Z</dcterms:created>
  <dcterms:modified xsi:type="dcterms:W3CDTF">2016-01-29T17:15:13Z</dcterms:modified>
</cp:coreProperties>
</file>