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4"/>
    <p:sldMasterId id="2147483661" r:id="rId5"/>
  </p:sldMasterIdLst>
  <p:notesMasterIdLst>
    <p:notesMasterId r:id="rId25"/>
  </p:notesMasterIdLst>
  <p:sldIdLst>
    <p:sldId id="288" r:id="rId6"/>
    <p:sldId id="256" r:id="rId7"/>
    <p:sldId id="289" r:id="rId8"/>
    <p:sldId id="290" r:id="rId9"/>
    <p:sldId id="283" r:id="rId10"/>
    <p:sldId id="319" r:id="rId11"/>
    <p:sldId id="291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0" r:id="rId20"/>
    <p:sldId id="306" r:id="rId21"/>
    <p:sldId id="305" r:id="rId22"/>
    <p:sldId id="287" r:id="rId23"/>
    <p:sldId id="318" r:id="rId24"/>
  </p:sldIdLst>
  <p:sldSz cx="9144000" cy="5143500" type="screen16x9"/>
  <p:notesSz cx="6858000" cy="9144000"/>
  <p:embeddedFontLst>
    <p:embeddedFont>
      <p:font typeface="Fira Sans" panose="020B0604020202020204" charset="0"/>
      <p:regular r:id="rId26"/>
      <p:bold r:id="rId27"/>
      <p:italic r:id="rId28"/>
      <p:boldItalic r:id="rId29"/>
    </p:embeddedFont>
    <p:embeddedFont>
      <p:font typeface="Fira Sans Extra Condensed" panose="020B0604020202020204" charset="0"/>
      <p:regular r:id="rId30"/>
      <p:bold r:id="rId31"/>
      <p:italic r:id="rId32"/>
      <p:boldItalic r:id="rId33"/>
    </p:embeddedFont>
    <p:embeddedFont>
      <p:font typeface="Fira Sans Extra Condensed Medium" panose="020B0604020202020204" charset="0"/>
      <p:regular r:id="rId34"/>
      <p:bold r:id="rId35"/>
      <p:italic r:id="rId36"/>
      <p:boldItalic r:id="rId37"/>
    </p:embeddedFont>
    <p:embeddedFont>
      <p:font typeface="Roboto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09EF74-1FB9-4F71-A512-B3E0CF777FCF}" vWet="4" dt="2020-12-08T20:12:35.090"/>
    <p1510:client id="{28BE0E0C-6ED3-4373-BB45-2226213437E6}" v="211" dt="2020-12-08T16:47:23.296"/>
    <p1510:client id="{58239E5D-E296-4F96-AD1A-FF46EDC9E2AC}" v="40" dt="2020-12-09T05:10:29.441"/>
    <p1510:client id="{96D93A8F-B8A0-46A7-A18B-F8E6C1828ECA}" v="18" dt="2020-12-08T20:16:31.353"/>
    <p1510:client id="{C094F2DB-E6E8-44EF-914F-00FD45DC02BE}" v="47" dt="2020-12-09T05:13:20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6.xml"/><Relationship Id="rId34" Type="http://schemas.openxmlformats.org/officeDocument/2006/relationships/font" Target="fonts/font9.fntdata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6.fntdata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5.xml"/><Relationship Id="rId41" Type="http://schemas.openxmlformats.org/officeDocument/2006/relationships/font" Target="fonts/font1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sudin Hasanović" userId="S::2170007646@iau.edu.sa::f1a060c1-28bc-4532-83e4-8426f4cc9f1f" providerId="AD" clId="Web-{96D93A8F-B8A0-46A7-A18B-F8E6C1828ECA}"/>
    <pc:docChg chg="modSld">
      <pc:chgData name="Mersudin Hasanović" userId="S::2170007646@iau.edu.sa::f1a060c1-28bc-4532-83e4-8426f4cc9f1f" providerId="AD" clId="Web-{96D93A8F-B8A0-46A7-A18B-F8E6C1828ECA}" dt="2020-12-08T20:16:31.353" v="14"/>
      <pc:docMkLst>
        <pc:docMk/>
      </pc:docMkLst>
      <pc:sldChg chg="modSp">
        <pc:chgData name="Mersudin Hasanović" userId="S::2170007646@iau.edu.sa::f1a060c1-28bc-4532-83e4-8426f4cc9f1f" providerId="AD" clId="Web-{96D93A8F-B8A0-46A7-A18B-F8E6C1828ECA}" dt="2020-12-08T20:16:31.353" v="14"/>
        <pc:sldMkLst>
          <pc:docMk/>
          <pc:sldMk cId="0" sldId="287"/>
        </pc:sldMkLst>
        <pc:spChg chg="mod">
          <ac:chgData name="Mersudin Hasanović" userId="S::2170007646@iau.edu.sa::f1a060c1-28bc-4532-83e4-8426f4cc9f1f" providerId="AD" clId="Web-{96D93A8F-B8A0-46A7-A18B-F8E6C1828ECA}" dt="2020-12-08T20:16:16.415" v="12" actId="1076"/>
          <ac:spMkLst>
            <pc:docMk/>
            <pc:sldMk cId="0" sldId="287"/>
            <ac:spMk id="8" creationId="{F0E6BA13-7EAB-40E8-8A16-162688443A47}"/>
          </ac:spMkLst>
        </pc:spChg>
        <pc:spChg chg="mod">
          <ac:chgData name="Mersudin Hasanović" userId="S::2170007646@iau.edu.sa::f1a060c1-28bc-4532-83e4-8426f4cc9f1f" providerId="AD" clId="Web-{96D93A8F-B8A0-46A7-A18B-F8E6C1828ECA}" dt="2020-12-08T20:16:31.353" v="14"/>
          <ac:spMkLst>
            <pc:docMk/>
            <pc:sldMk cId="0" sldId="287"/>
            <ac:spMk id="2051" creationId="{00000000-0000-0000-0000-000000000000}"/>
          </ac:spMkLst>
        </pc:spChg>
      </pc:sldChg>
      <pc:sldChg chg="addSp delSp modSp">
        <pc:chgData name="Mersudin Hasanović" userId="S::2170007646@iau.edu.sa::f1a060c1-28bc-4532-83e4-8426f4cc9f1f" providerId="AD" clId="Web-{96D93A8F-B8A0-46A7-A18B-F8E6C1828ECA}" dt="2020-12-08T20:14:57.319" v="5" actId="1076"/>
        <pc:sldMkLst>
          <pc:docMk/>
          <pc:sldMk cId="219520972" sldId="310"/>
        </pc:sldMkLst>
        <pc:picChg chg="add mod">
          <ac:chgData name="Mersudin Hasanović" userId="S::2170007646@iau.edu.sa::f1a060c1-28bc-4532-83e4-8426f4cc9f1f" providerId="AD" clId="Web-{96D93A8F-B8A0-46A7-A18B-F8E6C1828ECA}" dt="2020-12-08T20:14:57.319" v="5" actId="1076"/>
          <ac:picMkLst>
            <pc:docMk/>
            <pc:sldMk cId="219520972" sldId="310"/>
            <ac:picMk id="3" creationId="{390FC3B9-4F5A-45AE-9F04-6FE67E035CB9}"/>
          </ac:picMkLst>
        </pc:picChg>
        <pc:picChg chg="del">
          <ac:chgData name="Mersudin Hasanović" userId="S::2170007646@iau.edu.sa::f1a060c1-28bc-4532-83e4-8426f4cc9f1f" providerId="AD" clId="Web-{96D93A8F-B8A0-46A7-A18B-F8E6C1828ECA}" dt="2020-12-08T20:14:49.178" v="4"/>
          <ac:picMkLst>
            <pc:docMk/>
            <pc:sldMk cId="219520972" sldId="310"/>
            <ac:picMk id="7" creationId="{4D393A5A-6098-4C56-AFCF-8571FC29D774}"/>
          </ac:picMkLst>
        </pc:picChg>
      </pc:sldChg>
      <pc:sldChg chg="modSp">
        <pc:chgData name="Mersudin Hasanović" userId="S::2170007646@iau.edu.sa::f1a060c1-28bc-4532-83e4-8426f4cc9f1f" providerId="AD" clId="Web-{96D93A8F-B8A0-46A7-A18B-F8E6C1828ECA}" dt="2020-12-08T20:12:12.627" v="0" actId="20577"/>
        <pc:sldMkLst>
          <pc:docMk/>
          <pc:sldMk cId="2512160303" sldId="312"/>
        </pc:sldMkLst>
        <pc:spChg chg="mod">
          <ac:chgData name="Mersudin Hasanović" userId="S::2170007646@iau.edu.sa::f1a060c1-28bc-4532-83e4-8426f4cc9f1f" providerId="AD" clId="Web-{96D93A8F-B8A0-46A7-A18B-F8E6C1828ECA}" dt="2020-12-08T20:12:12.627" v="0" actId="20577"/>
          <ac:spMkLst>
            <pc:docMk/>
            <pc:sldMk cId="2512160303" sldId="312"/>
            <ac:spMk id="2" creationId="{CBF3ED8E-1706-4E7D-82FB-61FE906393E2}"/>
          </ac:spMkLst>
        </pc:spChg>
      </pc:sldChg>
    </pc:docChg>
  </pc:docChgLst>
  <pc:docChgLst>
    <pc:chgData name="توفيق محمد علي حسين" userId="fc33550e-d5a0-4716-a95f-f4854fafe0b9" providerId="ADAL" clId="{C094F2DB-E6E8-44EF-914F-00FD45DC02BE}"/>
    <pc:docChg chg="undo custSel modSld">
      <pc:chgData name="توفيق محمد علي حسين" userId="fc33550e-d5a0-4716-a95f-f4854fafe0b9" providerId="ADAL" clId="{C094F2DB-E6E8-44EF-914F-00FD45DC02BE}" dt="2020-12-09T05:13:20.374" v="41" actId="1076"/>
      <pc:docMkLst>
        <pc:docMk/>
      </pc:docMkLst>
      <pc:sldChg chg="addSp modSp mod">
        <pc:chgData name="توفيق محمد علي حسين" userId="fc33550e-d5a0-4716-a95f-f4854fafe0b9" providerId="ADAL" clId="{C094F2DB-E6E8-44EF-914F-00FD45DC02BE}" dt="2020-12-09T05:11:27.153" v="21" actId="20577"/>
        <pc:sldMkLst>
          <pc:docMk/>
          <pc:sldMk cId="0" sldId="256"/>
        </pc:sldMkLst>
        <pc:spChg chg="add mod">
          <ac:chgData name="توفيق محمد علي حسين" userId="fc33550e-d5a0-4716-a95f-f4854fafe0b9" providerId="ADAL" clId="{C094F2DB-E6E8-44EF-914F-00FD45DC02BE}" dt="2020-12-09T05:11:27.153" v="21" actId="20577"/>
          <ac:spMkLst>
            <pc:docMk/>
            <pc:sldMk cId="0" sldId="256"/>
            <ac:spMk id="38" creationId="{1E30DE94-6D19-471F-A511-E7323C058B4D}"/>
          </ac:spMkLst>
        </pc:spChg>
      </pc:sldChg>
      <pc:sldChg chg="modSp mod">
        <pc:chgData name="توفيق محمد علي حسين" userId="fc33550e-d5a0-4716-a95f-f4854fafe0b9" providerId="ADAL" clId="{C094F2DB-E6E8-44EF-914F-00FD45DC02BE}" dt="2020-12-09T05:12:35.750" v="28" actId="21"/>
        <pc:sldMkLst>
          <pc:docMk/>
          <pc:sldMk cId="3864350009" sldId="288"/>
        </pc:sldMkLst>
        <pc:graphicFrameChg chg="mod modGraphic">
          <ac:chgData name="توفيق محمد علي حسين" userId="fc33550e-d5a0-4716-a95f-f4854fafe0b9" providerId="ADAL" clId="{C094F2DB-E6E8-44EF-914F-00FD45DC02BE}" dt="2020-12-09T05:12:35.750" v="28" actId="21"/>
          <ac:graphicFrameMkLst>
            <pc:docMk/>
            <pc:sldMk cId="3864350009" sldId="288"/>
            <ac:graphicFrameMk id="9" creationId="{C78BB93E-C38F-4839-9D60-CD3B00A69102}"/>
          </ac:graphicFrameMkLst>
        </pc:graphicFrameChg>
      </pc:sldChg>
      <pc:sldChg chg="addSp modSp">
        <pc:chgData name="توفيق محمد علي حسين" userId="fc33550e-d5a0-4716-a95f-f4854fafe0b9" providerId="ADAL" clId="{C094F2DB-E6E8-44EF-914F-00FD45DC02BE}" dt="2020-12-09T05:11:33.278" v="22"/>
        <pc:sldMkLst>
          <pc:docMk/>
          <pc:sldMk cId="3674791748" sldId="289"/>
        </pc:sldMkLst>
        <pc:spChg chg="add mod">
          <ac:chgData name="توفيق محمد علي حسين" userId="fc33550e-d5a0-4716-a95f-f4854fafe0b9" providerId="ADAL" clId="{C094F2DB-E6E8-44EF-914F-00FD45DC02BE}" dt="2020-12-09T05:11:33.278" v="22"/>
          <ac:spMkLst>
            <pc:docMk/>
            <pc:sldMk cId="3674791748" sldId="289"/>
            <ac:spMk id="5" creationId="{61BF815E-A442-4849-8A45-9BDA7D2E82B1}"/>
          </ac:spMkLst>
        </pc:spChg>
      </pc:sldChg>
      <pc:sldChg chg="addSp modSp">
        <pc:chgData name="توفيق محمد علي حسين" userId="fc33550e-d5a0-4716-a95f-f4854fafe0b9" providerId="ADAL" clId="{C094F2DB-E6E8-44EF-914F-00FD45DC02BE}" dt="2020-12-09T05:11:35.952" v="23"/>
        <pc:sldMkLst>
          <pc:docMk/>
          <pc:sldMk cId="605575938" sldId="290"/>
        </pc:sldMkLst>
        <pc:spChg chg="add mod">
          <ac:chgData name="توفيق محمد علي حسين" userId="fc33550e-d5a0-4716-a95f-f4854fafe0b9" providerId="ADAL" clId="{C094F2DB-E6E8-44EF-914F-00FD45DC02BE}" dt="2020-12-09T05:11:35.952" v="23"/>
          <ac:spMkLst>
            <pc:docMk/>
            <pc:sldMk cId="605575938" sldId="290"/>
            <ac:spMk id="19" creationId="{D863EED4-1021-47C0-9DFF-58F6A2DBB82F}"/>
          </ac:spMkLst>
        </pc:spChg>
      </pc:sldChg>
      <pc:sldChg chg="addSp modSp mod">
        <pc:chgData name="توفيق محمد علي حسين" userId="fc33550e-d5a0-4716-a95f-f4854fafe0b9" providerId="ADAL" clId="{C094F2DB-E6E8-44EF-914F-00FD45DC02BE}" dt="2020-12-09T05:13:20.374" v="41" actId="1076"/>
        <pc:sldMkLst>
          <pc:docMk/>
          <pc:sldMk cId="219520972" sldId="310"/>
        </pc:sldMkLst>
        <pc:spChg chg="add mod">
          <ac:chgData name="توفيق محمد علي حسين" userId="fc33550e-d5a0-4716-a95f-f4854fafe0b9" providerId="ADAL" clId="{C094F2DB-E6E8-44EF-914F-00FD45DC02BE}" dt="2020-12-09T05:13:20.374" v="41" actId="1076"/>
          <ac:spMkLst>
            <pc:docMk/>
            <pc:sldMk cId="219520972" sldId="310"/>
            <ac:spMk id="6" creationId="{0C53E350-AABC-4CB9-B7C4-B8D120021278}"/>
          </ac:spMkLst>
        </pc:spChg>
      </pc:sldChg>
      <pc:sldChg chg="addSp modSp mod">
        <pc:chgData name="توفيق محمد علي حسين" userId="fc33550e-d5a0-4716-a95f-f4854fafe0b9" providerId="ADAL" clId="{C094F2DB-E6E8-44EF-914F-00FD45DC02BE}" dt="2020-12-09T05:12:56.964" v="32" actId="1076"/>
        <pc:sldMkLst>
          <pc:docMk/>
          <pc:sldMk cId="1103492108" sldId="311"/>
        </pc:sldMkLst>
        <pc:spChg chg="add mod">
          <ac:chgData name="توفيق محمد علي حسين" userId="fc33550e-d5a0-4716-a95f-f4854fafe0b9" providerId="ADAL" clId="{C094F2DB-E6E8-44EF-914F-00FD45DC02BE}" dt="2020-12-09T05:12:56.964" v="32" actId="1076"/>
          <ac:spMkLst>
            <pc:docMk/>
            <pc:sldMk cId="1103492108" sldId="311"/>
            <ac:spMk id="7" creationId="{4C406CE8-F95C-40FE-BB6C-605DD2748C33}"/>
          </ac:spMkLst>
        </pc:spChg>
      </pc:sldChg>
      <pc:sldChg chg="addSp delSp modSp mod">
        <pc:chgData name="توفيق محمد علي حسين" userId="fc33550e-d5a0-4716-a95f-f4854fafe0b9" providerId="ADAL" clId="{C094F2DB-E6E8-44EF-914F-00FD45DC02BE}" dt="2020-12-09T05:13:03.411" v="34"/>
        <pc:sldMkLst>
          <pc:docMk/>
          <pc:sldMk cId="2512160303" sldId="312"/>
        </pc:sldMkLst>
        <pc:spChg chg="add del mod">
          <ac:chgData name="توفيق محمد علي حسين" userId="fc33550e-d5a0-4716-a95f-f4854fafe0b9" providerId="ADAL" clId="{C094F2DB-E6E8-44EF-914F-00FD45DC02BE}" dt="2020-12-09T05:13:02.340" v="33" actId="478"/>
          <ac:spMkLst>
            <pc:docMk/>
            <pc:sldMk cId="2512160303" sldId="312"/>
            <ac:spMk id="8" creationId="{7BCD3C53-7DDA-47AF-95E6-515F0AB13427}"/>
          </ac:spMkLst>
        </pc:spChg>
        <pc:spChg chg="add mod">
          <ac:chgData name="توفيق محمد علي حسين" userId="fc33550e-d5a0-4716-a95f-f4854fafe0b9" providerId="ADAL" clId="{C094F2DB-E6E8-44EF-914F-00FD45DC02BE}" dt="2020-12-09T05:13:03.411" v="34"/>
          <ac:spMkLst>
            <pc:docMk/>
            <pc:sldMk cId="2512160303" sldId="312"/>
            <ac:spMk id="9" creationId="{301484CD-BF89-44DE-BC66-40E075AA3AE0}"/>
          </ac:spMkLst>
        </pc:spChg>
      </pc:sldChg>
      <pc:sldChg chg="addSp modSp">
        <pc:chgData name="توفيق محمد علي حسين" userId="fc33550e-d5a0-4716-a95f-f4854fafe0b9" providerId="ADAL" clId="{C094F2DB-E6E8-44EF-914F-00FD45DC02BE}" dt="2020-12-09T05:13:05.783" v="35"/>
        <pc:sldMkLst>
          <pc:docMk/>
          <pc:sldMk cId="771605740" sldId="313"/>
        </pc:sldMkLst>
        <pc:spChg chg="add mod">
          <ac:chgData name="توفيق محمد علي حسين" userId="fc33550e-d5a0-4716-a95f-f4854fafe0b9" providerId="ADAL" clId="{C094F2DB-E6E8-44EF-914F-00FD45DC02BE}" dt="2020-12-09T05:13:05.783" v="35"/>
          <ac:spMkLst>
            <pc:docMk/>
            <pc:sldMk cId="771605740" sldId="313"/>
            <ac:spMk id="8" creationId="{DDD691B0-ADFE-4D2F-873D-C5CF6D2595F8}"/>
          </ac:spMkLst>
        </pc:spChg>
      </pc:sldChg>
      <pc:sldChg chg="addSp modSp">
        <pc:chgData name="توفيق محمد علي حسين" userId="fc33550e-d5a0-4716-a95f-f4854fafe0b9" providerId="ADAL" clId="{C094F2DB-E6E8-44EF-914F-00FD45DC02BE}" dt="2020-12-09T05:13:07.960" v="36"/>
        <pc:sldMkLst>
          <pc:docMk/>
          <pc:sldMk cId="1508034784" sldId="314"/>
        </pc:sldMkLst>
        <pc:spChg chg="add mod">
          <ac:chgData name="توفيق محمد علي حسين" userId="fc33550e-d5a0-4716-a95f-f4854fafe0b9" providerId="ADAL" clId="{C094F2DB-E6E8-44EF-914F-00FD45DC02BE}" dt="2020-12-09T05:13:07.960" v="36"/>
          <ac:spMkLst>
            <pc:docMk/>
            <pc:sldMk cId="1508034784" sldId="314"/>
            <ac:spMk id="7" creationId="{8ECE5313-C0B0-4ED4-AF56-08D66BC33541}"/>
          </ac:spMkLst>
        </pc:spChg>
      </pc:sldChg>
      <pc:sldChg chg="addSp modSp">
        <pc:chgData name="توفيق محمد علي حسين" userId="fc33550e-d5a0-4716-a95f-f4854fafe0b9" providerId="ADAL" clId="{C094F2DB-E6E8-44EF-914F-00FD45DC02BE}" dt="2020-12-09T05:13:09.752" v="37"/>
        <pc:sldMkLst>
          <pc:docMk/>
          <pc:sldMk cId="3903875163" sldId="315"/>
        </pc:sldMkLst>
        <pc:spChg chg="add mod">
          <ac:chgData name="توفيق محمد علي حسين" userId="fc33550e-d5a0-4716-a95f-f4854fafe0b9" providerId="ADAL" clId="{C094F2DB-E6E8-44EF-914F-00FD45DC02BE}" dt="2020-12-09T05:13:09.752" v="37"/>
          <ac:spMkLst>
            <pc:docMk/>
            <pc:sldMk cId="3903875163" sldId="315"/>
            <ac:spMk id="8" creationId="{8ED7C113-929F-46F1-AE76-37B02E5EF58F}"/>
          </ac:spMkLst>
        </pc:spChg>
      </pc:sldChg>
      <pc:sldChg chg="addSp modSp">
        <pc:chgData name="توفيق محمد علي حسين" userId="fc33550e-d5a0-4716-a95f-f4854fafe0b9" providerId="ADAL" clId="{C094F2DB-E6E8-44EF-914F-00FD45DC02BE}" dt="2020-12-09T05:13:11.716" v="38"/>
        <pc:sldMkLst>
          <pc:docMk/>
          <pc:sldMk cId="1189770487" sldId="316"/>
        </pc:sldMkLst>
        <pc:spChg chg="add mod">
          <ac:chgData name="توفيق محمد علي حسين" userId="fc33550e-d5a0-4716-a95f-f4854fafe0b9" providerId="ADAL" clId="{C094F2DB-E6E8-44EF-914F-00FD45DC02BE}" dt="2020-12-09T05:13:11.716" v="38"/>
          <ac:spMkLst>
            <pc:docMk/>
            <pc:sldMk cId="1189770487" sldId="316"/>
            <ac:spMk id="7" creationId="{F97D3308-7C73-4D73-AD40-721930F1B804}"/>
          </ac:spMkLst>
        </pc:spChg>
      </pc:sldChg>
      <pc:sldChg chg="addSp modSp">
        <pc:chgData name="توفيق محمد علي حسين" userId="fc33550e-d5a0-4716-a95f-f4854fafe0b9" providerId="ADAL" clId="{C094F2DB-E6E8-44EF-914F-00FD45DC02BE}" dt="2020-12-09T05:13:13.850" v="39"/>
        <pc:sldMkLst>
          <pc:docMk/>
          <pc:sldMk cId="3434612384" sldId="317"/>
        </pc:sldMkLst>
        <pc:spChg chg="add mod">
          <ac:chgData name="توفيق محمد علي حسين" userId="fc33550e-d5a0-4716-a95f-f4854fafe0b9" providerId="ADAL" clId="{C094F2DB-E6E8-44EF-914F-00FD45DC02BE}" dt="2020-12-09T05:13:13.850" v="39"/>
          <ac:spMkLst>
            <pc:docMk/>
            <pc:sldMk cId="3434612384" sldId="317"/>
            <ac:spMk id="8" creationId="{05FDF6BF-E4F3-472E-8E25-4DEA7078AEAD}"/>
          </ac:spMkLst>
        </pc:spChg>
      </pc:sldChg>
    </pc:docChg>
  </pc:docChgLst>
  <pc:docChgLst>
    <pc:chgData name="حمد يوسف فهد العجاجي" userId="64b16b78-1aab-423c-9e32-0eb4ca239e83" providerId="ADAL" clId="{28BE0E0C-6ED3-4373-BB45-2226213437E6}"/>
    <pc:docChg chg="undo redo custSel modSld">
      <pc:chgData name="حمد يوسف فهد العجاجي" userId="64b16b78-1aab-423c-9e32-0eb4ca239e83" providerId="ADAL" clId="{28BE0E0C-6ED3-4373-BB45-2226213437E6}" dt="2020-12-08T16:51:20.968" v="567" actId="20577"/>
      <pc:docMkLst>
        <pc:docMk/>
      </pc:docMkLst>
      <pc:sldChg chg="addSp delSp modSp">
        <pc:chgData name="حمد يوسف فهد العجاجي" userId="64b16b78-1aab-423c-9e32-0eb4ca239e83" providerId="ADAL" clId="{28BE0E0C-6ED3-4373-BB45-2226213437E6}" dt="2020-12-08T16:46:44.962" v="476" actId="1076"/>
        <pc:sldMkLst>
          <pc:docMk/>
          <pc:sldMk cId="0" sldId="283"/>
        </pc:sldMkLst>
        <pc:spChg chg="add mod">
          <ac:chgData name="حمد يوسف فهد العجاجي" userId="64b16b78-1aab-423c-9e32-0eb4ca239e83" providerId="ADAL" clId="{28BE0E0C-6ED3-4373-BB45-2226213437E6}" dt="2020-12-08T16:46:25.937" v="474" actId="404"/>
          <ac:spMkLst>
            <pc:docMk/>
            <pc:sldMk cId="0" sldId="283"/>
            <ac:spMk id="2" creationId="{F68D573F-749E-4D4C-8190-39B33853C290}"/>
          </ac:spMkLst>
        </pc:spChg>
        <pc:spChg chg="add mod ord">
          <ac:chgData name="حمد يوسف فهد العجاجي" userId="64b16b78-1aab-423c-9e32-0eb4ca239e83" providerId="ADAL" clId="{28BE0E0C-6ED3-4373-BB45-2226213437E6}" dt="2020-12-08T16:46:09.776" v="470" actId="1076"/>
          <ac:spMkLst>
            <pc:docMk/>
            <pc:sldMk cId="0" sldId="283"/>
            <ac:spMk id="7" creationId="{D48E8DAD-5E0D-4C96-ABF1-08C945378117}"/>
          </ac:spMkLst>
        </pc:spChg>
        <pc:spChg chg="add mod">
          <ac:chgData name="حمد يوسف فهد العجاجي" userId="64b16b78-1aab-423c-9e32-0eb4ca239e83" providerId="ADAL" clId="{28BE0E0C-6ED3-4373-BB45-2226213437E6}" dt="2020-12-08T16:46:44.962" v="476" actId="1076"/>
          <ac:spMkLst>
            <pc:docMk/>
            <pc:sldMk cId="0" sldId="283"/>
            <ac:spMk id="8" creationId="{9E4F8AAB-43C7-41B7-9823-BD3E39B9473F}"/>
          </ac:spMkLst>
        </pc:spChg>
        <pc:spChg chg="mod">
          <ac:chgData name="حمد يوسف فهد العجاجي" userId="64b16b78-1aab-423c-9e32-0eb4ca239e83" providerId="ADAL" clId="{28BE0E0C-6ED3-4373-BB45-2226213437E6}" dt="2020-12-08T16:30:30.173" v="417" actId="207"/>
          <ac:spMkLst>
            <pc:docMk/>
            <pc:sldMk cId="0" sldId="283"/>
            <ac:spMk id="1808" creationId="{00000000-0000-0000-0000-000000000000}"/>
          </ac:spMkLst>
        </pc:spChg>
        <pc:picChg chg="add mod">
          <ac:chgData name="حمد يوسف فهد العجاجي" userId="64b16b78-1aab-423c-9e32-0eb4ca239e83" providerId="ADAL" clId="{28BE0E0C-6ED3-4373-BB45-2226213437E6}" dt="2020-12-08T16:19:25.336" v="320" actId="1076"/>
          <ac:picMkLst>
            <pc:docMk/>
            <pc:sldMk cId="0" sldId="283"/>
            <ac:picMk id="6" creationId="{A2938235-D1C6-4CDC-899B-B2A03630B52E}"/>
          </ac:picMkLst>
        </pc:picChg>
        <pc:picChg chg="del">
          <ac:chgData name="حمد يوسف فهد العجاجي" userId="64b16b78-1aab-423c-9e32-0eb4ca239e83" providerId="ADAL" clId="{28BE0E0C-6ED3-4373-BB45-2226213437E6}" dt="2020-12-08T16:19:02.815" v="309" actId="478"/>
          <ac:picMkLst>
            <pc:docMk/>
            <pc:sldMk cId="0" sldId="283"/>
            <ac:picMk id="12" creationId="{21F8303D-C1E7-4E72-BA63-8922181666D0}"/>
          </ac:picMkLst>
        </pc:picChg>
        <pc:picChg chg="del">
          <ac:chgData name="حمد يوسف فهد العجاجي" userId="64b16b78-1aab-423c-9e32-0eb4ca239e83" providerId="ADAL" clId="{28BE0E0C-6ED3-4373-BB45-2226213437E6}" dt="2020-12-08T16:19:01.554" v="308" actId="478"/>
          <ac:picMkLst>
            <pc:docMk/>
            <pc:sldMk cId="0" sldId="283"/>
            <ac:picMk id="14" creationId="{951C5464-A90A-4229-88A0-BD0FD3E03905}"/>
          </ac:picMkLst>
        </pc:picChg>
      </pc:sldChg>
      <pc:sldChg chg="modSp">
        <pc:chgData name="حمد يوسف فهد العجاجي" userId="64b16b78-1aab-423c-9e32-0eb4ca239e83" providerId="ADAL" clId="{28BE0E0C-6ED3-4373-BB45-2226213437E6}" dt="2020-12-08T16:42:18.645" v="446" actId="20577"/>
        <pc:sldMkLst>
          <pc:docMk/>
          <pc:sldMk cId="3864350009" sldId="288"/>
        </pc:sldMkLst>
        <pc:spChg chg="mod">
          <ac:chgData name="حمد يوسف فهد العجاجي" userId="64b16b78-1aab-423c-9e32-0eb4ca239e83" providerId="ADAL" clId="{28BE0E0C-6ED3-4373-BB45-2226213437E6}" dt="2020-12-08T16:42:18.645" v="446" actId="20577"/>
          <ac:spMkLst>
            <pc:docMk/>
            <pc:sldMk cId="3864350009" sldId="288"/>
            <ac:spMk id="6" creationId="{904D4169-133C-482E-B3A5-0E22AE236933}"/>
          </ac:spMkLst>
        </pc:spChg>
        <pc:spChg chg="mod">
          <ac:chgData name="حمد يوسف فهد العجاجي" userId="64b16b78-1aab-423c-9e32-0eb4ca239e83" providerId="ADAL" clId="{28BE0E0C-6ED3-4373-BB45-2226213437E6}" dt="2020-12-08T16:28:32.387" v="393" actId="20577"/>
          <ac:spMkLst>
            <pc:docMk/>
            <pc:sldMk cId="3864350009" sldId="288"/>
            <ac:spMk id="8" creationId="{7D817EEA-E100-484A-9E4B-5DA7F5C15758}"/>
          </ac:spMkLst>
        </pc:spChg>
        <pc:graphicFrameChg chg="mod modGraphic">
          <ac:chgData name="حمد يوسف فهد العجاجي" userId="64b16b78-1aab-423c-9e32-0eb4ca239e83" providerId="ADAL" clId="{28BE0E0C-6ED3-4373-BB45-2226213437E6}" dt="2020-12-08T16:40:21.717" v="445" actId="20577"/>
          <ac:graphicFrameMkLst>
            <pc:docMk/>
            <pc:sldMk cId="3864350009" sldId="288"/>
            <ac:graphicFrameMk id="9" creationId="{C78BB93E-C38F-4839-9D60-CD3B00A69102}"/>
          </ac:graphicFrameMkLst>
        </pc:graphicFrameChg>
      </pc:sldChg>
      <pc:sldChg chg="modSp">
        <pc:chgData name="حمد يوسف فهد العجاجي" userId="64b16b78-1aab-423c-9e32-0eb4ca239e83" providerId="ADAL" clId="{28BE0E0C-6ED3-4373-BB45-2226213437E6}" dt="2020-12-08T16:50:53.174" v="557" actId="20577"/>
        <pc:sldMkLst>
          <pc:docMk/>
          <pc:sldMk cId="605575938" sldId="290"/>
        </pc:sldMkLst>
        <pc:spChg chg="mod">
          <ac:chgData name="حمد يوسف فهد العجاجي" userId="64b16b78-1aab-423c-9e32-0eb4ca239e83" providerId="ADAL" clId="{28BE0E0C-6ED3-4373-BB45-2226213437E6}" dt="2020-12-08T16:50:53.174" v="557" actId="20577"/>
          <ac:spMkLst>
            <pc:docMk/>
            <pc:sldMk cId="605575938" sldId="290"/>
            <ac:spMk id="33" creationId="{01A8505F-EDF1-4670-BDC5-5FFC12BAFB05}"/>
          </ac:spMkLst>
        </pc:spChg>
        <pc:cxnChg chg="mod">
          <ac:chgData name="حمد يوسف فهد العجاجي" userId="64b16b78-1aab-423c-9e32-0eb4ca239e83" providerId="ADAL" clId="{28BE0E0C-6ED3-4373-BB45-2226213437E6}" dt="2020-12-08T16:20:04.828" v="334" actId="14100"/>
          <ac:cxnSpMkLst>
            <pc:docMk/>
            <pc:sldMk cId="605575938" sldId="290"/>
            <ac:cxnSpMk id="45" creationId="{67884917-0932-4906-9F0A-AD4A7852D21D}"/>
          </ac:cxnSpMkLst>
        </pc:cxnChg>
      </pc:sldChg>
      <pc:sldChg chg="addSp delSp modSp">
        <pc:chgData name="حمد يوسف فهد العجاجي" userId="64b16b78-1aab-423c-9e32-0eb4ca239e83" providerId="ADAL" clId="{28BE0E0C-6ED3-4373-BB45-2226213437E6}" dt="2020-12-08T16:47:27.170" v="517" actId="1076"/>
        <pc:sldMkLst>
          <pc:docMk/>
          <pc:sldMk cId="1380879892" sldId="305"/>
        </pc:sldMkLst>
        <pc:spChg chg="add mod">
          <ac:chgData name="حمد يوسف فهد العجاجي" userId="64b16b78-1aab-423c-9e32-0eb4ca239e83" providerId="ADAL" clId="{28BE0E0C-6ED3-4373-BB45-2226213437E6}" dt="2020-12-08T16:35:39.796" v="428" actId="2711"/>
          <ac:spMkLst>
            <pc:docMk/>
            <pc:sldMk cId="1380879892" sldId="305"/>
            <ac:spMk id="2" creationId="{2418FF51-A79F-4C16-BBBC-C86486B74851}"/>
          </ac:spMkLst>
        </pc:spChg>
        <pc:spChg chg="add mod">
          <ac:chgData name="حمد يوسف فهد العجاجي" userId="64b16b78-1aab-423c-9e32-0eb4ca239e83" providerId="ADAL" clId="{28BE0E0C-6ED3-4373-BB45-2226213437E6}" dt="2020-12-08T16:35:48.819" v="430" actId="2711"/>
          <ac:spMkLst>
            <pc:docMk/>
            <pc:sldMk cId="1380879892" sldId="305"/>
            <ac:spMk id="3" creationId="{250FFDE6-8C26-41AD-9786-214FA4A6ABE4}"/>
          </ac:spMkLst>
        </pc:spChg>
        <pc:spChg chg="add mod">
          <ac:chgData name="حمد يوسف فهد العجاجي" userId="64b16b78-1aab-423c-9e32-0eb4ca239e83" providerId="ADAL" clId="{28BE0E0C-6ED3-4373-BB45-2226213437E6}" dt="2020-12-08T16:11:14.692" v="168"/>
          <ac:spMkLst>
            <pc:docMk/>
            <pc:sldMk cId="1380879892" sldId="305"/>
            <ac:spMk id="13" creationId="{BE2DB505-68CA-4FC6-B8EA-C3D4F4A063A2}"/>
          </ac:spMkLst>
        </pc:spChg>
        <pc:spChg chg="add mod">
          <ac:chgData name="حمد يوسف فهد العجاجي" userId="64b16b78-1aab-423c-9e32-0eb4ca239e83" providerId="ADAL" clId="{28BE0E0C-6ED3-4373-BB45-2226213437E6}" dt="2020-12-08T16:11:19.174" v="169" actId="1076"/>
          <ac:spMkLst>
            <pc:docMk/>
            <pc:sldMk cId="1380879892" sldId="305"/>
            <ac:spMk id="15" creationId="{875353F8-AB97-4B65-B522-1320BD82CFE9}"/>
          </ac:spMkLst>
        </pc:spChg>
        <pc:spChg chg="add mod">
          <ac:chgData name="حمد يوسف فهد العجاجي" userId="64b16b78-1aab-423c-9e32-0eb4ca239e83" providerId="ADAL" clId="{28BE0E0C-6ED3-4373-BB45-2226213437E6}" dt="2020-12-08T16:11:21.185" v="170" actId="1076"/>
          <ac:spMkLst>
            <pc:docMk/>
            <pc:sldMk cId="1380879892" sldId="305"/>
            <ac:spMk id="16" creationId="{16596D9A-FBF4-4D94-A7E3-2AAA54677E45}"/>
          </ac:spMkLst>
        </pc:spChg>
        <pc:spChg chg="add mod">
          <ac:chgData name="حمد يوسف فهد العجاجي" userId="64b16b78-1aab-423c-9e32-0eb4ca239e83" providerId="ADAL" clId="{28BE0E0C-6ED3-4373-BB45-2226213437E6}" dt="2020-12-08T16:12:13.670" v="183" actId="571"/>
          <ac:spMkLst>
            <pc:docMk/>
            <pc:sldMk cId="1380879892" sldId="305"/>
            <ac:spMk id="17" creationId="{10837BAE-B7AB-4283-BE6A-F532B7FAD257}"/>
          </ac:spMkLst>
        </pc:spChg>
        <pc:spChg chg="add">
          <ac:chgData name="حمد يوسف فهد العجاجي" userId="64b16b78-1aab-423c-9e32-0eb4ca239e83" providerId="ADAL" clId="{28BE0E0C-6ED3-4373-BB45-2226213437E6}" dt="2020-12-08T16:12:19.355" v="187"/>
          <ac:spMkLst>
            <pc:docMk/>
            <pc:sldMk cId="1380879892" sldId="305"/>
            <ac:spMk id="19" creationId="{15A874A0-6277-475C-A75C-6583C6096FD7}"/>
          </ac:spMkLst>
        </pc:spChg>
        <pc:spChg chg="add mod">
          <ac:chgData name="حمد يوسف فهد العجاجي" userId="64b16b78-1aab-423c-9e32-0eb4ca239e83" providerId="ADAL" clId="{28BE0E0C-6ED3-4373-BB45-2226213437E6}" dt="2020-12-08T16:36:15.779" v="434" actId="1076"/>
          <ac:spMkLst>
            <pc:docMk/>
            <pc:sldMk cId="1380879892" sldId="305"/>
            <ac:spMk id="20" creationId="{9B31EC27-7DA1-406A-A5FF-7E439FC708ED}"/>
          </ac:spMkLst>
        </pc:spChg>
        <pc:spChg chg="add mod">
          <ac:chgData name="حمد يوسف فهد العجاجي" userId="64b16b78-1aab-423c-9e32-0eb4ca239e83" providerId="ADAL" clId="{28BE0E0C-6ED3-4373-BB45-2226213437E6}" dt="2020-12-08T16:47:27.170" v="517" actId="1076"/>
          <ac:spMkLst>
            <pc:docMk/>
            <pc:sldMk cId="1380879892" sldId="305"/>
            <ac:spMk id="21" creationId="{9EB3DAB2-F4E9-4F77-803D-41F81CB1C6F1}"/>
          </ac:spMkLst>
        </pc:spChg>
        <pc:spChg chg="del mod">
          <ac:chgData name="حمد يوسف فهد العجاجي" userId="64b16b78-1aab-423c-9e32-0eb4ca239e83" providerId="ADAL" clId="{28BE0E0C-6ED3-4373-BB45-2226213437E6}" dt="2020-12-08T16:08:18.975" v="5" actId="478"/>
          <ac:spMkLst>
            <pc:docMk/>
            <pc:sldMk cId="1380879892" sldId="305"/>
            <ac:spMk id="560" creationId="{00000000-0000-0000-0000-000000000000}"/>
          </ac:spMkLst>
        </pc:spChg>
        <pc:spChg chg="del">
          <ac:chgData name="حمد يوسف فهد العجاجي" userId="64b16b78-1aab-423c-9e32-0eb4ca239e83" providerId="ADAL" clId="{28BE0E0C-6ED3-4373-BB45-2226213437E6}" dt="2020-12-08T16:08:18.975" v="5" actId="478"/>
          <ac:spMkLst>
            <pc:docMk/>
            <pc:sldMk cId="1380879892" sldId="305"/>
            <ac:spMk id="561" creationId="{00000000-0000-0000-0000-000000000000}"/>
          </ac:spMkLst>
        </pc:spChg>
        <pc:spChg chg="mod">
          <ac:chgData name="حمد يوسف فهد العجاجي" userId="64b16b78-1aab-423c-9e32-0eb4ca239e83" providerId="ADAL" clId="{28BE0E0C-6ED3-4373-BB45-2226213437E6}" dt="2020-12-08T16:08:14.693" v="4" actId="14100"/>
          <ac:spMkLst>
            <pc:docMk/>
            <pc:sldMk cId="1380879892" sldId="305"/>
            <ac:spMk id="564" creationId="{00000000-0000-0000-0000-000000000000}"/>
          </ac:spMkLst>
        </pc:spChg>
        <pc:spChg chg="mod">
          <ac:chgData name="حمد يوسف فهد العجاجي" userId="64b16b78-1aab-423c-9e32-0eb4ca239e83" providerId="ADAL" clId="{28BE0E0C-6ED3-4373-BB45-2226213437E6}" dt="2020-12-08T16:08:14.693" v="4" actId="14100"/>
          <ac:spMkLst>
            <pc:docMk/>
            <pc:sldMk cId="1380879892" sldId="305"/>
            <ac:spMk id="568" creationId="{00000000-0000-0000-0000-000000000000}"/>
          </ac:spMkLst>
        </pc:spChg>
        <pc:spChg chg="mod">
          <ac:chgData name="حمد يوسف فهد العجاجي" userId="64b16b78-1aab-423c-9e32-0eb4ca239e83" providerId="ADAL" clId="{28BE0E0C-6ED3-4373-BB45-2226213437E6}" dt="2020-12-08T16:08:14.693" v="4" actId="14100"/>
          <ac:spMkLst>
            <pc:docMk/>
            <pc:sldMk cId="1380879892" sldId="305"/>
            <ac:spMk id="572" creationId="{00000000-0000-0000-0000-000000000000}"/>
          </ac:spMkLst>
        </pc:spChg>
        <pc:spChg chg="mod">
          <ac:chgData name="حمد يوسف فهد العجاجي" userId="64b16b78-1aab-423c-9e32-0eb4ca239e83" providerId="ADAL" clId="{28BE0E0C-6ED3-4373-BB45-2226213437E6}" dt="2020-12-08T16:13:07.749" v="219" actId="20577"/>
          <ac:spMkLst>
            <pc:docMk/>
            <pc:sldMk cId="1380879892" sldId="305"/>
            <ac:spMk id="576" creationId="{00000000-0000-0000-0000-000000000000}"/>
          </ac:spMkLst>
        </pc:spChg>
        <pc:grpChg chg="add mod">
          <ac:chgData name="حمد يوسف فهد العجاجي" userId="64b16b78-1aab-423c-9e32-0eb4ca239e83" providerId="ADAL" clId="{28BE0E0C-6ED3-4373-BB45-2226213437E6}" dt="2020-12-08T16:12:37.033" v="194" actId="14100"/>
          <ac:grpSpMkLst>
            <pc:docMk/>
            <pc:sldMk cId="1380879892" sldId="305"/>
            <ac:grpSpMk id="18" creationId="{EAF7DAD2-4DEC-4419-B781-FC29F0130F3F}"/>
          </ac:grpSpMkLst>
        </pc:grpChg>
        <pc:grpChg chg="mod">
          <ac:chgData name="حمد يوسف فهد العجاجي" userId="64b16b78-1aab-423c-9e32-0eb4ca239e83" providerId="ADAL" clId="{28BE0E0C-6ED3-4373-BB45-2226213437E6}" dt="2020-12-08T16:08:25.018" v="6" actId="1076"/>
          <ac:grpSpMkLst>
            <pc:docMk/>
            <pc:sldMk cId="1380879892" sldId="305"/>
            <ac:grpSpMk id="559" creationId="{00000000-0000-0000-0000-000000000000}"/>
          </ac:grpSpMkLst>
        </pc:grpChg>
      </pc:sldChg>
      <pc:sldChg chg="addSp delSp modSp">
        <pc:chgData name="حمد يوسف فهد العجاجي" userId="64b16b78-1aab-423c-9e32-0eb4ca239e83" providerId="ADAL" clId="{28BE0E0C-6ED3-4373-BB45-2226213437E6}" dt="2020-12-08T16:47:31.513" v="518" actId="1076"/>
        <pc:sldMkLst>
          <pc:docMk/>
          <pc:sldMk cId="3504289442" sldId="306"/>
        </pc:sldMkLst>
        <pc:spChg chg="add del mod">
          <ac:chgData name="حمد يوسف فهد العجاجي" userId="64b16b78-1aab-423c-9e32-0eb4ca239e83" providerId="ADAL" clId="{28BE0E0C-6ED3-4373-BB45-2226213437E6}" dt="2020-12-08T16:22:16.378" v="338"/>
          <ac:spMkLst>
            <pc:docMk/>
            <pc:sldMk cId="3504289442" sldId="306"/>
            <ac:spMk id="3" creationId="{7BA27623-71FB-4A42-9579-CA5F9B177B9F}"/>
          </ac:spMkLst>
        </pc:spChg>
        <pc:spChg chg="add mod">
          <ac:chgData name="حمد يوسف فهد العجاجي" userId="64b16b78-1aab-423c-9e32-0eb4ca239e83" providerId="ADAL" clId="{28BE0E0C-6ED3-4373-BB45-2226213437E6}" dt="2020-12-08T16:23:40.693" v="356" actId="1076"/>
          <ac:spMkLst>
            <pc:docMk/>
            <pc:sldMk cId="3504289442" sldId="306"/>
            <ac:spMk id="4" creationId="{885D102A-7B22-498F-809C-BDFACFCA057D}"/>
          </ac:spMkLst>
        </pc:spChg>
        <pc:spChg chg="add mod">
          <ac:chgData name="حمد يوسف فهد العجاجي" userId="64b16b78-1aab-423c-9e32-0eb4ca239e83" providerId="ADAL" clId="{28BE0E0C-6ED3-4373-BB45-2226213437E6}" dt="2020-12-08T16:25:57.420" v="381" actId="14100"/>
          <ac:spMkLst>
            <pc:docMk/>
            <pc:sldMk cId="3504289442" sldId="306"/>
            <ac:spMk id="5" creationId="{8BEE2593-2C8A-4850-ACCF-D456E50BB08F}"/>
          </ac:spMkLst>
        </pc:spChg>
        <pc:spChg chg="add mod">
          <ac:chgData name="حمد يوسف فهد العجاجي" userId="64b16b78-1aab-423c-9e32-0eb4ca239e83" providerId="ADAL" clId="{28BE0E0C-6ED3-4373-BB45-2226213437E6}" dt="2020-12-08T16:25:35.067" v="378" actId="27636"/>
          <ac:spMkLst>
            <pc:docMk/>
            <pc:sldMk cId="3504289442" sldId="306"/>
            <ac:spMk id="7" creationId="{C71DBF06-5F5A-4F08-8FDC-6FD5AB2070D1}"/>
          </ac:spMkLst>
        </pc:spChg>
        <pc:spChg chg="add mod ord">
          <ac:chgData name="حمد يوسف فهد العجاجي" userId="64b16b78-1aab-423c-9e32-0eb4ca239e83" providerId="ADAL" clId="{28BE0E0C-6ED3-4373-BB45-2226213437E6}" dt="2020-12-08T16:25:30.462" v="374" actId="1076"/>
          <ac:spMkLst>
            <pc:docMk/>
            <pc:sldMk cId="3504289442" sldId="306"/>
            <ac:spMk id="8" creationId="{EFBFB85A-BABF-47F4-B76C-ECEE4656A619}"/>
          </ac:spMkLst>
        </pc:spChg>
        <pc:spChg chg="add mod">
          <ac:chgData name="حمد يوسف فهد العجاجي" userId="64b16b78-1aab-423c-9e32-0eb4ca239e83" providerId="ADAL" clId="{28BE0E0C-6ED3-4373-BB45-2226213437E6}" dt="2020-12-08T16:23:21.067" v="351" actId="14100"/>
          <ac:spMkLst>
            <pc:docMk/>
            <pc:sldMk cId="3504289442" sldId="306"/>
            <ac:spMk id="12" creationId="{38BD856C-6340-4011-9C40-84C799567EA9}"/>
          </ac:spMkLst>
        </pc:spChg>
        <pc:spChg chg="add mod">
          <ac:chgData name="حمد يوسف فهد العجاجي" userId="64b16b78-1aab-423c-9e32-0eb4ca239e83" providerId="ADAL" clId="{28BE0E0C-6ED3-4373-BB45-2226213437E6}" dt="2020-12-08T16:26:02.687" v="382" actId="14100"/>
          <ac:spMkLst>
            <pc:docMk/>
            <pc:sldMk cId="3504289442" sldId="306"/>
            <ac:spMk id="13" creationId="{73C474E6-255B-4621-A020-0AFC84E95365}"/>
          </ac:spMkLst>
        </pc:spChg>
        <pc:spChg chg="add mod">
          <ac:chgData name="حمد يوسف فهد العجاجي" userId="64b16b78-1aab-423c-9e32-0eb4ca239e83" providerId="ADAL" clId="{28BE0E0C-6ED3-4373-BB45-2226213437E6}" dt="2020-12-08T16:25:26.311" v="370" actId="571"/>
          <ac:spMkLst>
            <pc:docMk/>
            <pc:sldMk cId="3504289442" sldId="306"/>
            <ac:spMk id="15" creationId="{AE4C47D8-5EAE-45D8-859B-0E22B4851F90}"/>
          </ac:spMkLst>
        </pc:spChg>
        <pc:spChg chg="add mod">
          <ac:chgData name="حمد يوسف فهد العجاجي" userId="64b16b78-1aab-423c-9e32-0eb4ca239e83" providerId="ADAL" clId="{28BE0E0C-6ED3-4373-BB45-2226213437E6}" dt="2020-12-08T16:47:31.513" v="518" actId="1076"/>
          <ac:spMkLst>
            <pc:docMk/>
            <pc:sldMk cId="3504289442" sldId="306"/>
            <ac:spMk id="15" creationId="{B7B3A689-F5C3-44D9-B2AC-735D5EB076D7}"/>
          </ac:spMkLst>
        </pc:spChg>
        <pc:spChg chg="mod">
          <ac:chgData name="حمد يوسف فهد العجاجي" userId="64b16b78-1aab-423c-9e32-0eb4ca239e83" providerId="ADAL" clId="{28BE0E0C-6ED3-4373-BB45-2226213437E6}" dt="2020-12-08T16:23:35.591" v="355" actId="1076"/>
          <ac:spMkLst>
            <pc:docMk/>
            <pc:sldMk cId="3504289442" sldId="306"/>
            <ac:spMk id="48" creationId="{FABF5D71-3EBE-4E75-8230-1FA74CA934C8}"/>
          </ac:spMkLst>
        </pc:spChg>
        <pc:spChg chg="del mod">
          <ac:chgData name="حمد يوسف فهد العجاجي" userId="64b16b78-1aab-423c-9e32-0eb4ca239e83" providerId="ADAL" clId="{28BE0E0C-6ED3-4373-BB45-2226213437E6}" dt="2020-12-08T16:22:16.378" v="338"/>
          <ac:spMkLst>
            <pc:docMk/>
            <pc:sldMk cId="3504289442" sldId="306"/>
            <ac:spMk id="49" creationId="{7AE730BB-CAAA-44BB-BEAE-0089E9DFAC62}"/>
          </ac:spMkLst>
        </pc:spChg>
        <pc:spChg chg="mod">
          <ac:chgData name="حمد يوسف فهد العجاجي" userId="64b16b78-1aab-423c-9e32-0eb4ca239e83" providerId="ADAL" clId="{28BE0E0C-6ED3-4373-BB45-2226213437E6}" dt="2020-12-08T16:23:24.462" v="353" actId="14100"/>
          <ac:spMkLst>
            <pc:docMk/>
            <pc:sldMk cId="3504289442" sldId="306"/>
            <ac:spMk id="50" creationId="{E6C05C36-9B95-4843-84CD-06171B1F8CD4}"/>
          </ac:spMkLst>
        </pc:spChg>
        <pc:spChg chg="mod">
          <ac:chgData name="حمد يوسف فهد العجاجي" userId="64b16b78-1aab-423c-9e32-0eb4ca239e83" providerId="ADAL" clId="{28BE0E0C-6ED3-4373-BB45-2226213437E6}" dt="2020-12-08T16:33:27.764" v="427" actId="20577"/>
          <ac:spMkLst>
            <pc:docMk/>
            <pc:sldMk cId="3504289442" sldId="306"/>
            <ac:spMk id="1808" creationId="{00000000-0000-0000-0000-000000000000}"/>
          </ac:spMkLst>
        </pc:spChg>
        <pc:picChg chg="add mod">
          <ac:chgData name="حمد يوسف فهد العجاجي" userId="64b16b78-1aab-423c-9e32-0eb4ca239e83" providerId="ADAL" clId="{28BE0E0C-6ED3-4373-BB45-2226213437E6}" dt="2020-12-08T16:24:30.363" v="365" actId="1076"/>
          <ac:picMkLst>
            <pc:docMk/>
            <pc:sldMk cId="3504289442" sldId="306"/>
            <ac:picMk id="14" creationId="{EF5F8A39-E33E-4459-BFD7-8E496FBB4CE6}"/>
          </ac:picMkLst>
        </pc:picChg>
      </pc:sldChg>
      <pc:sldChg chg="modSp">
        <pc:chgData name="حمد يوسف فهد العجاجي" userId="64b16b78-1aab-423c-9e32-0eb4ca239e83" providerId="ADAL" clId="{28BE0E0C-6ED3-4373-BB45-2226213437E6}" dt="2020-12-08T16:51:20.968" v="567" actId="20577"/>
        <pc:sldMkLst>
          <pc:docMk/>
          <pc:sldMk cId="2874771659" sldId="319"/>
        </pc:sldMkLst>
        <pc:spChg chg="mod">
          <ac:chgData name="حمد يوسف فهد العجاجي" userId="64b16b78-1aab-423c-9e32-0eb4ca239e83" providerId="ADAL" clId="{28BE0E0C-6ED3-4373-BB45-2226213437E6}" dt="2020-12-08T16:51:20.968" v="567" actId="20577"/>
          <ac:spMkLst>
            <pc:docMk/>
            <pc:sldMk cId="2874771659" sldId="319"/>
            <ac:spMk id="1808" creationId="{00000000-0000-0000-0000-000000000000}"/>
          </ac:spMkLst>
        </pc:spChg>
      </pc:sldChg>
    </pc:docChg>
  </pc:docChgLst>
  <pc:docChgLst>
    <pc:chgData name="محمد عبدالمحسن حسن النمر" userId="80c5c3d7-2e42-4ac8-8884-bd0e0adf0d63" providerId="ADAL" clId="{58239E5D-E296-4F96-AD1A-FF46EDC9E2AC}"/>
    <pc:docChg chg="modSld">
      <pc:chgData name="محمد عبدالمحسن حسن النمر" userId="80c5c3d7-2e42-4ac8-8884-bd0e0adf0d63" providerId="ADAL" clId="{58239E5D-E296-4F96-AD1A-FF46EDC9E2AC}" dt="2020-12-09T05:10:29.441" v="37" actId="1076"/>
      <pc:docMkLst>
        <pc:docMk/>
      </pc:docMkLst>
      <pc:sldChg chg="modSp mod">
        <pc:chgData name="محمد عبدالمحسن حسن النمر" userId="80c5c3d7-2e42-4ac8-8884-bd0e0adf0d63" providerId="ADAL" clId="{58239E5D-E296-4F96-AD1A-FF46EDC9E2AC}" dt="2020-12-09T05:10:29.441" v="37" actId="1076"/>
        <pc:sldMkLst>
          <pc:docMk/>
          <pc:sldMk cId="0" sldId="256"/>
        </pc:sldMkLst>
        <pc:picChg chg="mod">
          <ac:chgData name="محمد عبدالمحسن حسن النمر" userId="80c5c3d7-2e42-4ac8-8884-bd0e0adf0d63" providerId="ADAL" clId="{58239E5D-E296-4F96-AD1A-FF46EDC9E2AC}" dt="2020-12-09T05:10:29.441" v="37" actId="1076"/>
          <ac:picMkLst>
            <pc:docMk/>
            <pc:sldMk cId="0" sldId="256"/>
            <ac:picMk id="15" creationId="{C8290946-1136-4794-97A5-316ADABD0D5F}"/>
          </ac:picMkLst>
        </pc:picChg>
        <pc:picChg chg="mod">
          <ac:chgData name="محمد عبدالمحسن حسن النمر" userId="80c5c3d7-2e42-4ac8-8884-bd0e0adf0d63" providerId="ADAL" clId="{58239E5D-E296-4F96-AD1A-FF46EDC9E2AC}" dt="2020-12-09T05:10:23.655" v="34" actId="1076"/>
          <ac:picMkLst>
            <pc:docMk/>
            <pc:sldMk cId="0" sldId="256"/>
            <ac:picMk id="17" creationId="{98C1D43E-E017-43FB-BCC0-60D43C32D619}"/>
          </ac:picMkLst>
        </pc:picChg>
        <pc:picChg chg="mod">
          <ac:chgData name="محمد عبدالمحسن حسن النمر" userId="80c5c3d7-2e42-4ac8-8884-bd0e0adf0d63" providerId="ADAL" clId="{58239E5D-E296-4F96-AD1A-FF46EDC9E2AC}" dt="2020-12-09T05:10:13.440" v="30" actId="1076"/>
          <ac:picMkLst>
            <pc:docMk/>
            <pc:sldMk cId="0" sldId="256"/>
            <ac:picMk id="20" creationId="{D00EFA2C-D99D-41B6-9085-33E31E3EB492}"/>
          </ac:picMkLst>
        </pc:picChg>
        <pc:picChg chg="mod">
          <ac:chgData name="محمد عبدالمحسن حسن النمر" userId="80c5c3d7-2e42-4ac8-8884-bd0e0adf0d63" providerId="ADAL" clId="{58239E5D-E296-4F96-AD1A-FF46EDC9E2AC}" dt="2020-12-09T05:09:58.272" v="24" actId="1076"/>
          <ac:picMkLst>
            <pc:docMk/>
            <pc:sldMk cId="0" sldId="256"/>
            <ac:picMk id="24" creationId="{7AC406FC-A640-43C7-97F6-09D4ED232F6C}"/>
          </ac:picMkLst>
        </pc:picChg>
        <pc:picChg chg="mod">
          <ac:chgData name="محمد عبدالمحسن حسن النمر" userId="80c5c3d7-2e42-4ac8-8884-bd0e0adf0d63" providerId="ADAL" clId="{58239E5D-E296-4F96-AD1A-FF46EDC9E2AC}" dt="2020-12-09T05:10:03.959" v="26" actId="1076"/>
          <ac:picMkLst>
            <pc:docMk/>
            <pc:sldMk cId="0" sldId="256"/>
            <ac:picMk id="28" creationId="{CEEBFA57-3A1D-4BD2-A67A-47C03C858235}"/>
          </ac:picMkLst>
        </pc:picChg>
      </pc:sldChg>
      <pc:sldChg chg="addSp modSp">
        <pc:chgData name="محمد عبدالمحسن حسن النمر" userId="80c5c3d7-2e42-4ac8-8884-bd0e0adf0d63" providerId="ADAL" clId="{58239E5D-E296-4F96-AD1A-FF46EDC9E2AC}" dt="2020-12-09T05:07:50.531" v="20"/>
        <pc:sldMkLst>
          <pc:docMk/>
          <pc:sldMk cId="2855027986" sldId="291"/>
        </pc:sldMkLst>
        <pc:spChg chg="add mod">
          <ac:chgData name="محمد عبدالمحسن حسن النمر" userId="80c5c3d7-2e42-4ac8-8884-bd0e0adf0d63" providerId="ADAL" clId="{58239E5D-E296-4F96-AD1A-FF46EDC9E2AC}" dt="2020-12-09T05:07:50.531" v="20"/>
          <ac:spMkLst>
            <pc:docMk/>
            <pc:sldMk cId="2855027986" sldId="291"/>
            <ac:spMk id="14" creationId="{8CB1C5F5-4DD2-459A-A4AB-9D7116ECD174}"/>
          </ac:spMkLst>
        </pc:spChg>
      </pc:sldChg>
      <pc:sldChg chg="addSp modSp mod">
        <pc:chgData name="محمد عبدالمحسن حسن النمر" userId="80c5c3d7-2e42-4ac8-8884-bd0e0adf0d63" providerId="ADAL" clId="{58239E5D-E296-4F96-AD1A-FF46EDC9E2AC}" dt="2020-12-09T05:07:46.290" v="19" actId="1076"/>
        <pc:sldMkLst>
          <pc:docMk/>
          <pc:sldMk cId="2874771659" sldId="319"/>
        </pc:sldMkLst>
        <pc:spChg chg="add mod">
          <ac:chgData name="محمد عبدالمحسن حسن النمر" userId="80c5c3d7-2e42-4ac8-8884-bd0e0adf0d63" providerId="ADAL" clId="{58239E5D-E296-4F96-AD1A-FF46EDC9E2AC}" dt="2020-12-09T05:07:46.290" v="19" actId="1076"/>
          <ac:spMkLst>
            <pc:docMk/>
            <pc:sldMk cId="2874771659" sldId="319"/>
            <ac:spMk id="10" creationId="{1E30DE94-6D19-471F-A511-E7323C058B4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ab22213a62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ab22213a62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9443600460_0_1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9" name="Google Shape;2049;g9443600460_0_1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339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88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gab22213a62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2" name="Google Shape;1792;gab22213a62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gab22213a62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2" name="Google Shape;1792;gab22213a62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326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gab22213a62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2" name="Google Shape;1792;gab22213a62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4722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85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gab22213a62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2" name="Google Shape;1792;gab22213a62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676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a23862bb13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a23862bb13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151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9443600460_0_1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9" name="Google Shape;2049;g9443600460_0_1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7200" y="414000"/>
            <a:ext cx="8229600" cy="14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7200" y="1702950"/>
            <a:ext cx="8229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21450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21450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3;p15">
            <a:extLst>
              <a:ext uri="{FF2B5EF4-FFF2-40B4-BE49-F238E27FC236}">
                <a16:creationId xmlns:a16="http://schemas.microsoft.com/office/drawing/2014/main" id="{2D44F850-D8DC-40B6-BD3E-90C9B134A142}"/>
              </a:ext>
            </a:extLst>
          </p:cNvPr>
          <p:cNvSpPr/>
          <p:nvPr/>
        </p:nvSpPr>
        <p:spPr>
          <a:xfrm>
            <a:off x="765808" y="332547"/>
            <a:ext cx="7612380" cy="145351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B41F43-E699-4F17-AC4C-D68C4695B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463" y="457401"/>
            <a:ext cx="6865067" cy="790335"/>
          </a:xfrm>
        </p:spPr>
        <p:txBody>
          <a:bodyPr/>
          <a:lstStyle/>
          <a:p>
            <a:r>
              <a:rPr lang="en-US" sz="3200">
                <a:solidFill>
                  <a:schemeClr val="bg1"/>
                </a:solidFill>
              </a:rPr>
              <a:t>Prostate Cancer Diagnose Expert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04D4169-133C-482E-B3A5-0E22AE236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241" y="1247736"/>
            <a:ext cx="3333508" cy="510649"/>
          </a:xfrm>
        </p:spPr>
        <p:txBody>
          <a:bodyPr/>
          <a:lstStyle/>
          <a:p>
            <a:r>
              <a:rPr lang="en-GB">
                <a:solidFill>
                  <a:schemeClr val="bg1"/>
                </a:solidFill>
              </a:rPr>
              <a:t>Artificial intelligence CS 512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Google Shape;75;p15">
            <a:extLst>
              <a:ext uri="{FF2B5EF4-FFF2-40B4-BE49-F238E27FC236}">
                <a16:creationId xmlns:a16="http://schemas.microsoft.com/office/drawing/2014/main" id="{4D83BEA0-6028-4176-A1C4-1CD4AAA8E619}"/>
              </a:ext>
            </a:extLst>
          </p:cNvPr>
          <p:cNvSpPr/>
          <p:nvPr/>
        </p:nvSpPr>
        <p:spPr>
          <a:xfrm>
            <a:off x="1822544" y="1934218"/>
            <a:ext cx="5498911" cy="95023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7D817EEA-E100-484A-9E4B-5DA7F5C15758}"/>
              </a:ext>
            </a:extLst>
          </p:cNvPr>
          <p:cNvSpPr txBox="1">
            <a:spLocks/>
          </p:cNvSpPr>
          <p:nvPr/>
        </p:nvSpPr>
        <p:spPr>
          <a:xfrm>
            <a:off x="2313963" y="2069064"/>
            <a:ext cx="4516065" cy="4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Instructor’s Name: Dr. </a:t>
            </a:r>
            <a:r>
              <a:rPr lang="en-US" sz="1600" err="1">
                <a:solidFill>
                  <a:schemeClr val="bg1"/>
                </a:solidFill>
              </a:rPr>
              <a:t>Aadam</a:t>
            </a:r>
            <a:r>
              <a:rPr lang="en-US" sz="1600">
                <a:solidFill>
                  <a:schemeClr val="bg1"/>
                </a:solidFill>
              </a:rPr>
              <a:t> Olatunji</a:t>
            </a:r>
          </a:p>
          <a:p>
            <a:r>
              <a:rPr lang="en-US" sz="1600">
                <a:solidFill>
                  <a:schemeClr val="bg1"/>
                </a:solidFill>
              </a:rPr>
              <a:t>CCSIT 2020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78BB93E-C38F-4839-9D60-CD3B00A69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712760"/>
              </p:ext>
            </p:extLst>
          </p:nvPr>
        </p:nvGraphicFramePr>
        <p:xfrm>
          <a:off x="2062160" y="3137295"/>
          <a:ext cx="5019676" cy="15988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509838">
                  <a:extLst>
                    <a:ext uri="{9D8B030D-6E8A-4147-A177-3AD203B41FA5}">
                      <a16:colId xmlns:a16="http://schemas.microsoft.com/office/drawing/2014/main" val="642247967"/>
                    </a:ext>
                  </a:extLst>
                </a:gridCol>
                <a:gridCol w="2509838">
                  <a:extLst>
                    <a:ext uri="{9D8B030D-6E8A-4147-A177-3AD203B41FA5}">
                      <a16:colId xmlns:a16="http://schemas.microsoft.com/office/drawing/2014/main" val="2076120764"/>
                    </a:ext>
                  </a:extLst>
                </a:gridCol>
              </a:tblGrid>
              <a:tr h="233006"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Student name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Student ID</a:t>
                      </a:r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197997"/>
                  </a:ext>
                </a:extLst>
              </a:tr>
              <a:tr h="233006">
                <a:tc>
                  <a:txBody>
                    <a:bodyPr/>
                    <a:lstStyle/>
                    <a:p>
                      <a:r>
                        <a:rPr lang="en-US" sz="1100"/>
                        <a:t>Hamad </a:t>
                      </a:r>
                      <a:r>
                        <a:rPr lang="en-US" sz="1100" err="1"/>
                        <a:t>AlAjaji</a:t>
                      </a:r>
                      <a:endParaRPr lang="en-US" sz="11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2170005762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059721"/>
                  </a:ext>
                </a:extLst>
              </a:tr>
              <a:tr h="233006">
                <a:tc>
                  <a:txBody>
                    <a:bodyPr/>
                    <a:lstStyle/>
                    <a:p>
                      <a:r>
                        <a:rPr lang="en-US" sz="1100" err="1"/>
                        <a:t>Majd</a:t>
                      </a:r>
                      <a:r>
                        <a:rPr lang="en-US" sz="1100"/>
                        <a:t> Ashour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2170007697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570236"/>
                  </a:ext>
                </a:extLst>
              </a:tr>
              <a:tr h="233006">
                <a:tc>
                  <a:txBody>
                    <a:bodyPr/>
                    <a:lstStyle/>
                    <a:p>
                      <a:r>
                        <a:rPr lang="en-US" sz="1100"/>
                        <a:t>Tawfik Hussein (Leader)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2170007733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527073"/>
                  </a:ext>
                </a:extLst>
              </a:tr>
              <a:tr h="303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100"/>
                        <a:t>Mohammed Alnemer</a:t>
                      </a:r>
                      <a:endParaRPr lang="en-US" sz="11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/>
                        <a:t>2170000028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460128"/>
                  </a:ext>
                </a:extLst>
              </a:tr>
              <a:tr h="233006">
                <a:tc>
                  <a:txBody>
                    <a:bodyPr/>
                    <a:lstStyle/>
                    <a:p>
                      <a:r>
                        <a:rPr lang="en-GB" sz="1100" err="1"/>
                        <a:t>Mersudin</a:t>
                      </a:r>
                      <a:r>
                        <a:rPr lang="en-GB" sz="1100"/>
                        <a:t> </a:t>
                      </a:r>
                      <a:r>
                        <a:rPr lang="en-GB" sz="1100" err="1"/>
                        <a:t>Hasanovic</a:t>
                      </a:r>
                      <a:endParaRPr lang="en-US" sz="11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2170007646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57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350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ED8E-1706-4E7D-82FB-61FE9063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Testing (Low Risk)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F169F1-DCA9-43A0-AD4A-B0A8D5B4B2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Google Shape;572;p24">
            <a:extLst>
              <a:ext uri="{FF2B5EF4-FFF2-40B4-BE49-F238E27FC236}">
                <a16:creationId xmlns:a16="http://schemas.microsoft.com/office/drawing/2014/main" id="{D69FAE02-91C3-4BCC-9230-524D594BCD9A}"/>
              </a:ext>
            </a:extLst>
          </p:cNvPr>
          <p:cNvSpPr/>
          <p:nvPr/>
        </p:nvSpPr>
        <p:spPr>
          <a:xfrm>
            <a:off x="457200" y="1595924"/>
            <a:ext cx="420029" cy="3325481"/>
          </a:xfrm>
          <a:prstGeom prst="round2DiagRect">
            <a:avLst>
              <a:gd name="adj1" fmla="val 38588"/>
              <a:gd name="adj2" fmla="val 0"/>
            </a:avLst>
          </a:prstGeom>
          <a:solidFill>
            <a:srgbClr val="000000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73;p24">
            <a:extLst>
              <a:ext uri="{FF2B5EF4-FFF2-40B4-BE49-F238E27FC236}">
                <a16:creationId xmlns:a16="http://schemas.microsoft.com/office/drawing/2014/main" id="{45757730-9037-43BB-A4B6-65B66E2D338D}"/>
              </a:ext>
            </a:extLst>
          </p:cNvPr>
          <p:cNvSpPr/>
          <p:nvPr/>
        </p:nvSpPr>
        <p:spPr>
          <a:xfrm>
            <a:off x="457200" y="1141574"/>
            <a:ext cx="420029" cy="1599690"/>
          </a:xfrm>
          <a:prstGeom prst="round2DiagRect">
            <a:avLst>
              <a:gd name="adj1" fmla="val 40929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B949F84-8211-498D-8D2A-97E7D74A5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070" y="1073886"/>
            <a:ext cx="6248942" cy="3589331"/>
          </a:xfrm>
          <a:prstGeom prst="rect">
            <a:avLst/>
          </a:prstGeom>
        </p:spPr>
      </p:pic>
      <p:sp>
        <p:nvSpPr>
          <p:cNvPr id="8" name="TextBox 9">
            <a:extLst>
              <a:ext uri="{FF2B5EF4-FFF2-40B4-BE49-F238E27FC236}">
                <a16:creationId xmlns:a16="http://schemas.microsoft.com/office/drawing/2014/main" id="{DDD691B0-ADFE-4D2F-873D-C5CF6D2595F8}"/>
              </a:ext>
            </a:extLst>
          </p:cNvPr>
          <p:cNvSpPr txBox="1"/>
          <p:nvPr/>
        </p:nvSpPr>
        <p:spPr>
          <a:xfrm>
            <a:off x="7170927" y="4649898"/>
            <a:ext cx="1850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200" err="1"/>
              <a:t>Mersudin</a:t>
            </a:r>
            <a:r>
              <a:rPr lang="en-GB" sz="1200"/>
              <a:t> </a:t>
            </a:r>
            <a:r>
              <a:rPr lang="en-GB" sz="1200" err="1"/>
              <a:t>Hasanovic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71605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ED8E-1706-4E7D-82FB-61FE9063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Testing (Medium Risk)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F169F1-DCA9-43A0-AD4A-B0A8D5B4B2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Google Shape;572;p24">
            <a:extLst>
              <a:ext uri="{FF2B5EF4-FFF2-40B4-BE49-F238E27FC236}">
                <a16:creationId xmlns:a16="http://schemas.microsoft.com/office/drawing/2014/main" id="{D69FAE02-91C3-4BCC-9230-524D594BCD9A}"/>
              </a:ext>
            </a:extLst>
          </p:cNvPr>
          <p:cNvSpPr/>
          <p:nvPr/>
        </p:nvSpPr>
        <p:spPr>
          <a:xfrm>
            <a:off x="457200" y="1595924"/>
            <a:ext cx="420029" cy="3325481"/>
          </a:xfrm>
          <a:prstGeom prst="round2DiagRect">
            <a:avLst>
              <a:gd name="adj1" fmla="val 38588"/>
              <a:gd name="adj2" fmla="val 0"/>
            </a:avLst>
          </a:prstGeom>
          <a:solidFill>
            <a:srgbClr val="000000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73;p24">
            <a:extLst>
              <a:ext uri="{FF2B5EF4-FFF2-40B4-BE49-F238E27FC236}">
                <a16:creationId xmlns:a16="http://schemas.microsoft.com/office/drawing/2014/main" id="{45757730-9037-43BB-A4B6-65B66E2D338D}"/>
              </a:ext>
            </a:extLst>
          </p:cNvPr>
          <p:cNvSpPr/>
          <p:nvPr/>
        </p:nvSpPr>
        <p:spPr>
          <a:xfrm>
            <a:off x="457200" y="1141574"/>
            <a:ext cx="420029" cy="1599690"/>
          </a:xfrm>
          <a:prstGeom prst="round2DiagRect">
            <a:avLst>
              <a:gd name="adj1" fmla="val 40929"/>
              <a:gd name="adj2" fmla="val 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 descr="Text, table&#10;&#10;Description automatically generated">
            <a:extLst>
              <a:ext uri="{FF2B5EF4-FFF2-40B4-BE49-F238E27FC236}">
                <a16:creationId xmlns:a16="http://schemas.microsoft.com/office/drawing/2014/main" id="{8B54F73C-9201-4948-A5C9-DF8E6C332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393" y="1211058"/>
            <a:ext cx="6111770" cy="3452159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8ECE5313-C0B0-4ED4-AF56-08D66BC33541}"/>
              </a:ext>
            </a:extLst>
          </p:cNvPr>
          <p:cNvSpPr txBox="1"/>
          <p:nvPr/>
        </p:nvSpPr>
        <p:spPr>
          <a:xfrm>
            <a:off x="7170927" y="4649898"/>
            <a:ext cx="1850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200" err="1"/>
              <a:t>Mersudin</a:t>
            </a:r>
            <a:r>
              <a:rPr lang="en-GB" sz="1200"/>
              <a:t> </a:t>
            </a:r>
            <a:r>
              <a:rPr lang="en-GB" sz="1200" err="1"/>
              <a:t>Hasanovic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08034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ED8E-1706-4E7D-82FB-61FE9063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Testing (High Risk)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F169F1-DCA9-43A0-AD4A-B0A8D5B4B2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Google Shape;572;p24">
            <a:extLst>
              <a:ext uri="{FF2B5EF4-FFF2-40B4-BE49-F238E27FC236}">
                <a16:creationId xmlns:a16="http://schemas.microsoft.com/office/drawing/2014/main" id="{D69FAE02-91C3-4BCC-9230-524D594BCD9A}"/>
              </a:ext>
            </a:extLst>
          </p:cNvPr>
          <p:cNvSpPr/>
          <p:nvPr/>
        </p:nvSpPr>
        <p:spPr>
          <a:xfrm>
            <a:off x="457200" y="1595924"/>
            <a:ext cx="420029" cy="3325481"/>
          </a:xfrm>
          <a:prstGeom prst="round2DiagRect">
            <a:avLst>
              <a:gd name="adj1" fmla="val 38588"/>
              <a:gd name="adj2" fmla="val 0"/>
            </a:avLst>
          </a:prstGeom>
          <a:solidFill>
            <a:srgbClr val="000000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73;p24">
            <a:extLst>
              <a:ext uri="{FF2B5EF4-FFF2-40B4-BE49-F238E27FC236}">
                <a16:creationId xmlns:a16="http://schemas.microsoft.com/office/drawing/2014/main" id="{45757730-9037-43BB-A4B6-65B66E2D338D}"/>
              </a:ext>
            </a:extLst>
          </p:cNvPr>
          <p:cNvSpPr/>
          <p:nvPr/>
        </p:nvSpPr>
        <p:spPr>
          <a:xfrm>
            <a:off x="457200" y="1141574"/>
            <a:ext cx="420029" cy="1599690"/>
          </a:xfrm>
          <a:prstGeom prst="round2DiagRect">
            <a:avLst>
              <a:gd name="adj1" fmla="val 40929"/>
              <a:gd name="adj2" fmla="val 0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10A21FA-E14F-4458-A191-7A9457FB5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598" y="1141574"/>
            <a:ext cx="6119390" cy="3627434"/>
          </a:xfrm>
          <a:prstGeom prst="rect">
            <a:avLst/>
          </a:prstGeom>
        </p:spPr>
      </p:pic>
      <p:sp>
        <p:nvSpPr>
          <p:cNvPr id="8" name="TextBox 9">
            <a:extLst>
              <a:ext uri="{FF2B5EF4-FFF2-40B4-BE49-F238E27FC236}">
                <a16:creationId xmlns:a16="http://schemas.microsoft.com/office/drawing/2014/main" id="{8ED7C113-929F-46F1-AE76-37B02E5EF58F}"/>
              </a:ext>
            </a:extLst>
          </p:cNvPr>
          <p:cNvSpPr txBox="1"/>
          <p:nvPr/>
        </p:nvSpPr>
        <p:spPr>
          <a:xfrm>
            <a:off x="7170927" y="4649898"/>
            <a:ext cx="1850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200" err="1"/>
              <a:t>Mersudin</a:t>
            </a:r>
            <a:r>
              <a:rPr lang="en-GB" sz="1200"/>
              <a:t> </a:t>
            </a:r>
            <a:r>
              <a:rPr lang="en-GB" sz="1200" err="1"/>
              <a:t>Hasanovic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03875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ED8E-1706-4E7D-82FB-61FE9063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Testing (Very High Risk)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F169F1-DCA9-43A0-AD4A-B0A8D5B4B2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4" name="Google Shape;572;p24">
            <a:extLst>
              <a:ext uri="{FF2B5EF4-FFF2-40B4-BE49-F238E27FC236}">
                <a16:creationId xmlns:a16="http://schemas.microsoft.com/office/drawing/2014/main" id="{D69FAE02-91C3-4BCC-9230-524D594BCD9A}"/>
              </a:ext>
            </a:extLst>
          </p:cNvPr>
          <p:cNvSpPr/>
          <p:nvPr/>
        </p:nvSpPr>
        <p:spPr>
          <a:xfrm>
            <a:off x="457200" y="1595924"/>
            <a:ext cx="420029" cy="3325481"/>
          </a:xfrm>
          <a:prstGeom prst="round2DiagRect">
            <a:avLst>
              <a:gd name="adj1" fmla="val 38588"/>
              <a:gd name="adj2" fmla="val 0"/>
            </a:avLst>
          </a:prstGeom>
          <a:solidFill>
            <a:srgbClr val="000000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73;p24">
            <a:extLst>
              <a:ext uri="{FF2B5EF4-FFF2-40B4-BE49-F238E27FC236}">
                <a16:creationId xmlns:a16="http://schemas.microsoft.com/office/drawing/2014/main" id="{45757730-9037-43BB-A4B6-65B66E2D338D}"/>
              </a:ext>
            </a:extLst>
          </p:cNvPr>
          <p:cNvSpPr/>
          <p:nvPr/>
        </p:nvSpPr>
        <p:spPr>
          <a:xfrm>
            <a:off x="457200" y="1141574"/>
            <a:ext cx="420029" cy="1599690"/>
          </a:xfrm>
          <a:prstGeom prst="round2DiagRect">
            <a:avLst>
              <a:gd name="adj1" fmla="val 40929"/>
              <a:gd name="adj2" fmla="val 0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5CE25D5-D9B2-435E-B59E-9C806FF66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363" y="1080592"/>
            <a:ext cx="6050804" cy="3840813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F97D3308-7C73-4D73-AD40-721930F1B804}"/>
              </a:ext>
            </a:extLst>
          </p:cNvPr>
          <p:cNvSpPr txBox="1"/>
          <p:nvPr/>
        </p:nvSpPr>
        <p:spPr>
          <a:xfrm>
            <a:off x="7170927" y="4649898"/>
            <a:ext cx="1850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200" err="1"/>
              <a:t>Mersudin</a:t>
            </a:r>
            <a:r>
              <a:rPr lang="en-GB" sz="1200"/>
              <a:t> </a:t>
            </a:r>
            <a:r>
              <a:rPr lang="en-GB" sz="1200" err="1"/>
              <a:t>Hasanovic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89770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ED8E-1706-4E7D-82FB-61FE9063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Testing (Visit Doctor)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F169F1-DCA9-43A0-AD4A-B0A8D5B4B2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4" name="Google Shape;572;p24">
            <a:extLst>
              <a:ext uri="{FF2B5EF4-FFF2-40B4-BE49-F238E27FC236}">
                <a16:creationId xmlns:a16="http://schemas.microsoft.com/office/drawing/2014/main" id="{D69FAE02-91C3-4BCC-9230-524D594BCD9A}"/>
              </a:ext>
            </a:extLst>
          </p:cNvPr>
          <p:cNvSpPr/>
          <p:nvPr/>
        </p:nvSpPr>
        <p:spPr>
          <a:xfrm>
            <a:off x="457200" y="1595924"/>
            <a:ext cx="420029" cy="3325481"/>
          </a:xfrm>
          <a:prstGeom prst="round2DiagRect">
            <a:avLst>
              <a:gd name="adj1" fmla="val 38588"/>
              <a:gd name="adj2" fmla="val 0"/>
            </a:avLst>
          </a:prstGeom>
          <a:solidFill>
            <a:srgbClr val="000000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73;p24">
            <a:extLst>
              <a:ext uri="{FF2B5EF4-FFF2-40B4-BE49-F238E27FC236}">
                <a16:creationId xmlns:a16="http://schemas.microsoft.com/office/drawing/2014/main" id="{45757730-9037-43BB-A4B6-65B66E2D338D}"/>
              </a:ext>
            </a:extLst>
          </p:cNvPr>
          <p:cNvSpPr/>
          <p:nvPr/>
        </p:nvSpPr>
        <p:spPr>
          <a:xfrm>
            <a:off x="457200" y="1141574"/>
            <a:ext cx="420029" cy="1599690"/>
          </a:xfrm>
          <a:prstGeom prst="round2DiagRect">
            <a:avLst>
              <a:gd name="adj1" fmla="val 40929"/>
              <a:gd name="adj2" fmla="val 0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19B1C86-51C0-438B-99C8-A05C4F6CF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16" y="1272134"/>
            <a:ext cx="6920368" cy="3256644"/>
          </a:xfrm>
          <a:prstGeom prst="rect">
            <a:avLst/>
          </a:prstGeom>
        </p:spPr>
      </p:pic>
      <p:sp>
        <p:nvSpPr>
          <p:cNvPr id="8" name="TextBox 9">
            <a:extLst>
              <a:ext uri="{FF2B5EF4-FFF2-40B4-BE49-F238E27FC236}">
                <a16:creationId xmlns:a16="http://schemas.microsoft.com/office/drawing/2014/main" id="{05FDF6BF-E4F3-472E-8E25-4DEA7078AEAD}"/>
              </a:ext>
            </a:extLst>
          </p:cNvPr>
          <p:cNvSpPr txBox="1"/>
          <p:nvPr/>
        </p:nvSpPr>
        <p:spPr>
          <a:xfrm>
            <a:off x="7170927" y="4649898"/>
            <a:ext cx="1850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200" err="1"/>
              <a:t>Mersudin</a:t>
            </a:r>
            <a:r>
              <a:rPr lang="en-GB" sz="1200"/>
              <a:t> </a:t>
            </a:r>
            <a:r>
              <a:rPr lang="en-GB" sz="1200" err="1"/>
              <a:t>Hasanovic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34612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6C3A5-39D4-420E-A8ED-9266A5B9B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00" y="2029521"/>
            <a:ext cx="3837000" cy="685953"/>
          </a:xfrm>
        </p:spPr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F05C3-B685-4AA1-9CEF-E6F34E7E2D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90FC3B9-4F5A-45AE-9F04-6FE67E035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588" y="1664036"/>
            <a:ext cx="3707606" cy="1470144"/>
          </a:xfrm>
          <a:prstGeom prst="rect">
            <a:avLst/>
          </a:prstGeom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0C53E350-AABC-4CB9-B7C4-B8D120021278}"/>
              </a:ext>
            </a:extLst>
          </p:cNvPr>
          <p:cNvSpPr txBox="1"/>
          <p:nvPr/>
        </p:nvSpPr>
        <p:spPr>
          <a:xfrm>
            <a:off x="265500" y="4663217"/>
            <a:ext cx="1850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200" err="1"/>
              <a:t>Mersudin</a:t>
            </a:r>
            <a:r>
              <a:rPr lang="en-GB" sz="1200"/>
              <a:t> </a:t>
            </a:r>
            <a:r>
              <a:rPr lang="en-GB" sz="1200" err="1"/>
              <a:t>Hasanovic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9520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001;p44">
            <a:extLst>
              <a:ext uri="{FF2B5EF4-FFF2-40B4-BE49-F238E27FC236}">
                <a16:creationId xmlns:a16="http://schemas.microsoft.com/office/drawing/2014/main" id="{EFBFB85A-BABF-47F4-B76C-ECEE4656A619}"/>
              </a:ext>
            </a:extLst>
          </p:cNvPr>
          <p:cNvSpPr/>
          <p:nvPr/>
        </p:nvSpPr>
        <p:spPr>
          <a:xfrm rot="10800000" flipH="1">
            <a:off x="1" y="2236905"/>
            <a:ext cx="4339882" cy="571802"/>
          </a:xfrm>
          <a:prstGeom prst="homePlate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" name="Google Shape;1808;p42"/>
          <p:cNvSpPr txBox="1">
            <a:spLocks noGrp="1"/>
          </p:cNvSpPr>
          <p:nvPr>
            <p:ph type="title"/>
          </p:nvPr>
        </p:nvSpPr>
        <p:spPr>
          <a:xfrm>
            <a:off x="1995450" y="352425"/>
            <a:ext cx="5153100" cy="434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Result and Evaluation  </a:t>
            </a:r>
            <a:endParaRPr lang="en-US" sz="2800" b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8" name="Google Shape;2001;p44">
            <a:extLst>
              <a:ext uri="{FF2B5EF4-FFF2-40B4-BE49-F238E27FC236}">
                <a16:creationId xmlns:a16="http://schemas.microsoft.com/office/drawing/2014/main" id="{FABF5D71-3EBE-4E75-8230-1FA74CA934C8}"/>
              </a:ext>
            </a:extLst>
          </p:cNvPr>
          <p:cNvSpPr/>
          <p:nvPr/>
        </p:nvSpPr>
        <p:spPr>
          <a:xfrm rot="10800000" flipH="1">
            <a:off x="-1" y="3643065"/>
            <a:ext cx="2492177" cy="571802"/>
          </a:xfrm>
          <a:prstGeom prst="homePlat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2003;p44">
            <a:extLst>
              <a:ext uri="{FF2B5EF4-FFF2-40B4-BE49-F238E27FC236}">
                <a16:creationId xmlns:a16="http://schemas.microsoft.com/office/drawing/2014/main" id="{E6C05C36-9B95-4843-84CD-06171B1F8CD4}"/>
              </a:ext>
            </a:extLst>
          </p:cNvPr>
          <p:cNvSpPr/>
          <p:nvPr/>
        </p:nvSpPr>
        <p:spPr>
          <a:xfrm rot="10800000" flipH="1">
            <a:off x="0" y="2927410"/>
            <a:ext cx="3186332" cy="571800"/>
          </a:xfrm>
          <a:prstGeom prst="homePlate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770D1A-3EA6-4C60-BB2E-3154564F83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1DBF06-5F5A-4F08-8FDC-6FD5AB2070D1}"/>
              </a:ext>
            </a:extLst>
          </p:cNvPr>
          <p:cNvSpPr txBox="1">
            <a:spLocks/>
          </p:cNvSpPr>
          <p:nvPr/>
        </p:nvSpPr>
        <p:spPr>
          <a:xfrm>
            <a:off x="1800664" y="2290386"/>
            <a:ext cx="2468881" cy="481001"/>
          </a:xfrm>
          <a:prstGeom prst="rect">
            <a:avLst/>
          </a:prstGeom>
        </p:spPr>
        <p:txBody>
          <a:bodyPr anchor="t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Rule-Based System.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5D102A-7B22-498F-809C-BDFACFCA057D}"/>
              </a:ext>
            </a:extLst>
          </p:cNvPr>
          <p:cNvSpPr/>
          <p:nvPr/>
        </p:nvSpPr>
        <p:spPr>
          <a:xfrm>
            <a:off x="294455" y="3728911"/>
            <a:ext cx="19656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Data Limitation.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E2593-2C8A-4850-ACCF-D456E50BB08F}"/>
              </a:ext>
            </a:extLst>
          </p:cNvPr>
          <p:cNvSpPr/>
          <p:nvPr/>
        </p:nvSpPr>
        <p:spPr>
          <a:xfrm>
            <a:off x="794825" y="2994576"/>
            <a:ext cx="23915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Added New Rules.</a:t>
            </a:r>
          </a:p>
        </p:txBody>
      </p:sp>
      <p:sp>
        <p:nvSpPr>
          <p:cNvPr id="12" name="Google Shape;2002;p44">
            <a:extLst>
              <a:ext uri="{FF2B5EF4-FFF2-40B4-BE49-F238E27FC236}">
                <a16:creationId xmlns:a16="http://schemas.microsoft.com/office/drawing/2014/main" id="{38BD856C-6340-4011-9C40-84C799567EA9}"/>
              </a:ext>
            </a:extLst>
          </p:cNvPr>
          <p:cNvSpPr/>
          <p:nvPr/>
        </p:nvSpPr>
        <p:spPr>
          <a:xfrm rot="10800000" flipH="1">
            <a:off x="-1" y="1521251"/>
            <a:ext cx="5908431" cy="571801"/>
          </a:xfrm>
          <a:prstGeom prst="homePlat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C474E6-255B-4621-A020-0AFC84E95365}"/>
              </a:ext>
            </a:extLst>
          </p:cNvPr>
          <p:cNvSpPr/>
          <p:nvPr/>
        </p:nvSpPr>
        <p:spPr>
          <a:xfrm>
            <a:off x="2342272" y="1607096"/>
            <a:ext cx="35661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Prostate Cancer Risk Factor.</a:t>
            </a:r>
          </a:p>
        </p:txBody>
      </p:sp>
      <p:pic>
        <p:nvPicPr>
          <p:cNvPr id="14" name="Elemento grafico 47" descr="Bar chart">
            <a:extLst>
              <a:ext uri="{FF2B5EF4-FFF2-40B4-BE49-F238E27FC236}">
                <a16:creationId xmlns:a16="http://schemas.microsoft.com/office/drawing/2014/main" id="{EF5F8A39-E33E-4459-BFD7-8E496FBB4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57670" y="2007206"/>
            <a:ext cx="2895784" cy="28957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7B3A689-F5C3-44D9-B2AC-735D5EB076D7}"/>
              </a:ext>
            </a:extLst>
          </p:cNvPr>
          <p:cNvSpPr txBox="1"/>
          <p:nvPr/>
        </p:nvSpPr>
        <p:spPr>
          <a:xfrm>
            <a:off x="-1" y="4860017"/>
            <a:ext cx="134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err="1">
                <a:solidFill>
                  <a:schemeClr val="tx1"/>
                </a:solidFill>
              </a:rPr>
              <a:t>Majd</a:t>
            </a:r>
            <a:r>
              <a:rPr lang="en-US" sz="1200">
                <a:solidFill>
                  <a:schemeClr val="tx1"/>
                </a:solidFill>
              </a:rPr>
              <a:t> Ashour</a:t>
            </a:r>
          </a:p>
        </p:txBody>
      </p:sp>
    </p:spTree>
    <p:extLst>
      <p:ext uri="{BB962C8B-B14F-4D97-AF65-F5344CB8AC3E}">
        <p14:creationId xmlns:p14="http://schemas.microsoft.com/office/powerpoint/2010/main" val="3504289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" name="Google Shape;559;p24"/>
          <p:cNvGrpSpPr/>
          <p:nvPr/>
        </p:nvGrpSpPr>
        <p:grpSpPr>
          <a:xfrm>
            <a:off x="1513741" y="1562570"/>
            <a:ext cx="6116518" cy="2791382"/>
            <a:chOff x="465575" y="1288250"/>
            <a:chExt cx="6116518" cy="2791382"/>
          </a:xfrm>
        </p:grpSpPr>
        <p:sp>
          <p:nvSpPr>
            <p:cNvPr id="564" name="Google Shape;564;p24"/>
            <p:cNvSpPr/>
            <p:nvPr/>
          </p:nvSpPr>
          <p:spPr>
            <a:xfrm>
              <a:off x="4674993" y="1742600"/>
              <a:ext cx="1907100" cy="2337031"/>
            </a:xfrm>
            <a:prstGeom prst="round2DiagRect">
              <a:avLst>
                <a:gd name="adj1" fmla="val 38588"/>
                <a:gd name="adj2" fmla="val 0"/>
              </a:avLst>
            </a:pr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4674993" y="1288250"/>
              <a:ext cx="1907100" cy="1271100"/>
            </a:xfrm>
            <a:prstGeom prst="round2DiagRect">
              <a:avLst>
                <a:gd name="adj1" fmla="val 40929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2570284" y="1742600"/>
              <a:ext cx="1907100" cy="2337031"/>
            </a:xfrm>
            <a:prstGeom prst="round2DiagRect">
              <a:avLst>
                <a:gd name="adj1" fmla="val 38588"/>
                <a:gd name="adj2" fmla="val 0"/>
              </a:avLst>
            </a:pr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4"/>
            <p:cNvSpPr/>
            <p:nvPr/>
          </p:nvSpPr>
          <p:spPr>
            <a:xfrm>
              <a:off x="2570284" y="1288250"/>
              <a:ext cx="1907100" cy="1271100"/>
            </a:xfrm>
            <a:prstGeom prst="round2DiagRect">
              <a:avLst>
                <a:gd name="adj1" fmla="val 40929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465575" y="1742600"/>
              <a:ext cx="1907100" cy="2337032"/>
            </a:xfrm>
            <a:prstGeom prst="round2DiagRect">
              <a:avLst>
                <a:gd name="adj1" fmla="val 38588"/>
                <a:gd name="adj2" fmla="val 0"/>
              </a:avLst>
            </a:pr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465575" y="1288250"/>
              <a:ext cx="1907100" cy="1271100"/>
            </a:xfrm>
            <a:prstGeom prst="round2DiagRect">
              <a:avLst>
                <a:gd name="adj1" fmla="val 40929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6" name="Google Shape;576;p24"/>
          <p:cNvSpPr txBox="1">
            <a:spLocks noGrp="1"/>
          </p:cNvSpPr>
          <p:nvPr>
            <p:ph type="title"/>
          </p:nvPr>
        </p:nvSpPr>
        <p:spPr>
          <a:xfrm>
            <a:off x="1995450" y="352425"/>
            <a:ext cx="5153100" cy="434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Conclusion &amp; Recommendation</a:t>
            </a:r>
            <a:endParaRPr sz="1400" b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576B50A-E91D-404B-A4B7-CE13194C92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13" name="Rectangle 12" descr="DNA">
            <a:extLst>
              <a:ext uri="{FF2B5EF4-FFF2-40B4-BE49-F238E27FC236}">
                <a16:creationId xmlns:a16="http://schemas.microsoft.com/office/drawing/2014/main" id="{BE2DB505-68CA-4FC6-B8EA-C3D4F4A063A2}"/>
              </a:ext>
            </a:extLst>
          </p:cNvPr>
          <p:cNvSpPr/>
          <p:nvPr/>
        </p:nvSpPr>
        <p:spPr>
          <a:xfrm>
            <a:off x="1995450" y="1722054"/>
            <a:ext cx="943682" cy="1056674"/>
          </a:xfrm>
          <a:prstGeom prst="rect">
            <a:avLst/>
          </a:prstGeom>
          <a:blipFill>
            <a:blip r:embed="rId3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 descr="Hospital">
            <a:extLst>
              <a:ext uri="{FF2B5EF4-FFF2-40B4-BE49-F238E27FC236}">
                <a16:creationId xmlns:a16="http://schemas.microsoft.com/office/drawing/2014/main" id="{875353F8-AB97-4B65-B522-1320BD82CFE9}"/>
              </a:ext>
            </a:extLst>
          </p:cNvPr>
          <p:cNvSpPr/>
          <p:nvPr/>
        </p:nvSpPr>
        <p:spPr>
          <a:xfrm>
            <a:off x="3899650" y="1562570"/>
            <a:ext cx="1344699" cy="1216158"/>
          </a:xfrm>
          <a:prstGeom prst="rect">
            <a:avLst/>
          </a:prstGeom>
          <a:blipFill>
            <a:blip r:embed="rId5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 descr="Doctor">
            <a:extLst>
              <a:ext uri="{FF2B5EF4-FFF2-40B4-BE49-F238E27FC236}">
                <a16:creationId xmlns:a16="http://schemas.microsoft.com/office/drawing/2014/main" id="{16596D9A-FBF4-4D94-A7E3-2AAA54677E45}"/>
              </a:ext>
            </a:extLst>
          </p:cNvPr>
          <p:cNvSpPr/>
          <p:nvPr/>
        </p:nvSpPr>
        <p:spPr>
          <a:xfrm>
            <a:off x="6142137" y="1642312"/>
            <a:ext cx="1069144" cy="1056674"/>
          </a:xfrm>
          <a:prstGeom prst="rect">
            <a:avLst/>
          </a:prstGeom>
          <a:blipFill>
            <a:blip r:embed="rId7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18FF51-A79F-4C16-BBBC-C86486B74851}"/>
              </a:ext>
            </a:extLst>
          </p:cNvPr>
          <p:cNvSpPr/>
          <p:nvPr/>
        </p:nvSpPr>
        <p:spPr>
          <a:xfrm>
            <a:off x="1728146" y="3185435"/>
            <a:ext cx="1478290" cy="6987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>
                <a:latin typeface="Fira Sans" panose="020B0604020202020204" charset="0"/>
              </a:rPr>
              <a:t>Prostate Cancer</a:t>
            </a:r>
          </a:p>
          <a:p>
            <a:pPr lvl="0">
              <a:lnSpc>
                <a:spcPct val="150000"/>
              </a:lnSpc>
            </a:pPr>
            <a:r>
              <a:rPr lang="en-US">
                <a:latin typeface="Fira Sans" panose="020B0604020202020204" charset="0"/>
              </a:rPr>
              <a:t>Risk Factor.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F7DAD2-4DEC-4419-B781-FC29F0130F3F}"/>
              </a:ext>
            </a:extLst>
          </p:cNvPr>
          <p:cNvGrpSpPr/>
          <p:nvPr/>
        </p:nvGrpSpPr>
        <p:grpSpPr>
          <a:xfrm>
            <a:off x="3635246" y="2715634"/>
            <a:ext cx="1609103" cy="1306756"/>
            <a:chOff x="4053158" y="2753095"/>
            <a:chExt cx="3662826" cy="435353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5A874A0-6277-475C-A75C-6583C6096FD7}"/>
                </a:ext>
              </a:extLst>
            </p:cNvPr>
            <p:cNvSpPr/>
            <p:nvPr/>
          </p:nvSpPr>
          <p:spPr>
            <a:xfrm>
              <a:off x="4053158" y="2753095"/>
              <a:ext cx="3301169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B31EC27-7DA1-406A-A5FF-7E439FC708ED}"/>
                </a:ext>
              </a:extLst>
            </p:cNvPr>
            <p:cNvSpPr txBox="1"/>
            <p:nvPr/>
          </p:nvSpPr>
          <p:spPr>
            <a:xfrm>
              <a:off x="4566861" y="4312988"/>
              <a:ext cx="3149123" cy="27936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defTabSz="10223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>
                  <a:latin typeface="Fira Sans" panose="020B0604020202020204" charset="0"/>
                </a:rPr>
                <a:t>Hospital Level Testing.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50FFDE6-8C26-41AD-9786-214FA4A6ABE4}"/>
              </a:ext>
            </a:extLst>
          </p:cNvPr>
          <p:cNvSpPr/>
          <p:nvPr/>
        </p:nvSpPr>
        <p:spPr>
          <a:xfrm>
            <a:off x="5818140" y="3266327"/>
            <a:ext cx="1717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>
                <a:latin typeface="Fira Sans" panose="020B0604020202020204" charset="0"/>
              </a:rPr>
              <a:t>Hospital Feedback.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B3DAB2-F4E9-4F77-803D-41F81CB1C6F1}"/>
              </a:ext>
            </a:extLst>
          </p:cNvPr>
          <p:cNvSpPr txBox="1"/>
          <p:nvPr/>
        </p:nvSpPr>
        <p:spPr>
          <a:xfrm>
            <a:off x="0" y="4860017"/>
            <a:ext cx="134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err="1">
                <a:solidFill>
                  <a:schemeClr val="tx1"/>
                </a:solidFill>
              </a:rPr>
              <a:t>Majd</a:t>
            </a:r>
            <a:r>
              <a:rPr lang="en-US" sz="1200">
                <a:solidFill>
                  <a:schemeClr val="tx1"/>
                </a:solidFill>
              </a:rPr>
              <a:t> Ashour</a:t>
            </a:r>
          </a:p>
        </p:txBody>
      </p:sp>
    </p:spTree>
    <p:extLst>
      <p:ext uri="{BB962C8B-B14F-4D97-AF65-F5344CB8AC3E}">
        <p14:creationId xmlns:p14="http://schemas.microsoft.com/office/powerpoint/2010/main" val="1380879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46"/>
          <p:cNvSpPr txBox="1">
            <a:spLocks noGrp="1"/>
          </p:cNvSpPr>
          <p:nvPr>
            <p:ph type="title" idx="4294967295"/>
          </p:nvPr>
        </p:nvSpPr>
        <p:spPr>
          <a:xfrm>
            <a:off x="282497" y="223412"/>
            <a:ext cx="3798849" cy="869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000">
                <a:latin typeface="Fira Sans" panose="020B0604020202020204" charset="0"/>
                <a:ea typeface="Arial"/>
                <a:cs typeface="Arial"/>
                <a:sym typeface="Arial"/>
              </a:rPr>
              <a:t>REFERENCES</a:t>
            </a:r>
            <a:endParaRPr lang="en-US" sz="800">
              <a:solidFill>
                <a:srgbClr val="FFFFFF"/>
              </a:solidFill>
              <a:latin typeface="Fira Sans" panose="020B0604020202020204" charset="0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E6BA13-7EAB-40E8-8A16-162688443A47}"/>
              </a:ext>
            </a:extLst>
          </p:cNvPr>
          <p:cNvSpPr txBox="1"/>
          <p:nvPr/>
        </p:nvSpPr>
        <p:spPr>
          <a:xfrm>
            <a:off x="199153" y="931331"/>
            <a:ext cx="8742557" cy="42131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bg1"/>
                </a:solidFill>
              </a:rPr>
              <a:t>[1] 	I. &amp;. A. N. &amp;. S. I. Saritas, "A fuzzy expert system design for diagnosis of prostate cancer," Proceedings of the International Conference on Computer Systems and Technologies - </a:t>
            </a:r>
            <a:r>
              <a:rPr lang="en-US" sz="1200" err="1">
                <a:solidFill>
                  <a:schemeClr val="bg1"/>
                </a:solidFill>
              </a:rPr>
              <a:t>Compsystech</a:t>
            </a:r>
            <a:r>
              <a:rPr lang="en-US" sz="1200">
                <a:solidFill>
                  <a:schemeClr val="bg1"/>
                </a:solidFill>
              </a:rPr>
              <a:t>, 2003.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chemeClr val="bg1"/>
                </a:solidFill>
              </a:rPr>
              <a:t>[2] 	www.sciencedirect.com, "Fuzzification," [Online]. Available: https://www.sciencedirect.com/topics/engineering/fuzzification.</a:t>
            </a: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chemeClr val="bg1"/>
                </a:solidFill>
              </a:rPr>
              <a:t>[3] 	J. Mahanta, "Fuzzy Expert System for Prediction of Prostate Cancer".</a:t>
            </a: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chemeClr val="bg1"/>
                </a:solidFill>
              </a:rPr>
              <a:t>[4] 	H. Seker; M.O. </a:t>
            </a:r>
            <a:r>
              <a:rPr lang="en-US" sz="1200" err="1">
                <a:solidFill>
                  <a:schemeClr val="bg1"/>
                </a:solidFill>
              </a:rPr>
              <a:t>Odetayo</a:t>
            </a:r>
            <a:r>
              <a:rPr lang="en-US" sz="1200">
                <a:solidFill>
                  <a:schemeClr val="bg1"/>
                </a:solidFill>
              </a:rPr>
              <a:t>; D. Petrovic; R.N.G. Naguib, "A fuzzy logic based-method for prognostic decision making in breast and prostate cancers," IEEE Transactions on Information Technology in Biomedicine, vol. 7, no. 2, pp. 114-122, 2003. </a:t>
            </a: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chemeClr val="bg1"/>
                </a:solidFill>
              </a:rPr>
              <a:t>[5] 	F. A. R. </a:t>
            </a:r>
            <a:r>
              <a:rPr lang="en-US" sz="1200" err="1">
                <a:solidFill>
                  <a:schemeClr val="bg1"/>
                </a:solidFill>
              </a:rPr>
              <a:t>M.J.P.Castanho</a:t>
            </a:r>
            <a:r>
              <a:rPr lang="en-US" sz="1200">
                <a:solidFill>
                  <a:schemeClr val="bg1"/>
                </a:solidFill>
              </a:rPr>
              <a:t>, "Fuzzy expert system for predicting pathological stage of prostate cancer," Science Direct, [Online]. Available: https://www.sciencedirect.com/science/article/pii/S0957417412009013.</a:t>
            </a: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chemeClr val="bg1"/>
                </a:solidFill>
              </a:rPr>
              <a:t>[6] 	</a:t>
            </a:r>
            <a:r>
              <a:rPr lang="en-US" sz="1200" err="1">
                <a:solidFill>
                  <a:schemeClr val="bg1"/>
                </a:solidFill>
              </a:rPr>
              <a:t>Cancer.Net</a:t>
            </a:r>
            <a:r>
              <a:rPr lang="en-US" sz="1200">
                <a:solidFill>
                  <a:schemeClr val="bg1"/>
                </a:solidFill>
              </a:rPr>
              <a:t>, "Prostate Cancer - Symptoms and Signs," [Online]. Available: https://www.cancer.net/cancer-types/prostate-cancer/symptoms-and-signs.</a:t>
            </a: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chemeClr val="bg1"/>
                </a:solidFill>
              </a:rPr>
              <a:t>[7] 	Yuksel et al. Journal of Inequalities and Applications, "Application of soft sets to diagnose the," Selcuk University, Konya, Turkey, 2013.</a:t>
            </a: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chemeClr val="bg1"/>
                </a:solidFill>
              </a:rPr>
              <a:t>[8] 	M. B. C. H. B. O. Jonathan L. Edwards, "Diagnosis and Management of Benign Prostatic Hyperplasia," 2008.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46"/>
          <p:cNvSpPr txBox="1">
            <a:spLocks noGrp="1"/>
          </p:cNvSpPr>
          <p:nvPr>
            <p:ph type="title" idx="4294967295"/>
          </p:nvPr>
        </p:nvSpPr>
        <p:spPr>
          <a:xfrm>
            <a:off x="2044390" y="1717916"/>
            <a:ext cx="4713980" cy="1707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800">
                <a:latin typeface="Fira Sans" panose="020B0604020202020204" charset="0"/>
                <a:ea typeface="Arial"/>
                <a:cs typeface="Arial"/>
                <a:sym typeface="Arial"/>
              </a:rPr>
              <a:t>Thanks</a:t>
            </a:r>
            <a:r>
              <a:rPr lang="en" sz="1800">
                <a:latin typeface="Fira Sans" panose="020B0604020202020204" charset="0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FFFFFF"/>
              </a:solidFill>
              <a:latin typeface="Fira Sans" panose="020B0604020202020204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553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5"/>
          <p:cNvGrpSpPr/>
          <p:nvPr/>
        </p:nvGrpSpPr>
        <p:grpSpPr>
          <a:xfrm>
            <a:off x="662205" y="702274"/>
            <a:ext cx="8100811" cy="3933632"/>
            <a:chOff x="851344" y="636024"/>
            <a:chExt cx="8100811" cy="3933632"/>
          </a:xfrm>
        </p:grpSpPr>
        <p:sp>
          <p:nvSpPr>
            <p:cNvPr id="59" name="Google Shape;59;p15"/>
            <p:cNvSpPr/>
            <p:nvPr/>
          </p:nvSpPr>
          <p:spPr>
            <a:xfrm>
              <a:off x="7190977" y="636024"/>
              <a:ext cx="777600" cy="777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6465569" y="1401165"/>
              <a:ext cx="777600" cy="777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5869050" y="2161725"/>
              <a:ext cx="777600" cy="77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6802177" y="3792056"/>
              <a:ext cx="777600" cy="777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 flipH="1">
              <a:off x="7391696" y="2837661"/>
              <a:ext cx="703265" cy="932947"/>
            </a:xfrm>
            <a:custGeom>
              <a:avLst/>
              <a:gdLst/>
              <a:ahLst/>
              <a:cxnLst/>
              <a:rect l="l" t="t" r="r" b="b"/>
              <a:pathLst>
                <a:path w="5787" h="7677" extrusionOk="0">
                  <a:moveTo>
                    <a:pt x="2210" y="1"/>
                  </a:moveTo>
                  <a:lnTo>
                    <a:pt x="2197" y="403"/>
                  </a:lnTo>
                  <a:lnTo>
                    <a:pt x="2103" y="1166"/>
                  </a:lnTo>
                  <a:lnTo>
                    <a:pt x="1942" y="1916"/>
                  </a:lnTo>
                  <a:lnTo>
                    <a:pt x="1715" y="2626"/>
                  </a:lnTo>
                  <a:lnTo>
                    <a:pt x="1433" y="3323"/>
                  </a:lnTo>
                  <a:lnTo>
                    <a:pt x="1099" y="3979"/>
                  </a:lnTo>
                  <a:lnTo>
                    <a:pt x="697" y="4609"/>
                  </a:lnTo>
                  <a:lnTo>
                    <a:pt x="255" y="5185"/>
                  </a:lnTo>
                  <a:lnTo>
                    <a:pt x="0" y="5466"/>
                  </a:lnTo>
                  <a:lnTo>
                    <a:pt x="2813" y="7676"/>
                  </a:lnTo>
                  <a:lnTo>
                    <a:pt x="3148" y="7288"/>
                  </a:lnTo>
                  <a:lnTo>
                    <a:pt x="3751" y="6457"/>
                  </a:lnTo>
                  <a:lnTo>
                    <a:pt x="4287" y="5573"/>
                  </a:lnTo>
                  <a:lnTo>
                    <a:pt x="4755" y="4649"/>
                  </a:lnTo>
                  <a:lnTo>
                    <a:pt x="5144" y="3684"/>
                  </a:lnTo>
                  <a:lnTo>
                    <a:pt x="5439" y="2666"/>
                  </a:lnTo>
                  <a:lnTo>
                    <a:pt x="5653" y="1635"/>
                  </a:lnTo>
                  <a:lnTo>
                    <a:pt x="5760" y="550"/>
                  </a:lnTo>
                  <a:lnTo>
                    <a:pt x="57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 flipH="1">
              <a:off x="7391696" y="1723960"/>
              <a:ext cx="704967" cy="934527"/>
            </a:xfrm>
            <a:custGeom>
              <a:avLst/>
              <a:gdLst/>
              <a:ahLst/>
              <a:cxnLst/>
              <a:rect l="l" t="t" r="r" b="b"/>
              <a:pathLst>
                <a:path w="5801" h="7690" extrusionOk="0">
                  <a:moveTo>
                    <a:pt x="2814" y="1"/>
                  </a:moveTo>
                  <a:lnTo>
                    <a:pt x="1" y="2211"/>
                  </a:lnTo>
                  <a:lnTo>
                    <a:pt x="242" y="2492"/>
                  </a:lnTo>
                  <a:lnTo>
                    <a:pt x="697" y="3082"/>
                  </a:lnTo>
                  <a:lnTo>
                    <a:pt x="1099" y="3698"/>
                  </a:lnTo>
                  <a:lnTo>
                    <a:pt x="1447" y="4368"/>
                  </a:lnTo>
                  <a:lnTo>
                    <a:pt x="1729" y="5051"/>
                  </a:lnTo>
                  <a:lnTo>
                    <a:pt x="1956" y="5774"/>
                  </a:lnTo>
                  <a:lnTo>
                    <a:pt x="2117" y="6524"/>
                  </a:lnTo>
                  <a:lnTo>
                    <a:pt x="2211" y="7301"/>
                  </a:lnTo>
                  <a:lnTo>
                    <a:pt x="2224" y="7690"/>
                  </a:lnTo>
                  <a:lnTo>
                    <a:pt x="5801" y="7690"/>
                  </a:lnTo>
                  <a:lnTo>
                    <a:pt x="5774" y="7140"/>
                  </a:lnTo>
                  <a:lnTo>
                    <a:pt x="5654" y="6069"/>
                  </a:lnTo>
                  <a:lnTo>
                    <a:pt x="5453" y="5024"/>
                  </a:lnTo>
                  <a:lnTo>
                    <a:pt x="5145" y="4006"/>
                  </a:lnTo>
                  <a:lnTo>
                    <a:pt x="4769" y="3028"/>
                  </a:lnTo>
                  <a:lnTo>
                    <a:pt x="4301" y="2104"/>
                  </a:lnTo>
                  <a:lnTo>
                    <a:pt x="3751" y="1220"/>
                  </a:lnTo>
                  <a:lnTo>
                    <a:pt x="3149" y="389"/>
                  </a:lnTo>
                  <a:lnTo>
                    <a:pt x="28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flipH="1">
              <a:off x="7877707" y="1145365"/>
              <a:ext cx="1058240" cy="726112"/>
            </a:xfrm>
            <a:custGeom>
              <a:avLst/>
              <a:gdLst/>
              <a:ahLst/>
              <a:cxnLst/>
              <a:rect l="l" t="t" r="r" b="b"/>
              <a:pathLst>
                <a:path w="8708" h="5975" extrusionOk="0">
                  <a:moveTo>
                    <a:pt x="1" y="0"/>
                  </a:moveTo>
                  <a:lnTo>
                    <a:pt x="1" y="3577"/>
                  </a:lnTo>
                  <a:lnTo>
                    <a:pt x="429" y="3577"/>
                  </a:lnTo>
                  <a:lnTo>
                    <a:pt x="1273" y="3670"/>
                  </a:lnTo>
                  <a:lnTo>
                    <a:pt x="2077" y="3831"/>
                  </a:lnTo>
                  <a:lnTo>
                    <a:pt x="2854" y="4072"/>
                  </a:lnTo>
                  <a:lnTo>
                    <a:pt x="3604" y="4380"/>
                  </a:lnTo>
                  <a:lnTo>
                    <a:pt x="4314" y="4756"/>
                  </a:lnTo>
                  <a:lnTo>
                    <a:pt x="4984" y="5198"/>
                  </a:lnTo>
                  <a:lnTo>
                    <a:pt x="5600" y="5707"/>
                  </a:lnTo>
                  <a:lnTo>
                    <a:pt x="5895" y="5974"/>
                  </a:lnTo>
                  <a:lnTo>
                    <a:pt x="8708" y="3751"/>
                  </a:lnTo>
                  <a:lnTo>
                    <a:pt x="8292" y="3336"/>
                  </a:lnTo>
                  <a:lnTo>
                    <a:pt x="7395" y="2545"/>
                  </a:lnTo>
                  <a:lnTo>
                    <a:pt x="6417" y="1862"/>
                  </a:lnTo>
                  <a:lnTo>
                    <a:pt x="5372" y="1273"/>
                  </a:lnTo>
                  <a:lnTo>
                    <a:pt x="4260" y="777"/>
                  </a:lnTo>
                  <a:lnTo>
                    <a:pt x="3108" y="402"/>
                  </a:lnTo>
                  <a:lnTo>
                    <a:pt x="1889" y="148"/>
                  </a:lnTo>
                  <a:lnTo>
                    <a:pt x="644" y="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 flipH="1">
              <a:off x="7892214" y="3630447"/>
              <a:ext cx="1059941" cy="727813"/>
            </a:xfrm>
            <a:custGeom>
              <a:avLst/>
              <a:gdLst/>
              <a:ahLst/>
              <a:cxnLst/>
              <a:rect l="l" t="t" r="r" b="b"/>
              <a:pathLst>
                <a:path w="8722" h="5989" extrusionOk="0">
                  <a:moveTo>
                    <a:pt x="5908" y="1"/>
                  </a:moveTo>
                  <a:lnTo>
                    <a:pt x="5613" y="282"/>
                  </a:lnTo>
                  <a:lnTo>
                    <a:pt x="4997" y="777"/>
                  </a:lnTo>
                  <a:lnTo>
                    <a:pt x="4327" y="1233"/>
                  </a:lnTo>
                  <a:lnTo>
                    <a:pt x="3617" y="1608"/>
                  </a:lnTo>
                  <a:lnTo>
                    <a:pt x="2867" y="1916"/>
                  </a:lnTo>
                  <a:lnTo>
                    <a:pt x="2090" y="2171"/>
                  </a:lnTo>
                  <a:lnTo>
                    <a:pt x="1273" y="2331"/>
                  </a:lnTo>
                  <a:lnTo>
                    <a:pt x="429" y="2412"/>
                  </a:lnTo>
                  <a:lnTo>
                    <a:pt x="1" y="2425"/>
                  </a:lnTo>
                  <a:lnTo>
                    <a:pt x="1" y="5988"/>
                  </a:lnTo>
                  <a:lnTo>
                    <a:pt x="644" y="5988"/>
                  </a:lnTo>
                  <a:lnTo>
                    <a:pt x="1903" y="5854"/>
                  </a:lnTo>
                  <a:lnTo>
                    <a:pt x="3108" y="5586"/>
                  </a:lnTo>
                  <a:lnTo>
                    <a:pt x="4274" y="5211"/>
                  </a:lnTo>
                  <a:lnTo>
                    <a:pt x="5386" y="4729"/>
                  </a:lnTo>
                  <a:lnTo>
                    <a:pt x="6430" y="4126"/>
                  </a:lnTo>
                  <a:lnTo>
                    <a:pt x="7408" y="3430"/>
                  </a:lnTo>
                  <a:lnTo>
                    <a:pt x="8306" y="2653"/>
                  </a:lnTo>
                  <a:lnTo>
                    <a:pt x="8721" y="2224"/>
                  </a:lnTo>
                  <a:lnTo>
                    <a:pt x="59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" name="Google Shape;67;p15"/>
            <p:cNvGrpSpPr/>
            <p:nvPr/>
          </p:nvGrpSpPr>
          <p:grpSpPr>
            <a:xfrm>
              <a:off x="866368" y="805781"/>
              <a:ext cx="3227040" cy="434700"/>
              <a:chOff x="866368" y="805781"/>
              <a:chExt cx="3227040" cy="434700"/>
            </a:xfrm>
          </p:grpSpPr>
          <p:sp>
            <p:nvSpPr>
              <p:cNvPr id="68" name="Google Shape;68;p15"/>
              <p:cNvSpPr/>
              <p:nvPr/>
            </p:nvSpPr>
            <p:spPr>
              <a:xfrm>
                <a:off x="866368" y="805781"/>
                <a:ext cx="3227040" cy="4347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 txBox="1"/>
              <p:nvPr/>
            </p:nvSpPr>
            <p:spPr>
              <a:xfrm>
                <a:off x="1028371" y="879431"/>
                <a:ext cx="1293952" cy="28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Abstract</a:t>
                </a:r>
                <a:endParaRPr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71" name="Google Shape;71;p15"/>
            <p:cNvCxnSpPr>
              <a:cxnSpLocks/>
              <a:stCxn id="68" idx="3"/>
              <a:endCxn id="59" idx="2"/>
            </p:cNvCxnSpPr>
            <p:nvPr/>
          </p:nvCxnSpPr>
          <p:spPr>
            <a:xfrm>
              <a:off x="4093408" y="1023131"/>
              <a:ext cx="3097569" cy="1693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15"/>
            <p:cNvCxnSpPr>
              <a:cxnSpLocks/>
              <a:stCxn id="73" idx="3"/>
              <a:endCxn id="60" idx="2"/>
            </p:cNvCxnSpPr>
            <p:nvPr/>
          </p:nvCxnSpPr>
          <p:spPr>
            <a:xfrm>
              <a:off x="4093408" y="1780675"/>
              <a:ext cx="2372161" cy="929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15"/>
            <p:cNvCxnSpPr>
              <a:cxnSpLocks/>
              <a:stCxn id="75" idx="3"/>
              <a:endCxn id="61" idx="2"/>
            </p:cNvCxnSpPr>
            <p:nvPr/>
          </p:nvCxnSpPr>
          <p:spPr>
            <a:xfrm flipV="1">
              <a:off x="4078384" y="2550525"/>
              <a:ext cx="1790666" cy="2875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6" name="Google Shape;76;p15"/>
            <p:cNvGrpSpPr/>
            <p:nvPr/>
          </p:nvGrpSpPr>
          <p:grpSpPr>
            <a:xfrm>
              <a:off x="866368" y="1563325"/>
              <a:ext cx="3227040" cy="434700"/>
              <a:chOff x="866368" y="1622925"/>
              <a:chExt cx="3227040" cy="434700"/>
            </a:xfrm>
          </p:grpSpPr>
          <p:sp>
            <p:nvSpPr>
              <p:cNvPr id="73" name="Google Shape;73;p15"/>
              <p:cNvSpPr/>
              <p:nvPr/>
            </p:nvSpPr>
            <p:spPr>
              <a:xfrm>
                <a:off x="866368" y="1622925"/>
                <a:ext cx="3227040" cy="4347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 txBox="1"/>
              <p:nvPr/>
            </p:nvSpPr>
            <p:spPr>
              <a:xfrm>
                <a:off x="985306" y="1696575"/>
                <a:ext cx="2584675" cy="28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Literature Review Summary</a:t>
                </a:r>
              </a:p>
            </p:txBody>
          </p:sp>
        </p:grpSp>
        <p:grpSp>
          <p:nvGrpSpPr>
            <p:cNvPr id="78" name="Google Shape;78;p15"/>
            <p:cNvGrpSpPr/>
            <p:nvPr/>
          </p:nvGrpSpPr>
          <p:grpSpPr>
            <a:xfrm>
              <a:off x="851344" y="2336050"/>
              <a:ext cx="3227040" cy="434700"/>
              <a:chOff x="851344" y="2384488"/>
              <a:chExt cx="3227040" cy="434700"/>
            </a:xfrm>
          </p:grpSpPr>
          <p:sp>
            <p:nvSpPr>
              <p:cNvPr id="75" name="Google Shape;75;p15"/>
              <p:cNvSpPr/>
              <p:nvPr/>
            </p:nvSpPr>
            <p:spPr>
              <a:xfrm>
                <a:off x="851344" y="2384488"/>
                <a:ext cx="3227040" cy="4347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 txBox="1"/>
              <p:nvPr/>
            </p:nvSpPr>
            <p:spPr>
              <a:xfrm>
                <a:off x="1085068" y="2455263"/>
                <a:ext cx="2652246" cy="28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Design and Implementation </a:t>
                </a:r>
                <a:endParaRPr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80" name="Google Shape;80;p15"/>
            <p:cNvGrpSpPr/>
            <p:nvPr/>
          </p:nvGrpSpPr>
          <p:grpSpPr>
            <a:xfrm>
              <a:off x="851344" y="3211926"/>
              <a:ext cx="3242064" cy="1192610"/>
              <a:chOff x="851344" y="3211926"/>
              <a:chExt cx="3242064" cy="1192610"/>
            </a:xfrm>
          </p:grpSpPr>
          <p:sp>
            <p:nvSpPr>
              <p:cNvPr id="81" name="Google Shape;81;p15"/>
              <p:cNvSpPr/>
              <p:nvPr/>
            </p:nvSpPr>
            <p:spPr>
              <a:xfrm>
                <a:off x="866368" y="3969836"/>
                <a:ext cx="3227040" cy="43470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 txBox="1"/>
              <p:nvPr/>
            </p:nvSpPr>
            <p:spPr>
              <a:xfrm>
                <a:off x="985306" y="4042542"/>
                <a:ext cx="1222230" cy="28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Conclusion</a:t>
                </a:r>
                <a:endParaRPr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45" name="Google Shape;81;p15">
                <a:extLst>
                  <a:ext uri="{FF2B5EF4-FFF2-40B4-BE49-F238E27FC236}">
                    <a16:creationId xmlns:a16="http://schemas.microsoft.com/office/drawing/2014/main" id="{29EFCCAD-BA1D-405B-84B0-45D6A43D167D}"/>
                  </a:ext>
                </a:extLst>
              </p:cNvPr>
              <p:cNvSpPr/>
              <p:nvPr/>
            </p:nvSpPr>
            <p:spPr>
              <a:xfrm>
                <a:off x="851344" y="3211926"/>
                <a:ext cx="3227040" cy="43470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82;p15">
                <a:extLst>
                  <a:ext uri="{FF2B5EF4-FFF2-40B4-BE49-F238E27FC236}">
                    <a16:creationId xmlns:a16="http://schemas.microsoft.com/office/drawing/2014/main" id="{EC53CF5D-9D0F-4BC6-9A69-0F59D7B8C767}"/>
                  </a:ext>
                </a:extLst>
              </p:cNvPr>
              <p:cNvSpPr txBox="1"/>
              <p:nvPr/>
            </p:nvSpPr>
            <p:spPr>
              <a:xfrm>
                <a:off x="851344" y="3285576"/>
                <a:ext cx="2028776" cy="28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Result and Analysis </a:t>
                </a:r>
              </a:p>
            </p:txBody>
          </p:sp>
        </p:grpSp>
        <p:cxnSp>
          <p:nvCxnSpPr>
            <p:cNvPr id="84" name="Google Shape;84;p15"/>
            <p:cNvCxnSpPr>
              <a:cxnSpLocks/>
              <a:stCxn id="81" idx="3"/>
              <a:endCxn id="62" idx="2"/>
            </p:cNvCxnSpPr>
            <p:nvPr/>
          </p:nvCxnSpPr>
          <p:spPr>
            <a:xfrm flipV="1">
              <a:off x="4093408" y="4180856"/>
              <a:ext cx="2708769" cy="633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" name="Google Shape;62;p15">
              <a:extLst>
                <a:ext uri="{FF2B5EF4-FFF2-40B4-BE49-F238E27FC236}">
                  <a16:creationId xmlns:a16="http://schemas.microsoft.com/office/drawing/2014/main" id="{ADB36D3F-81C9-450C-90E3-7822F36FAD8E}"/>
                </a:ext>
              </a:extLst>
            </p:cNvPr>
            <p:cNvSpPr/>
            <p:nvPr/>
          </p:nvSpPr>
          <p:spPr>
            <a:xfrm>
              <a:off x="6189246" y="3014456"/>
              <a:ext cx="777600" cy="777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" name="Google Shape;84;p15">
              <a:extLst>
                <a:ext uri="{FF2B5EF4-FFF2-40B4-BE49-F238E27FC236}">
                  <a16:creationId xmlns:a16="http://schemas.microsoft.com/office/drawing/2014/main" id="{F024C1DA-C7D0-415D-8372-486E5636E374}"/>
                </a:ext>
              </a:extLst>
            </p:cNvPr>
            <p:cNvCxnSpPr>
              <a:cxnSpLocks/>
            </p:cNvCxnSpPr>
            <p:nvPr/>
          </p:nvCxnSpPr>
          <p:spPr>
            <a:xfrm>
              <a:off x="3737314" y="3429276"/>
              <a:ext cx="2637035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1995450" y="352425"/>
            <a:ext cx="5153100" cy="434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Agenda</a:t>
            </a:r>
            <a:endParaRPr sz="2600" b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C84BED3D-0082-449C-936B-B2A686AC79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15" name="Graphic 14" descr="Thought bubble with solid fill">
            <a:extLst>
              <a:ext uri="{FF2B5EF4-FFF2-40B4-BE49-F238E27FC236}">
                <a16:creationId xmlns:a16="http://schemas.microsoft.com/office/drawing/2014/main" id="{C8290946-1136-4794-97A5-316ADABD0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7335" y="4016032"/>
            <a:ext cx="549006" cy="549006"/>
          </a:xfrm>
          <a:prstGeom prst="rect">
            <a:avLst/>
          </a:prstGeom>
        </p:spPr>
      </p:pic>
      <p:pic>
        <p:nvPicPr>
          <p:cNvPr id="17" name="Graphic 16" descr="Statistics with solid fill">
            <a:extLst>
              <a:ext uri="{FF2B5EF4-FFF2-40B4-BE49-F238E27FC236}">
                <a16:creationId xmlns:a16="http://schemas.microsoft.com/office/drawing/2014/main" id="{98C1D43E-E017-43FB-BCC0-60D43C32D6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45208" y="3251600"/>
            <a:ext cx="487398" cy="445097"/>
          </a:xfrm>
          <a:prstGeom prst="rect">
            <a:avLst/>
          </a:prstGeom>
        </p:spPr>
      </p:pic>
      <p:pic>
        <p:nvPicPr>
          <p:cNvPr id="20" name="Graphic 19" descr="Web design with solid fill">
            <a:extLst>
              <a:ext uri="{FF2B5EF4-FFF2-40B4-BE49-F238E27FC236}">
                <a16:creationId xmlns:a16="http://schemas.microsoft.com/office/drawing/2014/main" id="{D00EFA2C-D99D-41B6-9085-33E31E3EB4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18760" y="2369008"/>
            <a:ext cx="495533" cy="495533"/>
          </a:xfrm>
          <a:prstGeom prst="rect">
            <a:avLst/>
          </a:prstGeom>
        </p:spPr>
      </p:pic>
      <p:pic>
        <p:nvPicPr>
          <p:cNvPr id="24" name="Graphic 23" descr="Customer review with solid fill">
            <a:extLst>
              <a:ext uri="{FF2B5EF4-FFF2-40B4-BE49-F238E27FC236}">
                <a16:creationId xmlns:a16="http://schemas.microsoft.com/office/drawing/2014/main" id="{7AC406FC-A640-43C7-97F6-09D4ED232F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21738" y="1609956"/>
            <a:ext cx="493246" cy="493246"/>
          </a:xfrm>
          <a:prstGeom prst="rect">
            <a:avLst/>
          </a:prstGeom>
        </p:spPr>
      </p:pic>
      <p:pic>
        <p:nvPicPr>
          <p:cNvPr id="28" name="Graphic 27" descr="Checkmark with solid fill">
            <a:extLst>
              <a:ext uri="{FF2B5EF4-FFF2-40B4-BE49-F238E27FC236}">
                <a16:creationId xmlns:a16="http://schemas.microsoft.com/office/drawing/2014/main" id="{CEEBFA57-3A1D-4BD2-A67A-47C03C8582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13610" y="866305"/>
            <a:ext cx="538768" cy="538768"/>
          </a:xfrm>
          <a:prstGeom prst="rect">
            <a:avLst/>
          </a:prstGeom>
        </p:spPr>
      </p:pic>
      <p:sp>
        <p:nvSpPr>
          <p:cNvPr id="38" name="TextBox 9">
            <a:extLst>
              <a:ext uri="{FF2B5EF4-FFF2-40B4-BE49-F238E27FC236}">
                <a16:creationId xmlns:a16="http://schemas.microsoft.com/office/drawing/2014/main" id="{1E30DE94-6D19-471F-A511-E7323C058B4D}"/>
              </a:ext>
            </a:extLst>
          </p:cNvPr>
          <p:cNvSpPr txBox="1"/>
          <p:nvPr/>
        </p:nvSpPr>
        <p:spPr>
          <a:xfrm>
            <a:off x="122842" y="4774565"/>
            <a:ext cx="1850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>
                <a:solidFill>
                  <a:schemeClr val="bg2"/>
                </a:solidFill>
              </a:rPr>
              <a:t>Tawfik Hussein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2DF02-5E38-40DF-A40D-2C4211201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29ABC-A9CE-420A-BE3C-006981AE85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/>
              <a:t>Prostate cancer is one of the most spread cancer male diseases</a:t>
            </a:r>
          </a:p>
          <a:p>
            <a:endParaRPr lang="en-US" sz="2000" b="1"/>
          </a:p>
          <a:p>
            <a:pPr>
              <a:buClr>
                <a:schemeClr val="tx2"/>
              </a:buClr>
            </a:pPr>
            <a:r>
              <a:rPr lang="en-US" sz="2000" b="1">
                <a:solidFill>
                  <a:schemeClr val="accent1"/>
                </a:solidFill>
              </a:rPr>
              <a:t>The purpose : Expert system to diagnose prostate cancer disease </a:t>
            </a:r>
          </a:p>
          <a:p>
            <a:pPr>
              <a:buClr>
                <a:schemeClr val="accent2"/>
              </a:buClr>
            </a:pPr>
            <a:endParaRPr lang="en-US" sz="2000" b="1">
              <a:solidFill>
                <a:schemeClr val="accent2"/>
              </a:solidFill>
            </a:endParaRPr>
          </a:p>
          <a:p>
            <a:pPr>
              <a:buClr>
                <a:schemeClr val="accent2"/>
              </a:buClr>
            </a:pPr>
            <a:r>
              <a:rPr lang="en-US" sz="2000" b="1">
                <a:solidFill>
                  <a:schemeClr val="accent2"/>
                </a:solidFill>
              </a:rPr>
              <a:t>Awareness of the prostate cancer disease risk before it spread</a:t>
            </a:r>
          </a:p>
          <a:p>
            <a:pPr>
              <a:buClr>
                <a:schemeClr val="accent2"/>
              </a:buClr>
            </a:pPr>
            <a:endParaRPr lang="en-US" sz="2000" b="1">
              <a:solidFill>
                <a:schemeClr val="accent2"/>
              </a:solidFill>
            </a:endParaRPr>
          </a:p>
          <a:p>
            <a:pPr>
              <a:buClr>
                <a:schemeClr val="accent2"/>
              </a:buClr>
            </a:pPr>
            <a:r>
              <a:rPr lang="en-US" sz="2000" b="1">
                <a:solidFill>
                  <a:schemeClr val="accent2"/>
                </a:solidFill>
              </a:rPr>
              <a:t>Using fuzzy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4A4A3-9234-47A6-A1AC-CE009EE486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61BF815E-A442-4849-8A45-9BDA7D2E82B1}"/>
              </a:ext>
            </a:extLst>
          </p:cNvPr>
          <p:cNvSpPr txBox="1"/>
          <p:nvPr/>
        </p:nvSpPr>
        <p:spPr>
          <a:xfrm>
            <a:off x="122842" y="4774565"/>
            <a:ext cx="1850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>
                <a:solidFill>
                  <a:schemeClr val="bg2"/>
                </a:solidFill>
              </a:rPr>
              <a:t>Tawfik Hussein</a:t>
            </a:r>
          </a:p>
        </p:txBody>
      </p:sp>
    </p:spTree>
    <p:extLst>
      <p:ext uri="{BB962C8B-B14F-4D97-AF65-F5344CB8AC3E}">
        <p14:creationId xmlns:p14="http://schemas.microsoft.com/office/powerpoint/2010/main" val="367479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2DF02-5E38-40DF-A40D-2C4211201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4000"/>
            <a:ext cx="4404732" cy="572700"/>
          </a:xfrm>
        </p:spPr>
        <p:txBody>
          <a:bodyPr/>
          <a:lstStyle/>
          <a:p>
            <a:r>
              <a:rPr lang="en-US"/>
              <a:t>Literature Review Summary</a:t>
            </a:r>
          </a:p>
        </p:txBody>
      </p:sp>
      <p:sp>
        <p:nvSpPr>
          <p:cNvPr id="5" name="Google Shape;433;p22">
            <a:extLst>
              <a:ext uri="{FF2B5EF4-FFF2-40B4-BE49-F238E27FC236}">
                <a16:creationId xmlns:a16="http://schemas.microsoft.com/office/drawing/2014/main" id="{52481B4C-125C-40D2-B84D-8577C133C79C}"/>
              </a:ext>
            </a:extLst>
          </p:cNvPr>
          <p:cNvSpPr/>
          <p:nvPr/>
        </p:nvSpPr>
        <p:spPr>
          <a:xfrm>
            <a:off x="671974" y="1586161"/>
            <a:ext cx="2094000" cy="2094000"/>
          </a:xfrm>
          <a:prstGeom prst="donut">
            <a:avLst>
              <a:gd name="adj" fmla="val 645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34;p22">
            <a:extLst>
              <a:ext uri="{FF2B5EF4-FFF2-40B4-BE49-F238E27FC236}">
                <a16:creationId xmlns:a16="http://schemas.microsoft.com/office/drawing/2014/main" id="{35F9BEEA-8AD3-427E-AB63-BC093A8D7B1B}"/>
              </a:ext>
            </a:extLst>
          </p:cNvPr>
          <p:cNvSpPr/>
          <p:nvPr/>
        </p:nvSpPr>
        <p:spPr>
          <a:xfrm rot="16999648">
            <a:off x="671797" y="1586162"/>
            <a:ext cx="2093995" cy="2093995"/>
          </a:xfrm>
          <a:prstGeom prst="blockArc">
            <a:avLst>
              <a:gd name="adj1" fmla="val 14553832"/>
              <a:gd name="adj2" fmla="val 18585592"/>
              <a:gd name="adj3" fmla="val 631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48;p22">
            <a:extLst>
              <a:ext uri="{FF2B5EF4-FFF2-40B4-BE49-F238E27FC236}">
                <a16:creationId xmlns:a16="http://schemas.microsoft.com/office/drawing/2014/main" id="{B6C74B99-82D8-46DC-B6A9-DE3D22FEEF2B}"/>
              </a:ext>
            </a:extLst>
          </p:cNvPr>
          <p:cNvSpPr/>
          <p:nvPr/>
        </p:nvSpPr>
        <p:spPr>
          <a:xfrm>
            <a:off x="1217957" y="2143069"/>
            <a:ext cx="1001684" cy="1001684"/>
          </a:xfrm>
          <a:custGeom>
            <a:avLst/>
            <a:gdLst/>
            <a:ahLst/>
            <a:cxnLst/>
            <a:rect l="l" t="t" r="r" b="b"/>
            <a:pathLst>
              <a:path w="25790" h="25790" extrusionOk="0">
                <a:moveTo>
                  <a:pt x="21206" y="1720"/>
                </a:moveTo>
                <a:lnTo>
                  <a:pt x="24070" y="4584"/>
                </a:lnTo>
                <a:lnTo>
                  <a:pt x="21709" y="4584"/>
                </a:lnTo>
                <a:cubicBezTo>
                  <a:pt x="21428" y="4584"/>
                  <a:pt x="21206" y="4356"/>
                  <a:pt x="21206" y="4081"/>
                </a:cubicBezTo>
                <a:lnTo>
                  <a:pt x="21206" y="1720"/>
                </a:lnTo>
                <a:close/>
                <a:moveTo>
                  <a:pt x="6147" y="3048"/>
                </a:moveTo>
                <a:lnTo>
                  <a:pt x="6147" y="8168"/>
                </a:lnTo>
                <a:lnTo>
                  <a:pt x="1027" y="8168"/>
                </a:lnTo>
                <a:cubicBezTo>
                  <a:pt x="1269" y="5454"/>
                  <a:pt x="3434" y="3283"/>
                  <a:pt x="6147" y="3048"/>
                </a:cubicBezTo>
                <a:close/>
                <a:moveTo>
                  <a:pt x="5742" y="1"/>
                </a:moveTo>
                <a:cubicBezTo>
                  <a:pt x="4905" y="1"/>
                  <a:pt x="4231" y="681"/>
                  <a:pt x="4231" y="1511"/>
                </a:cubicBezTo>
                <a:lnTo>
                  <a:pt x="4231" y="2472"/>
                </a:lnTo>
                <a:cubicBezTo>
                  <a:pt x="1753" y="3440"/>
                  <a:pt x="1" y="5853"/>
                  <a:pt x="1" y="8671"/>
                </a:cubicBezTo>
                <a:cubicBezTo>
                  <a:pt x="1" y="8946"/>
                  <a:pt x="223" y="9175"/>
                  <a:pt x="504" y="9175"/>
                </a:cubicBezTo>
                <a:lnTo>
                  <a:pt x="6651" y="9175"/>
                </a:lnTo>
                <a:cubicBezTo>
                  <a:pt x="6932" y="9175"/>
                  <a:pt x="7154" y="8946"/>
                  <a:pt x="7154" y="8671"/>
                </a:cubicBezTo>
                <a:lnTo>
                  <a:pt x="7154" y="2518"/>
                </a:lnTo>
                <a:cubicBezTo>
                  <a:pt x="7154" y="2244"/>
                  <a:pt x="6932" y="2015"/>
                  <a:pt x="6651" y="2015"/>
                </a:cubicBezTo>
                <a:cubicBezTo>
                  <a:pt x="6167" y="2015"/>
                  <a:pt x="5696" y="2067"/>
                  <a:pt x="5238" y="2165"/>
                </a:cubicBezTo>
                <a:lnTo>
                  <a:pt x="5238" y="1511"/>
                </a:lnTo>
                <a:cubicBezTo>
                  <a:pt x="5238" y="1237"/>
                  <a:pt x="5461" y="1008"/>
                  <a:pt x="5742" y="1008"/>
                </a:cubicBezTo>
                <a:lnTo>
                  <a:pt x="20199" y="1008"/>
                </a:lnTo>
                <a:lnTo>
                  <a:pt x="20199" y="4081"/>
                </a:lnTo>
                <a:cubicBezTo>
                  <a:pt x="20199" y="4911"/>
                  <a:pt x="20872" y="5591"/>
                  <a:pt x="21709" y="5591"/>
                </a:cubicBezTo>
                <a:lnTo>
                  <a:pt x="24783" y="5591"/>
                </a:lnTo>
                <a:lnTo>
                  <a:pt x="24783" y="24279"/>
                </a:lnTo>
                <a:cubicBezTo>
                  <a:pt x="24783" y="24560"/>
                  <a:pt x="24554" y="24783"/>
                  <a:pt x="24279" y="24783"/>
                </a:cubicBezTo>
                <a:lnTo>
                  <a:pt x="5742" y="24783"/>
                </a:lnTo>
                <a:cubicBezTo>
                  <a:pt x="5461" y="24783"/>
                  <a:pt x="5238" y="24560"/>
                  <a:pt x="5238" y="24279"/>
                </a:cubicBezTo>
                <a:lnTo>
                  <a:pt x="5238" y="19963"/>
                </a:lnTo>
                <a:cubicBezTo>
                  <a:pt x="5238" y="19689"/>
                  <a:pt x="5009" y="19460"/>
                  <a:pt x="4735" y="19460"/>
                </a:cubicBezTo>
                <a:cubicBezTo>
                  <a:pt x="4454" y="19460"/>
                  <a:pt x="4231" y="19689"/>
                  <a:pt x="4231" y="19963"/>
                </a:cubicBezTo>
                <a:lnTo>
                  <a:pt x="4231" y="24279"/>
                </a:lnTo>
                <a:cubicBezTo>
                  <a:pt x="4231" y="25116"/>
                  <a:pt x="4905" y="25789"/>
                  <a:pt x="5742" y="25789"/>
                </a:cubicBezTo>
                <a:lnTo>
                  <a:pt x="24279" y="25789"/>
                </a:lnTo>
                <a:cubicBezTo>
                  <a:pt x="25110" y="25789"/>
                  <a:pt x="25790" y="25116"/>
                  <a:pt x="25790" y="24279"/>
                </a:cubicBezTo>
                <a:lnTo>
                  <a:pt x="25790" y="5088"/>
                </a:lnTo>
                <a:cubicBezTo>
                  <a:pt x="25790" y="4951"/>
                  <a:pt x="25737" y="4826"/>
                  <a:pt x="25639" y="4728"/>
                </a:cubicBezTo>
                <a:lnTo>
                  <a:pt x="21056" y="145"/>
                </a:lnTo>
                <a:cubicBezTo>
                  <a:pt x="20964" y="53"/>
                  <a:pt x="20833" y="1"/>
                  <a:pt x="207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50;p22">
            <a:extLst>
              <a:ext uri="{FF2B5EF4-FFF2-40B4-BE49-F238E27FC236}">
                <a16:creationId xmlns:a16="http://schemas.microsoft.com/office/drawing/2014/main" id="{D83D6329-0F2A-4644-9137-6D9049CA5830}"/>
              </a:ext>
            </a:extLst>
          </p:cNvPr>
          <p:cNvSpPr/>
          <p:nvPr/>
        </p:nvSpPr>
        <p:spPr>
          <a:xfrm>
            <a:off x="1287792" y="2291401"/>
            <a:ext cx="517116" cy="516844"/>
          </a:xfrm>
          <a:custGeom>
            <a:avLst/>
            <a:gdLst/>
            <a:ahLst/>
            <a:cxnLst/>
            <a:rect l="l" t="t" r="r" b="b"/>
            <a:pathLst>
              <a:path w="13314" h="13307" extrusionOk="0">
                <a:moveTo>
                  <a:pt x="7161" y="1033"/>
                </a:moveTo>
                <a:cubicBezTo>
                  <a:pt x="8344" y="1138"/>
                  <a:pt x="9417" y="1602"/>
                  <a:pt x="10280" y="2322"/>
                </a:cubicBezTo>
                <a:lnTo>
                  <a:pt x="7161" y="5441"/>
                </a:lnTo>
                <a:lnTo>
                  <a:pt x="7161" y="1033"/>
                </a:lnTo>
                <a:close/>
                <a:moveTo>
                  <a:pt x="10986" y="3034"/>
                </a:moveTo>
                <a:cubicBezTo>
                  <a:pt x="11810" y="4015"/>
                  <a:pt x="12307" y="5277"/>
                  <a:pt x="12307" y="6657"/>
                </a:cubicBezTo>
                <a:cubicBezTo>
                  <a:pt x="12307" y="9769"/>
                  <a:pt x="9770" y="12300"/>
                  <a:pt x="6657" y="12300"/>
                </a:cubicBezTo>
                <a:cubicBezTo>
                  <a:pt x="3715" y="12300"/>
                  <a:pt x="1289" y="10037"/>
                  <a:pt x="1034" y="7160"/>
                </a:cubicBezTo>
                <a:lnTo>
                  <a:pt x="6657" y="7160"/>
                </a:lnTo>
                <a:cubicBezTo>
                  <a:pt x="6795" y="7160"/>
                  <a:pt x="6925" y="7101"/>
                  <a:pt x="7017" y="7010"/>
                </a:cubicBezTo>
                <a:lnTo>
                  <a:pt x="10986" y="3034"/>
                </a:lnTo>
                <a:close/>
                <a:moveTo>
                  <a:pt x="6657" y="0"/>
                </a:moveTo>
                <a:cubicBezTo>
                  <a:pt x="6383" y="0"/>
                  <a:pt x="6154" y="229"/>
                  <a:pt x="6154" y="504"/>
                </a:cubicBezTo>
                <a:lnTo>
                  <a:pt x="6154" y="6153"/>
                </a:lnTo>
                <a:lnTo>
                  <a:pt x="511" y="6153"/>
                </a:lnTo>
                <a:cubicBezTo>
                  <a:pt x="230" y="6153"/>
                  <a:pt x="1" y="6376"/>
                  <a:pt x="1" y="6657"/>
                </a:cubicBezTo>
                <a:cubicBezTo>
                  <a:pt x="1" y="10325"/>
                  <a:pt x="2989" y="13307"/>
                  <a:pt x="6657" y="13307"/>
                </a:cubicBezTo>
                <a:cubicBezTo>
                  <a:pt x="10326" y="13307"/>
                  <a:pt x="13314" y="10325"/>
                  <a:pt x="13314" y="6657"/>
                </a:cubicBezTo>
                <a:cubicBezTo>
                  <a:pt x="13314" y="2989"/>
                  <a:pt x="10326" y="0"/>
                  <a:pt x="665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51;p22">
            <a:extLst>
              <a:ext uri="{FF2B5EF4-FFF2-40B4-BE49-F238E27FC236}">
                <a16:creationId xmlns:a16="http://schemas.microsoft.com/office/drawing/2014/main" id="{29CAA5A7-416B-41C3-AF70-ADADE2355C8F}"/>
              </a:ext>
            </a:extLst>
          </p:cNvPr>
          <p:cNvSpPr/>
          <p:nvPr/>
        </p:nvSpPr>
        <p:spPr>
          <a:xfrm>
            <a:off x="1518933" y="2760480"/>
            <a:ext cx="614876" cy="306059"/>
          </a:xfrm>
          <a:custGeom>
            <a:avLst/>
            <a:gdLst/>
            <a:ahLst/>
            <a:cxnLst/>
            <a:rect l="l" t="t" r="r" b="b"/>
            <a:pathLst>
              <a:path w="15831" h="7880" extrusionOk="0">
                <a:moveTo>
                  <a:pt x="14314" y="1007"/>
                </a:moveTo>
                <a:cubicBezTo>
                  <a:pt x="14595" y="1007"/>
                  <a:pt x="14817" y="1236"/>
                  <a:pt x="14817" y="1511"/>
                </a:cubicBezTo>
                <a:cubicBezTo>
                  <a:pt x="14817" y="1792"/>
                  <a:pt x="14595" y="2014"/>
                  <a:pt x="14314" y="2014"/>
                </a:cubicBezTo>
                <a:cubicBezTo>
                  <a:pt x="14039" y="2014"/>
                  <a:pt x="13810" y="1792"/>
                  <a:pt x="13810" y="1511"/>
                </a:cubicBezTo>
                <a:cubicBezTo>
                  <a:pt x="13810" y="1236"/>
                  <a:pt x="14039" y="1007"/>
                  <a:pt x="14314" y="1007"/>
                </a:cubicBezTo>
                <a:close/>
                <a:moveTo>
                  <a:pt x="5382" y="2014"/>
                </a:moveTo>
                <a:cubicBezTo>
                  <a:pt x="5663" y="2014"/>
                  <a:pt x="5885" y="2243"/>
                  <a:pt x="5885" y="2518"/>
                </a:cubicBezTo>
                <a:cubicBezTo>
                  <a:pt x="5885" y="2799"/>
                  <a:pt x="5663" y="3028"/>
                  <a:pt x="5382" y="3028"/>
                </a:cubicBezTo>
                <a:cubicBezTo>
                  <a:pt x="5107" y="3028"/>
                  <a:pt x="4878" y="2799"/>
                  <a:pt x="4878" y="2518"/>
                </a:cubicBezTo>
                <a:cubicBezTo>
                  <a:pt x="4878" y="2243"/>
                  <a:pt x="5107" y="2014"/>
                  <a:pt x="5382" y="2014"/>
                </a:cubicBezTo>
                <a:close/>
                <a:moveTo>
                  <a:pt x="9364" y="5859"/>
                </a:moveTo>
                <a:cubicBezTo>
                  <a:pt x="9638" y="5859"/>
                  <a:pt x="9867" y="6088"/>
                  <a:pt x="9867" y="6363"/>
                </a:cubicBezTo>
                <a:cubicBezTo>
                  <a:pt x="9867" y="6644"/>
                  <a:pt x="9638" y="6866"/>
                  <a:pt x="9364" y="6866"/>
                </a:cubicBezTo>
                <a:cubicBezTo>
                  <a:pt x="9083" y="6866"/>
                  <a:pt x="8860" y="6644"/>
                  <a:pt x="8860" y="6363"/>
                </a:cubicBezTo>
                <a:cubicBezTo>
                  <a:pt x="8860" y="6088"/>
                  <a:pt x="9083" y="5859"/>
                  <a:pt x="9364" y="5859"/>
                </a:cubicBezTo>
                <a:close/>
                <a:moveTo>
                  <a:pt x="1511" y="5866"/>
                </a:moveTo>
                <a:cubicBezTo>
                  <a:pt x="1648" y="5866"/>
                  <a:pt x="1772" y="5918"/>
                  <a:pt x="1864" y="6003"/>
                </a:cubicBezTo>
                <a:cubicBezTo>
                  <a:pt x="1864" y="6003"/>
                  <a:pt x="1864" y="6009"/>
                  <a:pt x="1870" y="6009"/>
                </a:cubicBezTo>
                <a:cubicBezTo>
                  <a:pt x="1870" y="6009"/>
                  <a:pt x="1870" y="6016"/>
                  <a:pt x="1877" y="6016"/>
                </a:cubicBezTo>
                <a:cubicBezTo>
                  <a:pt x="1962" y="6108"/>
                  <a:pt x="2014" y="6232"/>
                  <a:pt x="2014" y="6369"/>
                </a:cubicBezTo>
                <a:cubicBezTo>
                  <a:pt x="2014" y="6644"/>
                  <a:pt x="1792" y="6873"/>
                  <a:pt x="1511" y="6873"/>
                </a:cubicBezTo>
                <a:cubicBezTo>
                  <a:pt x="1236" y="6873"/>
                  <a:pt x="1007" y="6644"/>
                  <a:pt x="1007" y="6369"/>
                </a:cubicBezTo>
                <a:cubicBezTo>
                  <a:pt x="1007" y="6088"/>
                  <a:pt x="1236" y="5866"/>
                  <a:pt x="1511" y="5866"/>
                </a:cubicBezTo>
                <a:close/>
                <a:moveTo>
                  <a:pt x="14314" y="0"/>
                </a:moveTo>
                <a:cubicBezTo>
                  <a:pt x="13483" y="0"/>
                  <a:pt x="12803" y="680"/>
                  <a:pt x="12803" y="1511"/>
                </a:cubicBezTo>
                <a:cubicBezTo>
                  <a:pt x="12803" y="1720"/>
                  <a:pt x="12849" y="1923"/>
                  <a:pt x="12927" y="2099"/>
                </a:cubicBezTo>
                <a:lnTo>
                  <a:pt x="10024" y="5003"/>
                </a:lnTo>
                <a:cubicBezTo>
                  <a:pt x="9821" y="4904"/>
                  <a:pt x="9599" y="4852"/>
                  <a:pt x="9364" y="4852"/>
                </a:cubicBezTo>
                <a:cubicBezTo>
                  <a:pt x="9135" y="4852"/>
                  <a:pt x="8912" y="4904"/>
                  <a:pt x="8716" y="4996"/>
                </a:cubicBezTo>
                <a:lnTo>
                  <a:pt x="6787" y="3074"/>
                </a:lnTo>
                <a:cubicBezTo>
                  <a:pt x="6859" y="2897"/>
                  <a:pt x="6892" y="2714"/>
                  <a:pt x="6892" y="2518"/>
                </a:cubicBezTo>
                <a:cubicBezTo>
                  <a:pt x="6892" y="1687"/>
                  <a:pt x="6219" y="1007"/>
                  <a:pt x="5382" y="1007"/>
                </a:cubicBezTo>
                <a:cubicBezTo>
                  <a:pt x="4551" y="1007"/>
                  <a:pt x="3871" y="1687"/>
                  <a:pt x="3871" y="2518"/>
                </a:cubicBezTo>
                <a:cubicBezTo>
                  <a:pt x="3871" y="2747"/>
                  <a:pt x="3923" y="2962"/>
                  <a:pt x="4008" y="3152"/>
                </a:cubicBezTo>
                <a:lnTo>
                  <a:pt x="2165" y="5003"/>
                </a:lnTo>
                <a:cubicBezTo>
                  <a:pt x="1968" y="4904"/>
                  <a:pt x="1746" y="4852"/>
                  <a:pt x="1511" y="4852"/>
                </a:cubicBezTo>
                <a:cubicBezTo>
                  <a:pt x="680" y="4852"/>
                  <a:pt x="0" y="5532"/>
                  <a:pt x="0" y="6369"/>
                </a:cubicBezTo>
                <a:cubicBezTo>
                  <a:pt x="0" y="7200"/>
                  <a:pt x="680" y="7880"/>
                  <a:pt x="1511" y="7880"/>
                </a:cubicBezTo>
                <a:cubicBezTo>
                  <a:pt x="2348" y="7880"/>
                  <a:pt x="3021" y="7200"/>
                  <a:pt x="3021" y="6369"/>
                </a:cubicBezTo>
                <a:cubicBezTo>
                  <a:pt x="3021" y="6134"/>
                  <a:pt x="2969" y="5911"/>
                  <a:pt x="2877" y="5715"/>
                </a:cubicBezTo>
                <a:lnTo>
                  <a:pt x="4715" y="3878"/>
                </a:lnTo>
                <a:cubicBezTo>
                  <a:pt x="4917" y="3976"/>
                  <a:pt x="5140" y="4035"/>
                  <a:pt x="5382" y="4035"/>
                </a:cubicBezTo>
                <a:cubicBezTo>
                  <a:pt x="5656" y="4035"/>
                  <a:pt x="5911" y="3963"/>
                  <a:pt x="6127" y="3832"/>
                </a:cubicBezTo>
                <a:lnTo>
                  <a:pt x="8004" y="5709"/>
                </a:lnTo>
                <a:cubicBezTo>
                  <a:pt x="7906" y="5905"/>
                  <a:pt x="7853" y="6127"/>
                  <a:pt x="7853" y="6363"/>
                </a:cubicBezTo>
                <a:cubicBezTo>
                  <a:pt x="7853" y="7200"/>
                  <a:pt x="8527" y="7873"/>
                  <a:pt x="9364" y="7873"/>
                </a:cubicBezTo>
                <a:cubicBezTo>
                  <a:pt x="10194" y="7873"/>
                  <a:pt x="10874" y="7200"/>
                  <a:pt x="10874" y="6363"/>
                </a:cubicBezTo>
                <a:cubicBezTo>
                  <a:pt x="10874" y="6134"/>
                  <a:pt x="10822" y="5918"/>
                  <a:pt x="10730" y="5722"/>
                </a:cubicBezTo>
                <a:lnTo>
                  <a:pt x="13607" y="2845"/>
                </a:lnTo>
                <a:cubicBezTo>
                  <a:pt x="13817" y="2962"/>
                  <a:pt x="14059" y="3028"/>
                  <a:pt x="14314" y="3028"/>
                </a:cubicBezTo>
                <a:cubicBezTo>
                  <a:pt x="15150" y="3028"/>
                  <a:pt x="15824" y="2348"/>
                  <a:pt x="15824" y="1511"/>
                </a:cubicBezTo>
                <a:cubicBezTo>
                  <a:pt x="15831" y="680"/>
                  <a:pt x="15150" y="0"/>
                  <a:pt x="1431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52;p22">
            <a:extLst>
              <a:ext uri="{FF2B5EF4-FFF2-40B4-BE49-F238E27FC236}">
                <a16:creationId xmlns:a16="http://schemas.microsoft.com/office/drawing/2014/main" id="{1FFAD9A1-F21B-470A-A873-66FDB40B6F96}"/>
              </a:ext>
            </a:extLst>
          </p:cNvPr>
          <p:cNvSpPr/>
          <p:nvPr/>
        </p:nvSpPr>
        <p:spPr>
          <a:xfrm>
            <a:off x="1854399" y="2602748"/>
            <a:ext cx="142271" cy="39151"/>
          </a:xfrm>
          <a:custGeom>
            <a:avLst/>
            <a:gdLst/>
            <a:ahLst/>
            <a:cxnLst/>
            <a:rect l="l" t="t" r="r" b="b"/>
            <a:pathLst>
              <a:path w="3663" h="1008" extrusionOk="0">
                <a:moveTo>
                  <a:pt x="504" y="1"/>
                </a:moveTo>
                <a:cubicBezTo>
                  <a:pt x="223" y="1"/>
                  <a:pt x="1" y="230"/>
                  <a:pt x="1" y="504"/>
                </a:cubicBezTo>
                <a:cubicBezTo>
                  <a:pt x="1" y="785"/>
                  <a:pt x="223" y="1008"/>
                  <a:pt x="504" y="1008"/>
                </a:cubicBezTo>
                <a:lnTo>
                  <a:pt x="3159" y="1008"/>
                </a:lnTo>
                <a:cubicBezTo>
                  <a:pt x="3440" y="1008"/>
                  <a:pt x="3663" y="785"/>
                  <a:pt x="3663" y="504"/>
                </a:cubicBezTo>
                <a:cubicBezTo>
                  <a:pt x="3663" y="230"/>
                  <a:pt x="3440" y="1"/>
                  <a:pt x="315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53;p22">
            <a:extLst>
              <a:ext uri="{FF2B5EF4-FFF2-40B4-BE49-F238E27FC236}">
                <a16:creationId xmlns:a16="http://schemas.microsoft.com/office/drawing/2014/main" id="{53DBA487-987C-49AE-B52B-6D8B916F1A59}"/>
              </a:ext>
            </a:extLst>
          </p:cNvPr>
          <p:cNvSpPr/>
          <p:nvPr/>
        </p:nvSpPr>
        <p:spPr>
          <a:xfrm>
            <a:off x="2046660" y="2602748"/>
            <a:ext cx="39151" cy="39151"/>
          </a:xfrm>
          <a:custGeom>
            <a:avLst/>
            <a:gdLst/>
            <a:ahLst/>
            <a:cxnLst/>
            <a:rect l="l" t="t" r="r" b="b"/>
            <a:pathLst>
              <a:path w="1008" h="1008" extrusionOk="0">
                <a:moveTo>
                  <a:pt x="504" y="1"/>
                </a:moveTo>
                <a:cubicBezTo>
                  <a:pt x="373" y="1"/>
                  <a:pt x="243" y="60"/>
                  <a:pt x="151" y="151"/>
                </a:cubicBezTo>
                <a:cubicBezTo>
                  <a:pt x="53" y="243"/>
                  <a:pt x="1" y="374"/>
                  <a:pt x="1" y="504"/>
                </a:cubicBezTo>
                <a:cubicBezTo>
                  <a:pt x="1" y="642"/>
                  <a:pt x="53" y="766"/>
                  <a:pt x="151" y="864"/>
                </a:cubicBezTo>
                <a:cubicBezTo>
                  <a:pt x="243" y="955"/>
                  <a:pt x="373" y="1008"/>
                  <a:pt x="504" y="1008"/>
                </a:cubicBezTo>
                <a:cubicBezTo>
                  <a:pt x="635" y="1008"/>
                  <a:pt x="766" y="955"/>
                  <a:pt x="864" y="864"/>
                </a:cubicBezTo>
                <a:cubicBezTo>
                  <a:pt x="955" y="766"/>
                  <a:pt x="1008" y="642"/>
                  <a:pt x="1008" y="504"/>
                </a:cubicBezTo>
                <a:cubicBezTo>
                  <a:pt x="1008" y="374"/>
                  <a:pt x="955" y="243"/>
                  <a:pt x="864" y="151"/>
                </a:cubicBezTo>
                <a:cubicBezTo>
                  <a:pt x="766" y="60"/>
                  <a:pt x="635" y="1"/>
                  <a:pt x="50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54;p22">
            <a:extLst>
              <a:ext uri="{FF2B5EF4-FFF2-40B4-BE49-F238E27FC236}">
                <a16:creationId xmlns:a16="http://schemas.microsoft.com/office/drawing/2014/main" id="{860A1D0A-F9BA-4BB0-B0DE-D00BEE587267}"/>
              </a:ext>
            </a:extLst>
          </p:cNvPr>
          <p:cNvSpPr/>
          <p:nvPr/>
        </p:nvSpPr>
        <p:spPr>
          <a:xfrm>
            <a:off x="1854399" y="2415070"/>
            <a:ext cx="278133" cy="39151"/>
          </a:xfrm>
          <a:custGeom>
            <a:avLst/>
            <a:gdLst/>
            <a:ahLst/>
            <a:cxnLst/>
            <a:rect l="l" t="t" r="r" b="b"/>
            <a:pathLst>
              <a:path w="7161" h="1008" extrusionOk="0">
                <a:moveTo>
                  <a:pt x="504" y="1"/>
                </a:moveTo>
                <a:cubicBezTo>
                  <a:pt x="223" y="1"/>
                  <a:pt x="1" y="223"/>
                  <a:pt x="1" y="504"/>
                </a:cubicBezTo>
                <a:cubicBezTo>
                  <a:pt x="1" y="779"/>
                  <a:pt x="223" y="1008"/>
                  <a:pt x="504" y="1008"/>
                </a:cubicBezTo>
                <a:lnTo>
                  <a:pt x="6657" y="1008"/>
                </a:lnTo>
                <a:cubicBezTo>
                  <a:pt x="6932" y="1008"/>
                  <a:pt x="7161" y="779"/>
                  <a:pt x="7161" y="504"/>
                </a:cubicBezTo>
                <a:cubicBezTo>
                  <a:pt x="7161" y="223"/>
                  <a:pt x="6932" y="1"/>
                  <a:pt x="665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55;p22">
            <a:extLst>
              <a:ext uri="{FF2B5EF4-FFF2-40B4-BE49-F238E27FC236}">
                <a16:creationId xmlns:a16="http://schemas.microsoft.com/office/drawing/2014/main" id="{6A4B1475-5F25-48C0-898E-CA9B5627C3B2}"/>
              </a:ext>
            </a:extLst>
          </p:cNvPr>
          <p:cNvSpPr/>
          <p:nvPr/>
        </p:nvSpPr>
        <p:spPr>
          <a:xfrm>
            <a:off x="1854399" y="2509064"/>
            <a:ext cx="278133" cy="39112"/>
          </a:xfrm>
          <a:custGeom>
            <a:avLst/>
            <a:gdLst/>
            <a:ahLst/>
            <a:cxnLst/>
            <a:rect l="l" t="t" r="r" b="b"/>
            <a:pathLst>
              <a:path w="7161" h="1007" extrusionOk="0">
                <a:moveTo>
                  <a:pt x="504" y="0"/>
                </a:moveTo>
                <a:cubicBezTo>
                  <a:pt x="223" y="0"/>
                  <a:pt x="1" y="222"/>
                  <a:pt x="1" y="504"/>
                </a:cubicBezTo>
                <a:cubicBezTo>
                  <a:pt x="1" y="778"/>
                  <a:pt x="223" y="1007"/>
                  <a:pt x="504" y="1007"/>
                </a:cubicBezTo>
                <a:lnTo>
                  <a:pt x="6657" y="1007"/>
                </a:lnTo>
                <a:cubicBezTo>
                  <a:pt x="6932" y="1007"/>
                  <a:pt x="7161" y="778"/>
                  <a:pt x="7161" y="504"/>
                </a:cubicBezTo>
                <a:cubicBezTo>
                  <a:pt x="7161" y="222"/>
                  <a:pt x="6932" y="0"/>
                  <a:pt x="665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56;p22">
            <a:extLst>
              <a:ext uri="{FF2B5EF4-FFF2-40B4-BE49-F238E27FC236}">
                <a16:creationId xmlns:a16="http://schemas.microsoft.com/office/drawing/2014/main" id="{53C7FFA8-A3B9-414A-9478-08770FB227B0}"/>
              </a:ext>
            </a:extLst>
          </p:cNvPr>
          <p:cNvSpPr/>
          <p:nvPr/>
        </p:nvSpPr>
        <p:spPr>
          <a:xfrm>
            <a:off x="671800" y="1586161"/>
            <a:ext cx="2094000" cy="2094000"/>
          </a:xfrm>
          <a:prstGeom prst="blockArc">
            <a:avLst>
              <a:gd name="adj1" fmla="val 13113433"/>
              <a:gd name="adj2" fmla="val 18585592"/>
              <a:gd name="adj3" fmla="val 631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57;p22">
            <a:extLst>
              <a:ext uri="{FF2B5EF4-FFF2-40B4-BE49-F238E27FC236}">
                <a16:creationId xmlns:a16="http://schemas.microsoft.com/office/drawing/2014/main" id="{41AFAB12-D941-4967-8882-87B6731A45E5}"/>
              </a:ext>
            </a:extLst>
          </p:cNvPr>
          <p:cNvSpPr/>
          <p:nvPr/>
        </p:nvSpPr>
        <p:spPr>
          <a:xfrm rot="12975548">
            <a:off x="671853" y="1594960"/>
            <a:ext cx="2093879" cy="2093879"/>
          </a:xfrm>
          <a:prstGeom prst="blockArc">
            <a:avLst>
              <a:gd name="adj1" fmla="val 16260886"/>
              <a:gd name="adj2" fmla="val 18585592"/>
              <a:gd name="adj3" fmla="val 631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lide Number Placeholder 100">
            <a:extLst>
              <a:ext uri="{FF2B5EF4-FFF2-40B4-BE49-F238E27FC236}">
                <a16:creationId xmlns:a16="http://schemas.microsoft.com/office/drawing/2014/main" id="{DEF2A87E-BEAE-46F3-A3DB-180846A41C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01A8505F-EDF1-4670-BDC5-5FFC12BAF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2226" y="1172655"/>
            <a:ext cx="5818932" cy="3556845"/>
          </a:xfrm>
        </p:spPr>
        <p:txBody>
          <a:bodyPr/>
          <a:lstStyle/>
          <a:p>
            <a:r>
              <a:rPr lang="en-US" b="1"/>
              <a:t>Most Used Approach: Fuzzy</a:t>
            </a:r>
          </a:p>
          <a:p>
            <a:endParaRPr lang="en-US" b="1"/>
          </a:p>
          <a:p>
            <a:pPr>
              <a:buClr>
                <a:schemeClr val="accent2"/>
              </a:buClr>
            </a:pPr>
            <a:r>
              <a:rPr lang="en-US" b="1">
                <a:solidFill>
                  <a:schemeClr val="accent2"/>
                </a:solidFill>
              </a:rPr>
              <a:t>Most Used Attributes: </a:t>
            </a:r>
          </a:p>
          <a:p>
            <a:pPr lvl="1" algn="just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b="1">
                <a:solidFill>
                  <a:schemeClr val="accent1"/>
                </a:solidFill>
              </a:rPr>
              <a:t>Age</a:t>
            </a:r>
          </a:p>
          <a:p>
            <a:pPr lvl="1" algn="just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b="1">
                <a:solidFill>
                  <a:schemeClr val="accent1"/>
                </a:solidFill>
              </a:rPr>
              <a:t>PSA (Prostate-specific antigen) </a:t>
            </a:r>
          </a:p>
          <a:p>
            <a:pPr lvl="1" algn="just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b="1">
                <a:solidFill>
                  <a:schemeClr val="accent1"/>
                </a:solidFill>
              </a:rPr>
              <a:t>PV (Prostate Volume)</a:t>
            </a:r>
          </a:p>
          <a:p>
            <a:pPr>
              <a:buClr>
                <a:schemeClr val="accent2"/>
              </a:buClr>
            </a:pPr>
            <a:endParaRPr lang="en-US" b="1">
              <a:solidFill>
                <a:schemeClr val="accent2"/>
              </a:solidFill>
            </a:endParaRPr>
          </a:p>
          <a:p>
            <a:pPr>
              <a:buClr>
                <a:schemeClr val="accent2"/>
              </a:buClr>
            </a:pPr>
            <a:r>
              <a:rPr lang="en-US" b="1">
                <a:solidFill>
                  <a:schemeClr val="accent2"/>
                </a:solidFill>
              </a:rPr>
              <a:t>Diagnosing Symptoms</a:t>
            </a:r>
          </a:p>
          <a:p>
            <a:pPr marL="114300" indent="0">
              <a:buClr>
                <a:schemeClr val="accent2"/>
              </a:buClr>
              <a:buNone/>
            </a:pPr>
            <a:endParaRPr lang="en-US" sz="1600" b="1">
              <a:solidFill>
                <a:schemeClr val="accent2"/>
              </a:solidFill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F17E43A-624D-41BF-9A10-A3B760E3C886}"/>
              </a:ext>
            </a:extLst>
          </p:cNvPr>
          <p:cNvCxnSpPr>
            <a:cxnSpLocks/>
          </p:cNvCxnSpPr>
          <p:nvPr/>
        </p:nvCxnSpPr>
        <p:spPr>
          <a:xfrm flipV="1">
            <a:off x="2052000" y="1427357"/>
            <a:ext cx="1425086" cy="252000"/>
          </a:xfrm>
          <a:prstGeom prst="bentConnector3">
            <a:avLst>
              <a:gd name="adj1" fmla="val 36437"/>
            </a:avLst>
          </a:prstGeom>
          <a:ln w="22225">
            <a:solidFill>
              <a:schemeClr val="bg2"/>
            </a:solidFill>
          </a:ln>
          <a:effectLst>
            <a:glow>
              <a:schemeClr val="accent1">
                <a:alpha val="40000"/>
              </a:schemeClr>
            </a:glow>
            <a:reflection stA="45000" endPos="0" dist="508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0A9B4B2-2D68-4C87-9FA9-C5CEBC248B43}"/>
              </a:ext>
            </a:extLst>
          </p:cNvPr>
          <p:cNvCxnSpPr>
            <a:cxnSpLocks/>
          </p:cNvCxnSpPr>
          <p:nvPr/>
        </p:nvCxnSpPr>
        <p:spPr>
          <a:xfrm flipV="1">
            <a:off x="2678977" y="2074798"/>
            <a:ext cx="798109" cy="216604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2"/>
            </a:solidFill>
          </a:ln>
          <a:effectLst>
            <a:glow>
              <a:schemeClr val="accent1">
                <a:alpha val="40000"/>
              </a:schemeClr>
            </a:glow>
            <a:reflection stA="45000" endPos="0" dist="508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7884917-0932-4906-9F0A-AD4A7852D21D}"/>
              </a:ext>
            </a:extLst>
          </p:cNvPr>
          <p:cNvCxnSpPr>
            <a:cxnSpLocks/>
          </p:cNvCxnSpPr>
          <p:nvPr/>
        </p:nvCxnSpPr>
        <p:spPr>
          <a:xfrm rot="10800000">
            <a:off x="1050824" y="3339276"/>
            <a:ext cx="2426263" cy="702367"/>
          </a:xfrm>
          <a:prstGeom prst="bentConnector3">
            <a:avLst>
              <a:gd name="adj1" fmla="val 100557"/>
            </a:avLst>
          </a:prstGeom>
          <a:ln w="22225">
            <a:solidFill>
              <a:schemeClr val="accent2"/>
            </a:solidFill>
          </a:ln>
          <a:effectLst>
            <a:glow>
              <a:schemeClr val="accent1">
                <a:alpha val="40000"/>
              </a:schemeClr>
            </a:glow>
            <a:reflection stA="45000" endPos="0" dist="508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9">
            <a:extLst>
              <a:ext uri="{FF2B5EF4-FFF2-40B4-BE49-F238E27FC236}">
                <a16:creationId xmlns:a16="http://schemas.microsoft.com/office/drawing/2014/main" id="{D863EED4-1021-47C0-9DFF-58F6A2DBB82F}"/>
              </a:ext>
            </a:extLst>
          </p:cNvPr>
          <p:cNvSpPr txBox="1"/>
          <p:nvPr/>
        </p:nvSpPr>
        <p:spPr>
          <a:xfrm>
            <a:off x="122842" y="4774565"/>
            <a:ext cx="1850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>
                <a:solidFill>
                  <a:schemeClr val="bg2"/>
                </a:solidFill>
              </a:rPr>
              <a:t>Tawfik Hussein</a:t>
            </a:r>
          </a:p>
        </p:txBody>
      </p:sp>
    </p:spTree>
    <p:extLst>
      <p:ext uri="{BB962C8B-B14F-4D97-AF65-F5344CB8AC3E}">
        <p14:creationId xmlns:p14="http://schemas.microsoft.com/office/powerpoint/2010/main" val="605575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73;p24">
            <a:extLst>
              <a:ext uri="{FF2B5EF4-FFF2-40B4-BE49-F238E27FC236}">
                <a16:creationId xmlns:a16="http://schemas.microsoft.com/office/drawing/2014/main" id="{D48E8DAD-5E0D-4C96-ABF1-08C945378117}"/>
              </a:ext>
            </a:extLst>
          </p:cNvPr>
          <p:cNvSpPr/>
          <p:nvPr/>
        </p:nvSpPr>
        <p:spPr>
          <a:xfrm>
            <a:off x="70338" y="133281"/>
            <a:ext cx="1470074" cy="4826697"/>
          </a:xfrm>
          <a:prstGeom prst="round2DiagRect">
            <a:avLst>
              <a:gd name="adj1" fmla="val 40929"/>
              <a:gd name="adj2" fmla="val 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" name="Google Shape;1808;p42"/>
          <p:cNvSpPr txBox="1">
            <a:spLocks noGrp="1"/>
          </p:cNvSpPr>
          <p:nvPr>
            <p:ph type="title"/>
          </p:nvPr>
        </p:nvSpPr>
        <p:spPr>
          <a:xfrm>
            <a:off x="35168" y="2334317"/>
            <a:ext cx="1540413" cy="718372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chemeClr val="bg1"/>
                </a:solidFill>
              </a:rPr>
              <a:t>Flowchart </a:t>
            </a:r>
            <a:endParaRPr lang="en-US" sz="2600" b="0">
              <a:solidFill>
                <a:schemeClr val="bg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58171-54FF-49D3-BD67-15FE7F5FD0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A2938235-D1C6-4CDC-899B-B2A03630B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055" y="133282"/>
            <a:ext cx="7347103" cy="48266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8D573F-749E-4D4C-8190-39B33853C290}"/>
              </a:ext>
            </a:extLst>
          </p:cNvPr>
          <p:cNvSpPr txBox="1"/>
          <p:nvPr/>
        </p:nvSpPr>
        <p:spPr>
          <a:xfrm>
            <a:off x="0" y="4652201"/>
            <a:ext cx="134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Hamad </a:t>
            </a:r>
            <a:r>
              <a:rPr lang="en-US" sz="1200" err="1">
                <a:solidFill>
                  <a:schemeClr val="bg1"/>
                </a:solidFill>
              </a:rPr>
              <a:t>AlAjaji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" name="Slide Number Placeholder 100">
            <a:extLst>
              <a:ext uri="{FF2B5EF4-FFF2-40B4-BE49-F238E27FC236}">
                <a16:creationId xmlns:a16="http://schemas.microsoft.com/office/drawing/2014/main" id="{9E4F8AAB-43C7-41B7-9823-BD3E39B9473F}"/>
              </a:ext>
            </a:extLst>
          </p:cNvPr>
          <p:cNvSpPr txBox="1">
            <a:spLocks/>
          </p:cNvSpPr>
          <p:nvPr/>
        </p:nvSpPr>
        <p:spPr>
          <a:xfrm>
            <a:off x="8409705" y="47324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42"/>
          <p:cNvSpPr txBox="1">
            <a:spLocks noGrp="1"/>
          </p:cNvSpPr>
          <p:nvPr>
            <p:ph type="title"/>
          </p:nvPr>
        </p:nvSpPr>
        <p:spPr>
          <a:xfrm>
            <a:off x="436197" y="320131"/>
            <a:ext cx="5153100" cy="434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Rules</a:t>
            </a:r>
            <a:endParaRPr lang="en-US" sz="2600" b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58171-54FF-49D3-BD67-15FE7F5FD0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ED8BD4-F5BF-4AA2-A8E9-F31C08E4B4DE}"/>
              </a:ext>
            </a:extLst>
          </p:cNvPr>
          <p:cNvSpPr txBox="1"/>
          <p:nvPr/>
        </p:nvSpPr>
        <p:spPr>
          <a:xfrm>
            <a:off x="740997" y="876677"/>
            <a:ext cx="8588857" cy="4330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b="1">
                <a:solidFill>
                  <a:schemeClr val="bg2"/>
                </a:solidFill>
                <a:effectLst/>
                <a:latin typeface="Fira Sans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R1</a:t>
            </a:r>
            <a:r>
              <a:rPr lang="en-US">
                <a:solidFill>
                  <a:schemeClr val="bg2"/>
                </a:solidFill>
                <a:effectLst/>
                <a:latin typeface="Fira Sans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: IF a patient is Very Young and has Prostate Volume (PV) Very Small and PSA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>
                <a:solidFill>
                  <a:schemeClr val="bg2"/>
                </a:solidFill>
                <a:effectLst/>
                <a:latin typeface="Fira Sans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level is Very Low THEN Prostate Cancer Risk Level is Very Low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b="1">
                <a:solidFill>
                  <a:schemeClr val="bg2"/>
                </a:solidFill>
                <a:effectLst/>
                <a:latin typeface="Fira Sans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R2</a:t>
            </a:r>
            <a:r>
              <a:rPr lang="en-US">
                <a:solidFill>
                  <a:schemeClr val="bg2"/>
                </a:solidFill>
                <a:effectLst/>
                <a:latin typeface="Fira Sans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: IF a patient is Very Young and has Prostate Volume (PV) Very Small and PSA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>
                <a:solidFill>
                  <a:schemeClr val="bg2"/>
                </a:solidFill>
                <a:effectLst/>
                <a:latin typeface="Fira Sans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level is Low THEN Prostate Cancer Risk Level is Very Low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b="1">
                <a:solidFill>
                  <a:schemeClr val="bg2"/>
                </a:solidFill>
                <a:effectLst/>
                <a:latin typeface="Fira Sans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R3</a:t>
            </a:r>
            <a:r>
              <a:rPr lang="en-US">
                <a:solidFill>
                  <a:schemeClr val="bg2"/>
                </a:solidFill>
                <a:effectLst/>
                <a:latin typeface="Fira Sans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: IF a patient is Very Young and has Prostate Volume (PV) Very Small and PSA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>
                <a:solidFill>
                  <a:schemeClr val="bg2"/>
                </a:solidFill>
                <a:effectLst/>
                <a:latin typeface="Fira Sans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level is Middle THEN Prostate Cancer Risk Level is Low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>
                <a:solidFill>
                  <a:schemeClr val="bg2"/>
                </a:solidFill>
                <a:latin typeface="Fira Sans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…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b="1">
                <a:solidFill>
                  <a:schemeClr val="bg2"/>
                </a:solidFill>
                <a:effectLst/>
                <a:latin typeface="Fira Sans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R125</a:t>
            </a:r>
            <a:r>
              <a:rPr lang="en-US">
                <a:solidFill>
                  <a:schemeClr val="bg2"/>
                </a:solidFill>
                <a:effectLst/>
                <a:latin typeface="Fira Sans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: IF a patient is Very Old and has Prostate Volume (PV) Very Large and PSA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>
                <a:solidFill>
                  <a:schemeClr val="bg2"/>
                </a:solidFill>
                <a:effectLst/>
                <a:latin typeface="Fira Sans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level is Very High THEN Prostate Cancer Risk Level is Very High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Google Shape;573;p24">
            <a:extLst>
              <a:ext uri="{FF2B5EF4-FFF2-40B4-BE49-F238E27FC236}">
                <a16:creationId xmlns:a16="http://schemas.microsoft.com/office/drawing/2014/main" id="{B732F02C-D728-4400-A5A7-0C39DB7C4320}"/>
              </a:ext>
            </a:extLst>
          </p:cNvPr>
          <p:cNvSpPr/>
          <p:nvPr/>
        </p:nvSpPr>
        <p:spPr>
          <a:xfrm>
            <a:off x="304800" y="1034615"/>
            <a:ext cx="436197" cy="182141"/>
          </a:xfrm>
          <a:prstGeom prst="round2DiagRect">
            <a:avLst>
              <a:gd name="adj1" fmla="val 40929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573;p24">
            <a:extLst>
              <a:ext uri="{FF2B5EF4-FFF2-40B4-BE49-F238E27FC236}">
                <a16:creationId xmlns:a16="http://schemas.microsoft.com/office/drawing/2014/main" id="{191E56CC-85F0-409E-AD28-2F7813D706C4}"/>
              </a:ext>
            </a:extLst>
          </p:cNvPr>
          <p:cNvSpPr/>
          <p:nvPr/>
        </p:nvSpPr>
        <p:spPr>
          <a:xfrm>
            <a:off x="304799" y="1871122"/>
            <a:ext cx="436197" cy="182141"/>
          </a:xfrm>
          <a:prstGeom prst="round2DiagRect">
            <a:avLst>
              <a:gd name="adj1" fmla="val 40929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573;p24">
            <a:extLst>
              <a:ext uri="{FF2B5EF4-FFF2-40B4-BE49-F238E27FC236}">
                <a16:creationId xmlns:a16="http://schemas.microsoft.com/office/drawing/2014/main" id="{F58C081F-BFD5-44DA-9325-2640DBB4C0D2}"/>
              </a:ext>
            </a:extLst>
          </p:cNvPr>
          <p:cNvSpPr/>
          <p:nvPr/>
        </p:nvSpPr>
        <p:spPr>
          <a:xfrm>
            <a:off x="304799" y="2707629"/>
            <a:ext cx="436197" cy="182141"/>
          </a:xfrm>
          <a:prstGeom prst="round2DiagRect">
            <a:avLst>
              <a:gd name="adj1" fmla="val 40929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73;p24">
            <a:extLst>
              <a:ext uri="{FF2B5EF4-FFF2-40B4-BE49-F238E27FC236}">
                <a16:creationId xmlns:a16="http://schemas.microsoft.com/office/drawing/2014/main" id="{2978BA12-B7A0-43E6-8DB1-3C5A0DD78EF9}"/>
              </a:ext>
            </a:extLst>
          </p:cNvPr>
          <p:cNvSpPr/>
          <p:nvPr/>
        </p:nvSpPr>
        <p:spPr>
          <a:xfrm>
            <a:off x="304799" y="3952223"/>
            <a:ext cx="436197" cy="182141"/>
          </a:xfrm>
          <a:prstGeom prst="round2DiagRect">
            <a:avLst>
              <a:gd name="adj1" fmla="val 40929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30DE94-6D19-471F-A511-E7323C058B4D}"/>
              </a:ext>
            </a:extLst>
          </p:cNvPr>
          <p:cNvSpPr txBox="1"/>
          <p:nvPr/>
        </p:nvSpPr>
        <p:spPr>
          <a:xfrm>
            <a:off x="0" y="4807430"/>
            <a:ext cx="1850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2"/>
                </a:solidFill>
              </a:rPr>
              <a:t>Mohammed Alnemer</a:t>
            </a:r>
          </a:p>
        </p:txBody>
      </p:sp>
    </p:spTree>
    <p:extLst>
      <p:ext uri="{BB962C8B-B14F-4D97-AF65-F5344CB8AC3E}">
        <p14:creationId xmlns:p14="http://schemas.microsoft.com/office/powerpoint/2010/main" val="2874771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4" name="Google Shape;1794;p42"/>
          <p:cNvGrpSpPr/>
          <p:nvPr/>
        </p:nvGrpSpPr>
        <p:grpSpPr>
          <a:xfrm>
            <a:off x="543019" y="1205353"/>
            <a:ext cx="8067853" cy="3434583"/>
            <a:chOff x="543019" y="1205353"/>
            <a:chExt cx="8067853" cy="3434583"/>
          </a:xfrm>
        </p:grpSpPr>
        <p:sp>
          <p:nvSpPr>
            <p:cNvPr id="1795" name="Google Shape;1795;p42"/>
            <p:cNvSpPr txBox="1"/>
            <p:nvPr/>
          </p:nvSpPr>
          <p:spPr>
            <a:xfrm flipH="1">
              <a:off x="545322" y="1795707"/>
              <a:ext cx="3543032" cy="583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2- Develop the model</a:t>
              </a:r>
              <a:endParaRPr sz="28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96" name="Google Shape;1796;p42"/>
            <p:cNvSpPr txBox="1"/>
            <p:nvPr/>
          </p:nvSpPr>
          <p:spPr>
            <a:xfrm flipH="1">
              <a:off x="543021" y="3212828"/>
              <a:ext cx="4009519" cy="583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4- Implementation</a:t>
              </a:r>
              <a:endParaRPr sz="2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97" name="Google Shape;1797;p42"/>
            <p:cNvSpPr txBox="1"/>
            <p:nvPr/>
          </p:nvSpPr>
          <p:spPr>
            <a:xfrm flipH="1">
              <a:off x="543019" y="1205353"/>
              <a:ext cx="4336623" cy="4785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1- Research about the disease</a:t>
              </a:r>
              <a:endParaRPr sz="2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98" name="Google Shape;1798;p42"/>
            <p:cNvSpPr txBox="1"/>
            <p:nvPr/>
          </p:nvSpPr>
          <p:spPr>
            <a:xfrm flipH="1">
              <a:off x="543020" y="2486770"/>
              <a:ext cx="4219502" cy="583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3- Fuzzy approach and Rules</a:t>
              </a:r>
              <a:endParaRPr sz="2800" b="1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806" name="Google Shape;1806;p42"/>
            <p:cNvSpPr/>
            <p:nvPr/>
          </p:nvSpPr>
          <p:spPr>
            <a:xfrm rot="13500000">
              <a:off x="7079666" y="2710149"/>
              <a:ext cx="1073498" cy="1988915"/>
            </a:xfrm>
            <a:custGeom>
              <a:avLst/>
              <a:gdLst/>
              <a:ahLst/>
              <a:cxnLst/>
              <a:rect l="l" t="t" r="r" b="b"/>
              <a:pathLst>
                <a:path w="34144" h="63260" extrusionOk="0">
                  <a:moveTo>
                    <a:pt x="14161" y="0"/>
                  </a:moveTo>
                  <a:lnTo>
                    <a:pt x="12611" y="1634"/>
                  </a:lnTo>
                  <a:lnTo>
                    <a:pt x="9762" y="5028"/>
                  </a:lnTo>
                  <a:lnTo>
                    <a:pt x="7248" y="8630"/>
                  </a:lnTo>
                  <a:lnTo>
                    <a:pt x="5112" y="12401"/>
                  </a:lnTo>
                  <a:lnTo>
                    <a:pt x="3352" y="16339"/>
                  </a:lnTo>
                  <a:lnTo>
                    <a:pt x="1970" y="20361"/>
                  </a:lnTo>
                  <a:lnTo>
                    <a:pt x="922" y="24508"/>
                  </a:lnTo>
                  <a:lnTo>
                    <a:pt x="294" y="28697"/>
                  </a:lnTo>
                  <a:lnTo>
                    <a:pt x="1" y="32929"/>
                  </a:lnTo>
                  <a:lnTo>
                    <a:pt x="84" y="37202"/>
                  </a:lnTo>
                  <a:lnTo>
                    <a:pt x="545" y="41433"/>
                  </a:lnTo>
                  <a:lnTo>
                    <a:pt x="1383" y="45622"/>
                  </a:lnTo>
                  <a:lnTo>
                    <a:pt x="2598" y="49728"/>
                  </a:lnTo>
                  <a:lnTo>
                    <a:pt x="4190" y="53749"/>
                  </a:lnTo>
                  <a:lnTo>
                    <a:pt x="6201" y="57687"/>
                  </a:lnTo>
                  <a:lnTo>
                    <a:pt x="8547" y="61458"/>
                  </a:lnTo>
                  <a:lnTo>
                    <a:pt x="9888" y="63259"/>
                  </a:lnTo>
                  <a:lnTo>
                    <a:pt x="14203" y="47256"/>
                  </a:lnTo>
                  <a:lnTo>
                    <a:pt x="26770" y="43905"/>
                  </a:lnTo>
                  <a:lnTo>
                    <a:pt x="26226" y="42732"/>
                  </a:lnTo>
                  <a:lnTo>
                    <a:pt x="25430" y="40344"/>
                  </a:lnTo>
                  <a:lnTo>
                    <a:pt x="24885" y="37872"/>
                  </a:lnTo>
                  <a:lnTo>
                    <a:pt x="24592" y="35316"/>
                  </a:lnTo>
                  <a:lnTo>
                    <a:pt x="24592" y="34060"/>
                  </a:lnTo>
                  <a:lnTo>
                    <a:pt x="24592" y="32677"/>
                  </a:lnTo>
                  <a:lnTo>
                    <a:pt x="24927" y="29912"/>
                  </a:lnTo>
                  <a:lnTo>
                    <a:pt x="25556" y="27231"/>
                  </a:lnTo>
                  <a:lnTo>
                    <a:pt x="26519" y="24676"/>
                  </a:lnTo>
                  <a:lnTo>
                    <a:pt x="27734" y="22246"/>
                  </a:lnTo>
                  <a:lnTo>
                    <a:pt x="29242" y="19984"/>
                  </a:lnTo>
                  <a:lnTo>
                    <a:pt x="31044" y="17889"/>
                  </a:lnTo>
                  <a:lnTo>
                    <a:pt x="33054" y="16004"/>
                  </a:lnTo>
                  <a:lnTo>
                    <a:pt x="34144" y="15166"/>
                  </a:lnTo>
                  <a:lnTo>
                    <a:pt x="31337" y="4609"/>
                  </a:lnTo>
                  <a:lnTo>
                    <a:pt x="141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803;p42">
              <a:extLst>
                <a:ext uri="{FF2B5EF4-FFF2-40B4-BE49-F238E27FC236}">
                  <a16:creationId xmlns:a16="http://schemas.microsoft.com/office/drawing/2014/main" id="{2D1E2955-0848-41FA-BDF2-34C19BAD0F0A}"/>
                </a:ext>
              </a:extLst>
            </p:cNvPr>
            <p:cNvSpPr/>
            <p:nvPr/>
          </p:nvSpPr>
          <p:spPr>
            <a:xfrm rot="13500000">
              <a:off x="5169536" y="2994130"/>
              <a:ext cx="2157529" cy="1134084"/>
            </a:xfrm>
            <a:custGeom>
              <a:avLst/>
              <a:gdLst/>
              <a:ahLst/>
              <a:cxnLst/>
              <a:rect l="l" t="t" r="r" b="b"/>
              <a:pathLst>
                <a:path w="68623" h="36071" extrusionOk="0">
                  <a:moveTo>
                    <a:pt x="31253" y="0"/>
                  </a:moveTo>
                  <a:lnTo>
                    <a:pt x="29075" y="42"/>
                  </a:lnTo>
                  <a:lnTo>
                    <a:pt x="24844" y="419"/>
                  </a:lnTo>
                  <a:lnTo>
                    <a:pt x="20654" y="1173"/>
                  </a:lnTo>
                  <a:lnTo>
                    <a:pt x="16591" y="2262"/>
                  </a:lnTo>
                  <a:lnTo>
                    <a:pt x="12611" y="3728"/>
                  </a:lnTo>
                  <a:lnTo>
                    <a:pt x="8757" y="5572"/>
                  </a:lnTo>
                  <a:lnTo>
                    <a:pt x="5112" y="7708"/>
                  </a:lnTo>
                  <a:lnTo>
                    <a:pt x="1635" y="10180"/>
                  </a:lnTo>
                  <a:lnTo>
                    <a:pt x="1" y="11563"/>
                  </a:lnTo>
                  <a:lnTo>
                    <a:pt x="16968" y="16129"/>
                  </a:lnTo>
                  <a:lnTo>
                    <a:pt x="20068" y="27440"/>
                  </a:lnTo>
                  <a:lnTo>
                    <a:pt x="21073" y="26895"/>
                  </a:lnTo>
                  <a:lnTo>
                    <a:pt x="23210" y="26016"/>
                  </a:lnTo>
                  <a:lnTo>
                    <a:pt x="25388" y="25304"/>
                  </a:lnTo>
                  <a:lnTo>
                    <a:pt x="27609" y="24843"/>
                  </a:lnTo>
                  <a:lnTo>
                    <a:pt x="29829" y="24633"/>
                  </a:lnTo>
                  <a:lnTo>
                    <a:pt x="32049" y="24591"/>
                  </a:lnTo>
                  <a:lnTo>
                    <a:pt x="34228" y="24759"/>
                  </a:lnTo>
                  <a:lnTo>
                    <a:pt x="36406" y="25178"/>
                  </a:lnTo>
                  <a:lnTo>
                    <a:pt x="38543" y="25722"/>
                  </a:lnTo>
                  <a:lnTo>
                    <a:pt x="40595" y="26518"/>
                  </a:lnTo>
                  <a:lnTo>
                    <a:pt x="42564" y="27482"/>
                  </a:lnTo>
                  <a:lnTo>
                    <a:pt x="44450" y="28655"/>
                  </a:lnTo>
                  <a:lnTo>
                    <a:pt x="46251" y="29996"/>
                  </a:lnTo>
                  <a:lnTo>
                    <a:pt x="47885" y="31504"/>
                  </a:lnTo>
                  <a:lnTo>
                    <a:pt x="49435" y="33221"/>
                  </a:lnTo>
                  <a:lnTo>
                    <a:pt x="50776" y="35065"/>
                  </a:lnTo>
                  <a:lnTo>
                    <a:pt x="51404" y="36070"/>
                  </a:lnTo>
                  <a:lnTo>
                    <a:pt x="64726" y="32509"/>
                  </a:lnTo>
                  <a:lnTo>
                    <a:pt x="68622" y="17888"/>
                  </a:lnTo>
                  <a:lnTo>
                    <a:pt x="66904" y="15794"/>
                  </a:lnTo>
                  <a:lnTo>
                    <a:pt x="63050" y="12023"/>
                  </a:lnTo>
                  <a:lnTo>
                    <a:pt x="58861" y="8714"/>
                  </a:lnTo>
                  <a:lnTo>
                    <a:pt x="54336" y="5907"/>
                  </a:lnTo>
                  <a:lnTo>
                    <a:pt x="49561" y="3603"/>
                  </a:lnTo>
                  <a:lnTo>
                    <a:pt x="44533" y="1843"/>
                  </a:lnTo>
                  <a:lnTo>
                    <a:pt x="39297" y="670"/>
                  </a:lnTo>
                  <a:lnTo>
                    <a:pt x="33976" y="42"/>
                  </a:lnTo>
                  <a:lnTo>
                    <a:pt x="312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804;p42">
              <a:extLst>
                <a:ext uri="{FF2B5EF4-FFF2-40B4-BE49-F238E27FC236}">
                  <a16:creationId xmlns:a16="http://schemas.microsoft.com/office/drawing/2014/main" id="{A5AB0EBC-9939-465C-869A-B7541AC43FF5}"/>
                </a:ext>
              </a:extLst>
            </p:cNvPr>
            <p:cNvSpPr/>
            <p:nvPr/>
          </p:nvSpPr>
          <p:spPr>
            <a:xfrm rot="13500000">
              <a:off x="5837755" y="1235196"/>
              <a:ext cx="1080069" cy="1927009"/>
            </a:xfrm>
            <a:custGeom>
              <a:avLst/>
              <a:gdLst/>
              <a:ahLst/>
              <a:cxnLst/>
              <a:rect l="l" t="t" r="r" b="b"/>
              <a:pathLst>
                <a:path w="34353" h="61291" extrusionOk="0">
                  <a:moveTo>
                    <a:pt x="26016" y="1"/>
                  </a:moveTo>
                  <a:lnTo>
                    <a:pt x="22288" y="13993"/>
                  </a:lnTo>
                  <a:lnTo>
                    <a:pt x="7918" y="17847"/>
                  </a:lnTo>
                  <a:lnTo>
                    <a:pt x="8672" y="19732"/>
                  </a:lnTo>
                  <a:lnTo>
                    <a:pt x="9594" y="23670"/>
                  </a:lnTo>
                  <a:lnTo>
                    <a:pt x="9804" y="27608"/>
                  </a:lnTo>
                  <a:lnTo>
                    <a:pt x="9427" y="31462"/>
                  </a:lnTo>
                  <a:lnTo>
                    <a:pt x="8379" y="35233"/>
                  </a:lnTo>
                  <a:lnTo>
                    <a:pt x="6704" y="38794"/>
                  </a:lnTo>
                  <a:lnTo>
                    <a:pt x="4441" y="42020"/>
                  </a:lnTo>
                  <a:lnTo>
                    <a:pt x="1634" y="44868"/>
                  </a:lnTo>
                  <a:lnTo>
                    <a:pt x="1" y="46125"/>
                  </a:lnTo>
                  <a:lnTo>
                    <a:pt x="2807" y="56682"/>
                  </a:lnTo>
                  <a:lnTo>
                    <a:pt x="20026" y="61290"/>
                  </a:lnTo>
                  <a:lnTo>
                    <a:pt x="21576" y="59740"/>
                  </a:lnTo>
                  <a:lnTo>
                    <a:pt x="24341" y="56473"/>
                  </a:lnTo>
                  <a:lnTo>
                    <a:pt x="26770" y="52996"/>
                  </a:lnTo>
                  <a:lnTo>
                    <a:pt x="28907" y="49393"/>
                  </a:lnTo>
                  <a:lnTo>
                    <a:pt x="30666" y="45622"/>
                  </a:lnTo>
                  <a:lnTo>
                    <a:pt x="32091" y="41768"/>
                  </a:lnTo>
                  <a:lnTo>
                    <a:pt x="33180" y="37788"/>
                  </a:lnTo>
                  <a:lnTo>
                    <a:pt x="33934" y="33767"/>
                  </a:lnTo>
                  <a:lnTo>
                    <a:pt x="34311" y="29661"/>
                  </a:lnTo>
                  <a:lnTo>
                    <a:pt x="34353" y="25556"/>
                  </a:lnTo>
                  <a:lnTo>
                    <a:pt x="34060" y="21492"/>
                  </a:lnTo>
                  <a:lnTo>
                    <a:pt x="33431" y="17386"/>
                  </a:lnTo>
                  <a:lnTo>
                    <a:pt x="32426" y="13365"/>
                  </a:lnTo>
                  <a:lnTo>
                    <a:pt x="31043" y="9427"/>
                  </a:lnTo>
                  <a:lnTo>
                    <a:pt x="29326" y="5572"/>
                  </a:lnTo>
                  <a:lnTo>
                    <a:pt x="27231" y="1802"/>
                  </a:lnTo>
                  <a:lnTo>
                    <a:pt x="260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805;p42">
              <a:extLst>
                <a:ext uri="{FF2B5EF4-FFF2-40B4-BE49-F238E27FC236}">
                  <a16:creationId xmlns:a16="http://schemas.microsoft.com/office/drawing/2014/main" id="{469D8D20-C1D0-4AC8-BD84-8448EBD15766}"/>
                </a:ext>
              </a:extLst>
            </p:cNvPr>
            <p:cNvSpPr/>
            <p:nvPr/>
          </p:nvSpPr>
          <p:spPr>
            <a:xfrm rot="13500000">
              <a:off x="6657660" y="1784741"/>
              <a:ext cx="2100874" cy="1115660"/>
            </a:xfrm>
            <a:custGeom>
              <a:avLst/>
              <a:gdLst/>
              <a:ahLst/>
              <a:cxnLst/>
              <a:rect l="l" t="t" r="r" b="b"/>
              <a:pathLst>
                <a:path w="66821" h="35485" extrusionOk="0">
                  <a:moveTo>
                    <a:pt x="16004" y="1"/>
                  </a:moveTo>
                  <a:lnTo>
                    <a:pt x="4357" y="3101"/>
                  </a:lnTo>
                  <a:lnTo>
                    <a:pt x="1" y="19481"/>
                  </a:lnTo>
                  <a:lnTo>
                    <a:pt x="1634" y="21241"/>
                  </a:lnTo>
                  <a:lnTo>
                    <a:pt x="5153" y="24466"/>
                  </a:lnTo>
                  <a:lnTo>
                    <a:pt x="8924" y="27315"/>
                  </a:lnTo>
                  <a:lnTo>
                    <a:pt x="12904" y="29703"/>
                  </a:lnTo>
                  <a:lnTo>
                    <a:pt x="17051" y="31714"/>
                  </a:lnTo>
                  <a:lnTo>
                    <a:pt x="21324" y="33264"/>
                  </a:lnTo>
                  <a:lnTo>
                    <a:pt x="25723" y="34437"/>
                  </a:lnTo>
                  <a:lnTo>
                    <a:pt x="30206" y="35191"/>
                  </a:lnTo>
                  <a:lnTo>
                    <a:pt x="34730" y="35484"/>
                  </a:lnTo>
                  <a:lnTo>
                    <a:pt x="39296" y="35359"/>
                  </a:lnTo>
                  <a:lnTo>
                    <a:pt x="43779" y="34814"/>
                  </a:lnTo>
                  <a:lnTo>
                    <a:pt x="48261" y="33850"/>
                  </a:lnTo>
                  <a:lnTo>
                    <a:pt x="52660" y="32426"/>
                  </a:lnTo>
                  <a:lnTo>
                    <a:pt x="56891" y="30583"/>
                  </a:lnTo>
                  <a:lnTo>
                    <a:pt x="61039" y="28321"/>
                  </a:lnTo>
                  <a:lnTo>
                    <a:pt x="64977" y="25598"/>
                  </a:lnTo>
                  <a:lnTo>
                    <a:pt x="66820" y="24047"/>
                  </a:lnTo>
                  <a:lnTo>
                    <a:pt x="49812" y="19481"/>
                  </a:lnTo>
                  <a:lnTo>
                    <a:pt x="46753" y="8170"/>
                  </a:lnTo>
                  <a:lnTo>
                    <a:pt x="45748" y="8673"/>
                  </a:lnTo>
                  <a:lnTo>
                    <a:pt x="43653" y="9552"/>
                  </a:lnTo>
                  <a:lnTo>
                    <a:pt x="41517" y="10181"/>
                  </a:lnTo>
                  <a:lnTo>
                    <a:pt x="39380" y="10642"/>
                  </a:lnTo>
                  <a:lnTo>
                    <a:pt x="37244" y="10851"/>
                  </a:lnTo>
                  <a:lnTo>
                    <a:pt x="35065" y="10893"/>
                  </a:lnTo>
                  <a:lnTo>
                    <a:pt x="31839" y="10600"/>
                  </a:lnTo>
                  <a:lnTo>
                    <a:pt x="27734" y="9511"/>
                  </a:lnTo>
                  <a:lnTo>
                    <a:pt x="24801" y="8170"/>
                  </a:lnTo>
                  <a:lnTo>
                    <a:pt x="22916" y="7081"/>
                  </a:lnTo>
                  <a:lnTo>
                    <a:pt x="21157" y="5782"/>
                  </a:lnTo>
                  <a:lnTo>
                    <a:pt x="19523" y="4358"/>
                  </a:lnTo>
                  <a:lnTo>
                    <a:pt x="17973" y="2724"/>
                  </a:lnTo>
                  <a:lnTo>
                    <a:pt x="16590" y="964"/>
                  </a:lnTo>
                  <a:lnTo>
                    <a:pt x="160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96;p42">
              <a:extLst>
                <a:ext uri="{FF2B5EF4-FFF2-40B4-BE49-F238E27FC236}">
                  <a16:creationId xmlns:a16="http://schemas.microsoft.com/office/drawing/2014/main" id="{23631D06-B4FB-4CD5-8993-8440A8A183F1}"/>
                </a:ext>
              </a:extLst>
            </p:cNvPr>
            <p:cNvSpPr txBox="1"/>
            <p:nvPr/>
          </p:nvSpPr>
          <p:spPr>
            <a:xfrm flipH="1">
              <a:off x="543019" y="3873208"/>
              <a:ext cx="4009519" cy="583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5- Testing the cases</a:t>
              </a:r>
              <a:endParaRPr sz="2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808" name="Google Shape;1808;p42"/>
          <p:cNvSpPr txBox="1">
            <a:spLocks noGrp="1"/>
          </p:cNvSpPr>
          <p:nvPr>
            <p:ph type="title"/>
          </p:nvPr>
        </p:nvSpPr>
        <p:spPr>
          <a:xfrm>
            <a:off x="1995450" y="352425"/>
            <a:ext cx="5153100" cy="434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Implementation </a:t>
            </a:r>
            <a:endParaRPr sz="1400" b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013CC5-3E5C-4871-A618-50CE68D1E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B1C5F5-4DD2-459A-A4AB-9D7116ECD174}"/>
              </a:ext>
            </a:extLst>
          </p:cNvPr>
          <p:cNvSpPr txBox="1"/>
          <p:nvPr/>
        </p:nvSpPr>
        <p:spPr>
          <a:xfrm>
            <a:off x="0" y="4807430"/>
            <a:ext cx="1850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2"/>
                </a:solidFill>
              </a:rPr>
              <a:t>Mohammed Alnemer</a:t>
            </a:r>
          </a:p>
        </p:txBody>
      </p:sp>
    </p:spTree>
    <p:extLst>
      <p:ext uri="{BB962C8B-B14F-4D97-AF65-F5344CB8AC3E}">
        <p14:creationId xmlns:p14="http://schemas.microsoft.com/office/powerpoint/2010/main" val="2855027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ED8E-1706-4E7D-82FB-61FE9063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Testing (No Risk)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F169F1-DCA9-43A0-AD4A-B0A8D5B4B2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Google Shape;572;p24">
            <a:extLst>
              <a:ext uri="{FF2B5EF4-FFF2-40B4-BE49-F238E27FC236}">
                <a16:creationId xmlns:a16="http://schemas.microsoft.com/office/drawing/2014/main" id="{F648ECFF-5F03-470E-B69F-A6674B2F0518}"/>
              </a:ext>
            </a:extLst>
          </p:cNvPr>
          <p:cNvSpPr/>
          <p:nvPr/>
        </p:nvSpPr>
        <p:spPr>
          <a:xfrm>
            <a:off x="457200" y="1595924"/>
            <a:ext cx="420029" cy="3325481"/>
          </a:xfrm>
          <a:prstGeom prst="round2DiagRect">
            <a:avLst>
              <a:gd name="adj1" fmla="val 38588"/>
              <a:gd name="adj2" fmla="val 0"/>
            </a:avLst>
          </a:prstGeom>
          <a:solidFill>
            <a:srgbClr val="000000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73;p24">
            <a:extLst>
              <a:ext uri="{FF2B5EF4-FFF2-40B4-BE49-F238E27FC236}">
                <a16:creationId xmlns:a16="http://schemas.microsoft.com/office/drawing/2014/main" id="{1FE7E942-992F-46FF-B555-D271F99FBB7A}"/>
              </a:ext>
            </a:extLst>
          </p:cNvPr>
          <p:cNvSpPr/>
          <p:nvPr/>
        </p:nvSpPr>
        <p:spPr>
          <a:xfrm>
            <a:off x="457200" y="1141574"/>
            <a:ext cx="420029" cy="1599690"/>
          </a:xfrm>
          <a:prstGeom prst="round2DiagRect">
            <a:avLst>
              <a:gd name="adj1" fmla="val 40929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975EC384-00F1-4623-8F59-20A398D95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771" y="1518767"/>
            <a:ext cx="7384687" cy="3210733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4C406CE8-F95C-40FE-BB6C-605DD2748C33}"/>
              </a:ext>
            </a:extLst>
          </p:cNvPr>
          <p:cNvSpPr txBox="1"/>
          <p:nvPr/>
        </p:nvSpPr>
        <p:spPr>
          <a:xfrm>
            <a:off x="7170927" y="4649898"/>
            <a:ext cx="1850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200" err="1"/>
              <a:t>Mersudin</a:t>
            </a:r>
            <a:r>
              <a:rPr lang="en-GB" sz="1200"/>
              <a:t> </a:t>
            </a:r>
            <a:r>
              <a:rPr lang="en-GB" sz="1200" err="1"/>
              <a:t>Hasanovic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03492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ED8E-1706-4E7D-82FB-61FE9063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Testing (Very Low Risk) 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F169F1-DCA9-43A0-AD4A-B0A8D5B4B2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Google Shape;572;p24">
            <a:extLst>
              <a:ext uri="{FF2B5EF4-FFF2-40B4-BE49-F238E27FC236}">
                <a16:creationId xmlns:a16="http://schemas.microsoft.com/office/drawing/2014/main" id="{D5A40079-AC31-49B1-9FC3-814E83F4920B}"/>
              </a:ext>
            </a:extLst>
          </p:cNvPr>
          <p:cNvSpPr/>
          <p:nvPr/>
        </p:nvSpPr>
        <p:spPr>
          <a:xfrm>
            <a:off x="457200" y="1595924"/>
            <a:ext cx="420029" cy="3325481"/>
          </a:xfrm>
          <a:prstGeom prst="round2DiagRect">
            <a:avLst>
              <a:gd name="adj1" fmla="val 38588"/>
              <a:gd name="adj2" fmla="val 0"/>
            </a:avLst>
          </a:prstGeom>
          <a:solidFill>
            <a:srgbClr val="000000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73;p24">
            <a:extLst>
              <a:ext uri="{FF2B5EF4-FFF2-40B4-BE49-F238E27FC236}">
                <a16:creationId xmlns:a16="http://schemas.microsoft.com/office/drawing/2014/main" id="{2FF20AF9-0418-4B95-9590-4F1A84935408}"/>
              </a:ext>
            </a:extLst>
          </p:cNvPr>
          <p:cNvSpPr/>
          <p:nvPr/>
        </p:nvSpPr>
        <p:spPr>
          <a:xfrm>
            <a:off x="457200" y="1141574"/>
            <a:ext cx="420029" cy="1599690"/>
          </a:xfrm>
          <a:prstGeom prst="round2DiagRect">
            <a:avLst>
              <a:gd name="adj1" fmla="val 40929"/>
              <a:gd name="adj2" fmla="val 0"/>
            </a:avLst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1DAA86B-0A05-4BBD-BBE2-16FB72EC8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918" y="1307014"/>
            <a:ext cx="6460164" cy="3605021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301484CD-BF89-44DE-BC66-40E075AA3AE0}"/>
              </a:ext>
            </a:extLst>
          </p:cNvPr>
          <p:cNvSpPr txBox="1"/>
          <p:nvPr/>
        </p:nvSpPr>
        <p:spPr>
          <a:xfrm>
            <a:off x="7170927" y="4649898"/>
            <a:ext cx="1850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200" err="1"/>
              <a:t>Mersudin</a:t>
            </a:r>
            <a:r>
              <a:rPr lang="en-GB" sz="1200"/>
              <a:t> </a:t>
            </a:r>
            <a:r>
              <a:rPr lang="en-GB" sz="1200" err="1"/>
              <a:t>Hasanovic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512160303"/>
      </p:ext>
    </p:extLst>
  </p:cSld>
  <p:clrMapOvr>
    <a:masterClrMapping/>
  </p:clrMapOvr>
</p:sld>
</file>

<file path=ppt/theme/theme1.xml><?xml version="1.0" encoding="utf-8"?>
<a:theme xmlns:a="http://schemas.openxmlformats.org/drawingml/2006/main" name="Market Research Infographics by Slidesgo">
  <a:themeElements>
    <a:clrScheme name="Simple Light">
      <a:dk1>
        <a:srgbClr val="000000"/>
      </a:dk1>
      <a:lt1>
        <a:srgbClr val="FFFFFF"/>
      </a:lt1>
      <a:dk2>
        <a:srgbClr val="265768"/>
      </a:dk2>
      <a:lt2>
        <a:srgbClr val="517B96"/>
      </a:lt2>
      <a:accent1>
        <a:srgbClr val="76A4C0"/>
      </a:accent1>
      <a:accent2>
        <a:srgbClr val="00A68F"/>
      </a:accent2>
      <a:accent3>
        <a:srgbClr val="76B7A6"/>
      </a:accent3>
      <a:accent4>
        <a:srgbClr val="B2D3CC"/>
      </a:accent4>
      <a:accent5>
        <a:srgbClr val="C2C2C2"/>
      </a:accent5>
      <a:accent6>
        <a:srgbClr val="26576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9779CEE9666746B81DB85B07ADD070" ma:contentTypeVersion="8" ma:contentTypeDescription="Create a new document." ma:contentTypeScope="" ma:versionID="0957422bcdb684ad95f21da21239de1f">
  <xsd:schema xmlns:xsd="http://www.w3.org/2001/XMLSchema" xmlns:xs="http://www.w3.org/2001/XMLSchema" xmlns:p="http://schemas.microsoft.com/office/2006/metadata/properties" xmlns:ns2="f9b14387-8977-47ca-bbe9-e6b02100f5f2" targetNamespace="http://schemas.microsoft.com/office/2006/metadata/properties" ma:root="true" ma:fieldsID="0250d29066f153c2dda943b4e37b97a8" ns2:_="">
    <xsd:import namespace="f9b14387-8977-47ca-bbe9-e6b02100f5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b14387-8977-47ca-bbe9-e6b02100f5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1010EE-7A83-4FBA-88F4-625BD3AFB116}">
  <ds:schemaRefs>
    <ds:schemaRef ds:uri="f9b14387-8977-47ca-bbe9-e6b02100f5f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FEB02E8-47A4-4F8D-9DEF-22B7438FC6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D58DA3-799E-4830-9944-22D4B3E6F93A}">
  <ds:schemaRefs>
    <ds:schemaRef ds:uri="f9b14387-8977-47ca-bbe9-e6b02100f5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19</Slides>
  <Notes>10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Market Research Infographics by Slidesgo</vt:lpstr>
      <vt:lpstr>Slidesgo Final Pages</vt:lpstr>
      <vt:lpstr>Prostate Cancer Diagnose Expert System</vt:lpstr>
      <vt:lpstr>Agenda</vt:lpstr>
      <vt:lpstr>Abstract </vt:lpstr>
      <vt:lpstr>Literature Review Summary</vt:lpstr>
      <vt:lpstr>Flowchart </vt:lpstr>
      <vt:lpstr>Rules</vt:lpstr>
      <vt:lpstr>Implementation </vt:lpstr>
      <vt:lpstr>Testing (No Risk)</vt:lpstr>
      <vt:lpstr>Testing (Very Low Risk) </vt:lpstr>
      <vt:lpstr>Testing (Low Risk)</vt:lpstr>
      <vt:lpstr>Testing (Medium Risk)</vt:lpstr>
      <vt:lpstr>Testing (High Risk)</vt:lpstr>
      <vt:lpstr>Testing (Very High Risk)</vt:lpstr>
      <vt:lpstr>Testing (Visit Doctor)</vt:lpstr>
      <vt:lpstr>DEMO</vt:lpstr>
      <vt:lpstr>Result and Evaluation  </vt:lpstr>
      <vt:lpstr>Conclusion &amp; Recommendation</vt:lpstr>
      <vt:lpstr>REFERENCES</vt:lpstr>
      <vt:lpstr>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Report Presentation</dc:title>
  <cp:revision>1</cp:revision>
  <dcterms:modified xsi:type="dcterms:W3CDTF">2020-12-09T05:14:09Z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0x010100C39779CEE9666746B81DB85B07ADD070</vt:lpwstr>
  </property>
</Properties>
</file>