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0" r:id="rId6"/>
    <p:sldId id="258" r:id="rId7"/>
    <p:sldId id="264" r:id="rId8"/>
    <p:sldId id="271" r:id="rId9"/>
    <p:sldId id="272" r:id="rId10"/>
    <p:sldId id="269" r:id="rId11"/>
    <p:sldId id="268" r:id="rId12"/>
    <p:sldId id="265" r:id="rId13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86F"/>
    <a:srgbClr val="070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5033" autoAdjust="0"/>
  </p:normalViewPr>
  <p:slideViewPr>
    <p:cSldViewPr snapToGrid="0" snapToObjects="1">
      <p:cViewPr varScale="1">
        <p:scale>
          <a:sx n="105" d="100"/>
          <a:sy n="105" d="100"/>
        </p:scale>
        <p:origin x="83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hyperlink" Target="SSS%20STD.docx#test_case_1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3d1" qsCatId="3D" csTypeId="urn:microsoft.com/office/officeart/2005/8/colors/accent4_1" csCatId="accent4" phldr="1"/>
      <dgm:spPr/>
      <dgm:t>
        <a:bodyPr rtlCol="1"/>
        <a:lstStyle/>
        <a:p>
          <a:pPr rtl="1"/>
          <a:endParaRPr lang="en-US"/>
        </a:p>
      </dgm:t>
    </dgm:pt>
    <dgm:pt modelId="{B388C4F7-DD86-40E4-BA83-6838C8E845B2}">
      <dgm:prSet phldrT="[Text]" custT="1"/>
      <dgm:spPr/>
      <dgm:t>
        <a:bodyPr rtlCol="1"/>
        <a:lstStyle/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review</a:t>
          </a:r>
          <a:endParaRPr lang="he-IL" sz="2400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4EFEB2-AE6B-4B4E-A388-E726479684C1}" type="parTrans" cxnId="{FDEC3F6B-F860-4E8B-8B14-455DBFCFBFB4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E196C3-EEB3-4935-976F-A713EF603EEA}" type="sibTrans" cxnId="{FDEC3F6B-F860-4E8B-8B14-455DBFCFBFB4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7C8F191-CB8B-4A89-9EDF-D94B6E4ADC92}">
      <dgm:prSet phldrT="[Text]" custT="1"/>
      <dgm:spPr/>
      <dgm:t>
        <a:bodyPr rtlCol="1"/>
        <a:lstStyle/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</a:t>
          </a:r>
        </a:p>
        <a:p>
          <a:pPr rtl="1"/>
          <a:r>
            <a:rPr lang="en-US" sz="2400" b="1" i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endParaRPr lang="he-IL" sz="2400" b="1" i="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8EFDF7C7-310E-4ED5-B739-2186FB69ED8A}" type="parTrans" cxnId="{4E26289A-3825-4A9C-991F-8AB8A7EFD59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5F5D09-ECCD-4FC5-B350-FED951F57983}" type="sibTrans" cxnId="{4E26289A-3825-4A9C-991F-8AB8A7EFD59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FF5EA2-6931-4098-96C8-31AE53CB425B}">
      <dgm:prSet phldrT="[Text]" custT="1"/>
      <dgm:spPr/>
      <dgm:t>
        <a:bodyPr rtlCol="1"/>
        <a:lstStyle/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</a:t>
          </a:r>
        </a:p>
        <a:p>
          <a:pPr rtl="1"/>
          <a:r>
            <a:rPr lang="en-US" sz="24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</a:t>
          </a:r>
          <a:endParaRPr lang="he-IL" sz="1600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C52CE11-07EF-42A7-A67A-2231908FD231}" type="parTrans" cxnId="{2D96128D-55F5-4B46-B071-9EA8CDCA9DC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25E557-3597-4AEA-B1FC-EA99A632BFB1}" type="sibTrans" cxnId="{2D96128D-55F5-4B46-B071-9EA8CDCA9DC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 custScaleX="53128" custScaleY="49332" custLinFactNeighborX="9816" custLinFactNeighborY="32316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 custLinFactX="-359692" custLinFactY="300000" custLinFactNeighborX="-400000" custLinFactNeighborY="316948"/>
      <dgm:spPr/>
    </dgm:pt>
    <dgm:pt modelId="{F988BAF3-9DE2-4A25-84FE-B7C476401BC3}" type="pres">
      <dgm:prSet presAssocID="{B388C4F7-DD86-40E4-BA83-6838C8E845B2}" presName="Accent2" presStyleLbl="node1" presStyleIdx="1" presStyleCnt="13" custLinFactX="-323522" custLinFactY="-78985" custLinFactNeighborX="-400000" custLinFactNeighborY="-100000"/>
      <dgm:spPr/>
    </dgm:pt>
    <dgm:pt modelId="{6288D093-07AF-4EEB-B57C-FB5DA4420E30}" type="pres">
      <dgm:prSet presAssocID="{B388C4F7-DD86-40E4-BA83-6838C8E845B2}" presName="Accent3" presStyleLbl="node1" presStyleIdx="2" presStyleCnt="13" custLinFactNeighborX="-89436" custLinFactNeighborY="-81968"/>
      <dgm:spPr/>
    </dgm:pt>
    <dgm:pt modelId="{099685E2-34CD-4723-A342-ED2D0CA22ECA}" type="pres">
      <dgm:prSet presAssocID="{B388C4F7-DD86-40E4-BA83-6838C8E845B2}" presName="Accent4" presStyleLbl="node1" presStyleIdx="3" presStyleCnt="13" custLinFactX="100000" custLinFactY="-327017" custLinFactNeighborX="137809" custLinFactNeighborY="-400000"/>
      <dgm:spPr/>
    </dgm:pt>
    <dgm:pt modelId="{282F7230-9226-4387-9620-3DC67223F95C}" type="pres">
      <dgm:prSet presAssocID="{B388C4F7-DD86-40E4-BA83-6838C8E845B2}" presName="Accent5" presStyleLbl="node1" presStyleIdx="4" presStyleCnt="13" custLinFactX="-100000" custLinFactY="100000" custLinFactNeighborX="-174523" custLinFactNeighborY="105827"/>
      <dgm:spPr/>
    </dgm:pt>
    <dgm:pt modelId="{2682D7C4-37F7-4CA1-B102-AED7627E9C93}" type="pres">
      <dgm:prSet presAssocID="{B388C4F7-DD86-40E4-BA83-6838C8E845B2}" presName="Accent6" presStyleLbl="node1" presStyleIdx="5" presStyleCnt="13" custLinFactX="-109048" custLinFactNeighborX="-200000" custLinFactNeighborY="-21636"/>
      <dgm:spPr/>
    </dgm:pt>
    <dgm:pt modelId="{CCDD2561-1FC5-4EA6-AD90-3ADAF62A41D1}" type="pres">
      <dgm:prSet presAssocID="{27C8F191-CB8B-4A89-9EDF-D94B6E4ADC92}" presName="Child1" presStyleLbl="node1" presStyleIdx="6" presStyleCnt="13" custScaleX="107501" custScaleY="98655" custLinFactNeighborX="-3493" custLinFactNeighborY="-32683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 custLinFactX="-181388" custLinFactY="100000" custLinFactNeighborX="-200000" custLinFactNeighborY="141316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 custScaleX="189316" custScaleY="175139" custLinFactX="344" custLinFactNeighborX="100000" custLinFactNeighborY="4824"/>
      <dgm:spPr/>
    </dgm:pt>
    <dgm:pt modelId="{EB301C3D-F1F9-4A72-AC54-827EBC1AD812}" type="pres">
      <dgm:prSet presAssocID="{AEFF5EA2-6931-4098-96C8-31AE53CB425B}" presName="Child2" presStyleLbl="node1" presStyleIdx="9" presStyleCnt="13" custScaleX="87888" custScaleY="84030" custLinFactNeighborX="-15556" custLinFactNeighborY="23854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 custLinFactY="-78042" custLinFactNeighborX="61394" custLinFactNeighborY="-100000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 custLinFactX="731838" custLinFactY="-98587" custLinFactNeighborX="800000" custLinFactNeighborY="-100000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 custLinFactX="-300000" custLinFactY="-200000" custLinFactNeighborX="-352244" custLinFactNeighborY="-246864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4381603" y="4063532"/>
          <a:ext cx="3314830" cy="307791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 review</a:t>
          </a:r>
          <a:endParaRPr lang="he-IL" sz="24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67049" y="4514283"/>
        <a:ext cx="2343938" cy="2176417"/>
      </dsp:txXfrm>
    </dsp:sp>
    <dsp:sp modelId="{8A0FF0D8-0AF7-44A4-833E-7EA23A507B5A}">
      <dsp:nvSpPr>
        <dsp:cNvPr id="0" name=""/>
        <dsp:cNvSpPr/>
      </dsp:nvSpPr>
      <dsp:spPr>
        <a:xfrm>
          <a:off x="595399" y="4463325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588562" y="5342103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8498356" y="2586520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8193591" y="1732550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987247" y="2203703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229869" y="3936614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173737" y="781041"/>
          <a:ext cx="2726845" cy="250166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endParaRPr lang="he-IL" sz="2400" b="1" i="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73074" y="1147401"/>
        <a:ext cx="1928171" cy="1768940"/>
      </dsp:txXfrm>
    </dsp:sp>
    <dsp:sp modelId="{2470B0FE-F3CE-48F3-AE82-73016C487D68}">
      <dsp:nvSpPr>
        <dsp:cNvPr id="0" name=""/>
        <dsp:cNvSpPr/>
      </dsp:nvSpPr>
      <dsp:spPr>
        <a:xfrm>
          <a:off x="2518438" y="2864884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1293856" y="4461215"/>
          <a:ext cx="2374711" cy="21969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8944622" y="1206942"/>
          <a:ext cx="2229346" cy="213080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1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</a:t>
          </a:r>
          <a:endParaRPr lang="he-IL" sz="16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271102" y="1518991"/>
        <a:ext cx="1576386" cy="1506706"/>
      </dsp:txXfrm>
    </dsp:sp>
    <dsp:sp modelId="{0DF8FB3E-B0B0-40D8-B039-0C7B496BBA97}">
      <dsp:nvSpPr>
        <dsp:cNvPr id="0" name=""/>
        <dsp:cNvSpPr/>
      </dsp:nvSpPr>
      <dsp:spPr>
        <a:xfrm>
          <a:off x="8480247" y="914926"/>
          <a:ext cx="693903" cy="693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7815031" y="5365971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1851784" y="3401564"/>
          <a:ext cx="502441" cy="5029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C4F1F54-C046-4D8F-91F4-02CDAF3B68C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ט'/תמוז/תשפ"ד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EC605DA-80A8-4B7B-B889-6C5700BB4CEA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04670B4-8476-4868-8E4E-BD7F7EB7E382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3544625-0ADF-4414-89A2-9E135F0C849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rtlCol="1"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C2F0703B-6D42-49D2-B4AA-B95A662FEA9E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80001A7-C05B-4C88-98C7-12FD5F26441B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1912384-B1B5-4B6F-A2C5-DDACFD44CD73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rtlCol="1" anchor="ctr"/>
          <a:lstStyle>
            <a:lvl1pPr marL="0" indent="0" algn="r" rtl="1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95406F1-D384-4DFA-8196-1F33887D46CC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rtlCol="1" anchor="b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C3A763-7123-4EEC-A01E-6DEE63A5CD80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8AA2F-EC55-429D-9463-C9ACA2DC8118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1" anchor="ctr">
            <a:normAutofit/>
          </a:bodyPr>
          <a:lstStyle>
            <a:lvl1pPr algn="r" rtl="1">
              <a:def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D2D438-6FBB-4612-B4B9-AA5163F3510C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A2C001C-A6DB-4C61-AB2A-DB388D84202F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vert270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31EFB6-5BED-425B-A4E9-239F4B954EBB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rtlCol="1" anchor="ctr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02B383C-729E-497E-95DD-D7340825FF6A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rtlCol="1" anchor="b"/>
          <a:lstStyle>
            <a:lvl1pPr algn="r" rtl="1">
              <a:defRPr sz="4000" b="0" cap="all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B945C276-5B45-48DE-A14E-453C02A2062C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63F0043-071C-448F-89A5-27606E31A466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54547B9-0E7C-4A94-9F9C-330A5FBB3FAD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419907A-B85D-4330-8FFA-9230829EF2FA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A8F3B45F-D09D-4BEC-B533-558F8A453C87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rtlCol="1" anchor="ctr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62C9EC-8A44-49F8-BA74-6C0491265AE4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rtlCol="1" anchor="b">
            <a:normAutofit/>
          </a:bodyPr>
          <a:lstStyle>
            <a:lvl1pPr algn="r" rtl="1"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4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20B5B45-2856-465F-9C16-52D5B9FBE057}" type="datetime1">
              <a:rPr lang="he-IL" smtClean="0"/>
              <a:t>ט'/תמוז/תשפ"ד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1667F8-FC25-4D60-BC81-F0FB596FF1BD}" type="datetime1">
              <a:rPr lang="he-IL" noProof="0" smtClean="0"/>
              <a:t>ט'/תמוז/תשפ"ד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systemscop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www.solarsystemscope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github.com/majd173/Automation_bootcamp.g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SS%20STP.docx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SS%20STD.docx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../Public/Desktop/PyCharm%20Community%20Edition%202024.1.1.lnk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C98FE05-6B27-FFD7-AA52-6F5AA917F70D}"/>
              </a:ext>
            </a:extLst>
          </p:cNvPr>
          <p:cNvSpPr txBox="1"/>
          <p:nvPr/>
        </p:nvSpPr>
        <p:spPr>
          <a:xfrm>
            <a:off x="0" y="6124994"/>
            <a:ext cx="756100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Automation QA Project</a:t>
            </a:r>
            <a:endParaRPr lang="he-IL" sz="44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pic>
        <p:nvPicPr>
          <p:cNvPr id="13" name="תמונה 12">
            <a:hlinkClick r:id="rId3"/>
            <a:extLst>
              <a:ext uri="{FF2B5EF4-FFF2-40B4-BE49-F238E27FC236}">
                <a16:creationId xmlns:a16="http://schemas.microsoft.com/office/drawing/2014/main" id="{243D6782-4859-EF6C-E459-D46140C1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371" y="1248542"/>
            <a:ext cx="4360914" cy="4360914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BA042F6-5F1D-4CE6-E2BE-C1CCF4BAC67F}"/>
              </a:ext>
            </a:extLst>
          </p:cNvPr>
          <p:cNvSpPr txBox="1"/>
          <p:nvPr/>
        </p:nvSpPr>
        <p:spPr>
          <a:xfrm>
            <a:off x="6322143" y="3044279"/>
            <a:ext cx="571166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Solar System Scope</a:t>
            </a:r>
            <a:endParaRPr lang="he-IL" sz="4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16FAEAD-1045-A34B-9068-57D3B5C01C4D}"/>
              </a:ext>
            </a:extLst>
          </p:cNvPr>
          <p:cNvSpPr txBox="1"/>
          <p:nvPr/>
        </p:nvSpPr>
        <p:spPr>
          <a:xfrm>
            <a:off x="2669456" y="3489318"/>
            <a:ext cx="49062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Majd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Bader</a:t>
            </a:r>
            <a:endParaRPr lang="he-IL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5220CD7-B39C-FA81-BED0-AF53856765EF}"/>
              </a:ext>
            </a:extLst>
          </p:cNvPr>
          <p:cNvSpPr txBox="1"/>
          <p:nvPr/>
        </p:nvSpPr>
        <p:spPr>
          <a:xfrm>
            <a:off x="3642851" y="4541485"/>
            <a:ext cx="49062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Hurfiesh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Village</a:t>
            </a:r>
            <a:endParaRPr lang="he-IL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5F8BB51-F25E-9434-32C0-5FC46BD148E5}"/>
              </a:ext>
            </a:extLst>
          </p:cNvPr>
          <p:cNvSpPr txBox="1"/>
          <p:nvPr/>
        </p:nvSpPr>
        <p:spPr>
          <a:xfrm>
            <a:off x="88489" y="5609469"/>
            <a:ext cx="120150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A student of 5-TECH QA Automation bootcamp</a:t>
            </a:r>
            <a:endParaRPr lang="he-IL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A4DB0D8-AD3A-8C40-43C3-57AC6362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4181"/>
            <a:ext cx="12192000" cy="25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86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לוויין על פני שמי הלילה">
            <a:hlinkClick r:id="rId4"/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1" r="16027" b="1"/>
          <a:stretch/>
        </p:blipFill>
        <p:spPr>
          <a:xfrm flipH="1">
            <a:off x="901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קבוצה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-6341" y="3905941"/>
            <a:ext cx="3632728" cy="3163289"/>
            <a:chOff x="-10916216" y="-1466169"/>
            <a:chExt cx="6896713" cy="6005491"/>
          </a:xfrm>
        </p:grpSpPr>
        <p:sp>
          <p:nvSpPr>
            <p:cNvPr id="180" name="צורה חופשית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64792" flipH="1">
              <a:off x="-10916216" y="-146616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81" name="קבוצה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0668662" y="-1343619"/>
              <a:ext cx="6247632" cy="5826382"/>
              <a:chOff x="-10668662" y="-1343619"/>
              <a:chExt cx="6247632" cy="5826382"/>
            </a:xfrm>
          </p:grpSpPr>
          <p:cxnSp>
            <p:nvCxnSpPr>
              <p:cNvPr id="182" name="מחבר ישר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7482148" y="-12930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מחבר ישר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4792">
                <a:off x="-7622841" y="-13136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מחבר ישר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4792">
                <a:off x="-7764805" y="-13319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מחבר ישר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4792">
                <a:off x="-7903229" y="-133820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מחבר ישר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792">
                <a:off x="-8040873" y="-13436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מחבר ישר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92">
                <a:off x="-8185671" y="-134311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מחבר ישר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84792">
                <a:off x="-8326108" y="-134175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מחבר ישר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64792">
                <a:off x="-8466120" y="-13349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מחבר ישר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4792">
                <a:off x="-8605624" y="-13165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מחבר ישר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4792">
                <a:off x="-8743809" y="-12964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מחבר ישר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944792">
                <a:off x="-8882853" y="-127197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מחבר ישר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24792">
                <a:off x="-9017411" y="-122791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מחבר ישר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4792">
                <a:off x="-9155473" y="-11890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מחבר ישר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4792">
                <a:off x="-9286841" y="-11489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מחבר ישר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04792">
                <a:off x="-9418038" y="-109724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מחבר ישר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84792">
                <a:off x="-9550563" y="-104939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מחבר ישר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4792">
                <a:off x="-9680757" y="-9933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מחבר ישר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4792">
                <a:off x="-9801978" y="-93209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מחבר ישר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64792">
                <a:off x="-9926533" y="-8645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מחבר ישר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744792">
                <a:off x="-10045885" y="-7859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מחבר ישר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4792">
                <a:off x="-10164759" y="-7115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4792">
                <a:off x="-10275456" y="-6310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24792">
                <a:off x="-10383244" y="-54058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04792">
                <a:off x="-10495145" y="-4518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44316" y="-293324"/>
                <a:ext cx="117319" cy="8291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ישר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68662" y="-129641"/>
                <a:ext cx="39677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ישר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44792">
                <a:off x="-7346422" y="-126364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ישר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64792">
                <a:off x="-7209086" y="-12343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מחבר ישר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4792">
                <a:off x="-7071823" y="-119262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מחבר ישר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4792">
                <a:off x="-6939238" y="-11518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מחבר ישר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84792">
                <a:off x="-6807190" y="-11033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מחבר ישר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04792">
                <a:off x="-6675146" y="-105493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מחבר ישר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4792">
                <a:off x="-6550452" y="-99367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מחבר ישר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4792">
                <a:off x="-6425756" y="-9324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מחבר ישר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4792">
                <a:off x="-6304611" y="-85827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מחבר ישר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4792">
                <a:off x="-6183467" y="-78414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מחבר ישר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4792">
                <a:off x="-6062322" y="-71000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מחבר ישר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4792">
                <a:off x="-5951217" y="-6281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מחבר ישר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64792">
                <a:off x="-5840567" y="-5438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מחבר ישר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84792">
                <a:off x="-5732085" y="-45277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מחבר ישר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4792">
                <a:off x="-5629045" y="-35780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מחבר ישר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4792">
                <a:off x="-5530749" y="-25355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מחבר ישר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04792">
                <a:off x="-5438502" y="-15046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מחבר ישר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124792">
                <a:off x="-5346259" y="-473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מחבר ישר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244792">
                <a:off x="-5253822" y="6488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מחבר ישר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364792">
                <a:off x="-5176550" y="1787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מחבר ישר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544792">
                <a:off x="-5093178" y="2935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מחבר ישר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64792">
                <a:off x="-5016366" y="40833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מחבר ישר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784792">
                <a:off x="-4949571" y="5379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מחבר ישר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904792">
                <a:off x="-4883095" y="6618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מחבר ישר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084792">
                <a:off x="-4826883" y="78466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מחבר ישר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04792">
                <a:off x="-4773673" y="9167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מחבר ישר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324792">
                <a:off x="-4720463" y="10489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מחבר ישר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444792">
                <a:off x="-4682053" y="118228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מחבר ישר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624792">
                <a:off x="-4642355" y="13141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מחבר ישר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44792">
                <a:off x="-4601406" y="145091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מחבר ישר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864792">
                <a:off x="-4573871" y="15890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מחבר ישר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984792">
                <a:off x="-4549705" y="172940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מחבר ישר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164792">
                <a:off x="-4540962" y="186645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מחבר ישר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284792">
                <a:off x="-4530340" y="20063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מחבר ישר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4792">
                <a:off x="-4521449" y="21474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מחבר ישר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524792">
                <a:off x="-4514168" y="228809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מחבר ישר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704792">
                <a:off x="-4519772" y="24283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מחבר ישר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824792">
                <a:off x="-4529137" y="25696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מחבר ישר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944792">
                <a:off x="-4545593" y="27061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מחבר ישר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064792">
                <a:off x="-4568164" y="28480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מחבר ישר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244792">
                <a:off x="-4592409" y="298631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מחבר ישר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364792">
                <a:off x="-4616654" y="31245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מחבר ישר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484792">
                <a:off x="-4661292" y="325660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מחבר ישר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4792">
                <a:off x="-4705930" y="33886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מחבר ישר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784792">
                <a:off x="-4745570" y="35276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מחבר ישר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904792">
                <a:off x="-4800586" y="36543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מחבר ישר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024792">
                <a:off x="-4856059" y="37835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מחבר ישר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144792">
                <a:off x="-4916664" y="391403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מחבר ישר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324792">
                <a:off x="-4984294" y="40323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מחבר ישר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444792">
                <a:off x="-5064291" y="415286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מחבר ישר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564792">
                <a:off x="-5141492" y="427147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מחבר ישר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684792">
                <a:off x="-5221033" y="438962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קבוצה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-271209" y="-798817"/>
            <a:ext cx="4905325" cy="4714746"/>
            <a:chOff x="7742031" y="-10712840"/>
            <a:chExt cx="6896713" cy="6628768"/>
          </a:xfrm>
        </p:grpSpPr>
        <p:sp>
          <p:nvSpPr>
            <p:cNvPr id="262" name="צורה חופשית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414784" flipH="1">
              <a:off x="7742031" y="-10177882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63" name="קבוצה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41166" y="-10712840"/>
              <a:ext cx="5477656" cy="6628768"/>
              <a:chOff x="8341166" y="-10712840"/>
              <a:chExt cx="5477656" cy="6628768"/>
            </a:xfrm>
          </p:grpSpPr>
          <p:cxnSp>
            <p:nvCxnSpPr>
              <p:cNvPr id="264" name="מחבר ישר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0453730" y="-462887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מחבר ישר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294784">
                <a:off x="10583468" y="-45706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מחבר ישר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174784">
                <a:off x="10715049" y="-451430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מחבר ישר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54784">
                <a:off x="10846511" y="-44705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מחבר ישר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874784">
                <a:off x="10977454" y="-44277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מחבר ישר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754784">
                <a:off x="11116897" y="-43887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מחבר ישר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634784">
                <a:off x="11252378" y="-43517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מחבר ישר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514784">
                <a:off x="11388939" y="-43200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מחבר ישר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334784">
                <a:off x="11528173" y="-42997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מחבר ישר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214784">
                <a:off x="11666599" y="-42813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מחבר ישר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094784">
                <a:off x="11807037" y="-4266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מחבר ישר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974784">
                <a:off x="11948510" y="-42726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מחבר ישר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794784">
                <a:off x="12091934" y="-427232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מחבר ישר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674784">
                <a:off x="12229273" y="-42751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מחבר ישר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554784">
                <a:off x="12369588" y="-42890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מחבר ישר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434784">
                <a:off x="12510141" y="-42989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מחבר ישר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254784">
                <a:off x="12650679" y="-431727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מחבר ישר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134784">
                <a:off x="12784022" y="-43431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מחבר ישר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014784">
                <a:off x="12922294" y="-43742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מחבר ישר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894784">
                <a:off x="13058538" y="-44171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מחבר ישר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714784">
                <a:off x="13193201" y="-445631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מחבר ישר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594784">
                <a:off x="13321667" y="-45035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מחבר ישר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474784">
                <a:off x="13450053" y="-45612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מחבר ישר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354784">
                <a:off x="13581915" y="-46160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מחבר ישר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643279" y="-4645348"/>
                <a:ext cx="117319" cy="829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מחבר ישר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779146" y="-4725276"/>
                <a:ext cx="39676" cy="2143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מחבר ישר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594784">
                <a:off x="10331171" y="-46941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מחבר ישר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714784">
                <a:off x="10207043" y="-475984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מחבר ישר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834784">
                <a:off x="10086365" y="-48374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מחבר ישר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954784">
                <a:off x="9969935" y="-49128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מחבר ישר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134784">
                <a:off x="9856119" y="-49954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מחבר ישר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4784">
                <a:off x="9742301" y="-507810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מחבר ישר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4784">
                <a:off x="9639051" y="-517106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מחבר ישר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4784">
                <a:off x="9535801" y="-5264016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מחבר ישר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74784">
                <a:off x="9439479" y="-536839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מחבר ישר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4784">
                <a:off x="9343156" y="-54727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מחבר ישר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4784">
                <a:off x="9246834" y="-55771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מחבר ישר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4784">
                <a:off x="9162284" y="-568624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מחבר ישר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214784">
                <a:off x="9078810" y="-57974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מחבר ישר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4784">
                <a:off x="8999306" y="-59147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מחבר ישר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4784">
                <a:off x="8926085" y="-603420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מחבר ישר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4784">
                <a:off x="8859963" y="-616132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מחבר ישר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54784">
                <a:off x="8799345" y="-628566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מחבר ישר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4784">
                <a:off x="8738730" y="-64100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מחבר ישר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4784">
                <a:off x="8680424" y="-65432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מחבר ישר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4784">
                <a:off x="8637149" y="-66738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מחבר ישר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94784">
                <a:off x="8588269" y="-680707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מחבר ישר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4784">
                <a:off x="8545681" y="-693844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מחבר ישר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4784">
                <a:off x="8516774" y="-708133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מחבר ישר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4784">
                <a:off x="8486624" y="-72186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מחבר ישר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834784">
                <a:off x="8466060" y="-735218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מחבר ישר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4784">
                <a:off x="8450916" y="-74938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מחבר ישר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4784">
                <a:off x="8435772" y="-76354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מחבר ישר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4784">
                <a:off x="8435206" y="-777424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מחבר ישר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74784">
                <a:off x="8432981" y="-791190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מחבר ישר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4784">
                <a:off x="8430909" y="-805468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מחבר ישר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4784">
                <a:off x="8442102" y="-81950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מחבר ישר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4784">
                <a:off x="8457153" y="-83367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מחבר ישר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14784">
                <a:off x="8486135" y="-8470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מחבר ישר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4784">
                <a:off x="8514071" y="-86083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מחבר ישר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4784">
                <a:off x="8544041" y="-87466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מחבר ישר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4784">
                <a:off x="8575396" y="-888390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מחבר ישר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54784">
                <a:off x="8619067" y="-901735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מחבר ישר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4784">
                <a:off x="8666603" y="-91506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מחבר ישר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4784">
                <a:off x="8719701" y="-92775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מחבר ישר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14784">
                <a:off x="8780116" y="-94078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מחבר ישר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94784">
                <a:off x="8841168" y="-953428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מחבר ישר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14784">
                <a:off x="8902218" y="-96606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מחבר ישר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234784">
                <a:off x="8981184" y="-97755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מחבר ישר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54784">
                <a:off x="9060148" y="-98903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מחבר ישר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534784">
                <a:off x="9136209" y="-100132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מחבר ישר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54784">
                <a:off x="9223726" y="-101202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מחבר ישר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74784">
                <a:off x="9312320" y="-1022929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מחבר ישר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894784">
                <a:off x="9406240" y="-103383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מחבר ישר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74784">
                <a:off x="9503590" y="-1043373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מחבר ישר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94784">
                <a:off x="9613426" y="-1052782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מחבר ישר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14784">
                <a:off x="9720059" y="-1062087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מחבר ישר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34784">
                <a:off x="9828815" y="-107128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תמונה 6" descr="תמונה מופשטת של נקודות אור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268" r="4773" b="-1"/>
          <a:stretch/>
        </p:blipFill>
        <p:spPr>
          <a:xfrm flipH="1">
            <a:off x="365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3922E8E-093D-8381-F0DB-3D91C83726AE}"/>
              </a:ext>
            </a:extLst>
          </p:cNvPr>
          <p:cNvSpPr txBox="1"/>
          <p:nvPr/>
        </p:nvSpPr>
        <p:spPr>
          <a:xfrm>
            <a:off x="3794608" y="129480"/>
            <a:ext cx="650895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rgbClr val="07033D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Solar System Scope</a:t>
            </a:r>
            <a:endParaRPr lang="he-IL" sz="4400" dirty="0">
              <a:solidFill>
                <a:srgbClr val="07033D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3ABF09E-362F-A53C-D6B0-F80700878C20}"/>
              </a:ext>
            </a:extLst>
          </p:cNvPr>
          <p:cNvSpPr txBox="1"/>
          <p:nvPr/>
        </p:nvSpPr>
        <p:spPr>
          <a:xfrm>
            <a:off x="4817805" y="892431"/>
            <a:ext cx="7118165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/>
              <a:t>An online 3D simulation of the Solar System and night sky in real-time, </a:t>
            </a:r>
          </a:p>
          <a:p>
            <a:pPr algn="l"/>
            <a:r>
              <a:rPr lang="en-US" sz="4000" dirty="0"/>
              <a:t>the Sun, planets, dwarf planets, comets, stars and constellations.</a:t>
            </a:r>
            <a:endParaRPr lang="ar-SA" sz="4000" dirty="0"/>
          </a:p>
          <a:p>
            <a:pPr lvl="1" algn="l"/>
            <a:r>
              <a:rPr lang="en-US" sz="4000" b="0" i="0" dirty="0">
                <a:solidFill>
                  <a:srgbClr val="FFFFFF"/>
                </a:solidFill>
                <a:effectLst/>
                <a:latin typeface="Gotham"/>
              </a:rPr>
              <a:t>It is based on NASA elevation and imagery data.</a:t>
            </a:r>
            <a:endParaRPr lang="en-US" sz="4000" dirty="0"/>
          </a:p>
          <a:p>
            <a:pPr algn="l"/>
            <a:endParaRPr lang="he-IL" sz="2800" dirty="0">
              <a:highlight>
                <a:srgbClr val="FFFF00"/>
              </a:highlight>
            </a:endParaRPr>
          </a:p>
        </p:txBody>
      </p:sp>
      <p:pic>
        <p:nvPicPr>
          <p:cNvPr id="2" name="תמונה 1">
            <a:hlinkClick r:id="rId4"/>
            <a:extLst>
              <a:ext uri="{FF2B5EF4-FFF2-40B4-BE49-F238E27FC236}">
                <a16:creationId xmlns:a16="http://schemas.microsoft.com/office/drawing/2014/main" id="{6938DA6D-BEFB-A4F7-260F-8F481CB34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622" y="5980773"/>
            <a:ext cx="780293" cy="780293"/>
          </a:xfrm>
          <a:prstGeom prst="rect">
            <a:avLst/>
          </a:prstGeom>
        </p:spPr>
      </p:pic>
      <p:sp>
        <p:nvSpPr>
          <p:cNvPr id="5" name="תיבת טקסט 4">
            <a:hlinkClick r:id="rId4"/>
            <a:extLst>
              <a:ext uri="{FF2B5EF4-FFF2-40B4-BE49-F238E27FC236}">
                <a16:creationId xmlns:a16="http://schemas.microsoft.com/office/drawing/2014/main" id="{3D664040-339E-DCB7-E1CA-BF93C39E454B}"/>
              </a:ext>
            </a:extLst>
          </p:cNvPr>
          <p:cNvSpPr txBox="1"/>
          <p:nvPr/>
        </p:nvSpPr>
        <p:spPr>
          <a:xfrm>
            <a:off x="8820768" y="6104361"/>
            <a:ext cx="32502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Go To The Website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C1A5576D-BA0B-AFD6-3D13-233560B6F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278" y="-566929"/>
            <a:ext cx="12838555" cy="8559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מציין מיקום תוכן 4" descr="גרפיקת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6008935"/>
              </p:ext>
            </p:extLst>
          </p:nvPr>
        </p:nvGraphicFramePr>
        <p:xfrm>
          <a:off x="356616" y="-475488"/>
          <a:ext cx="11603736" cy="765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תיבת טקסט 1">
            <a:hlinkClick r:id="rId9"/>
            <a:extLst>
              <a:ext uri="{FF2B5EF4-FFF2-40B4-BE49-F238E27FC236}">
                <a16:creationId xmlns:a16="http://schemas.microsoft.com/office/drawing/2014/main" id="{81450A71-7ED0-7906-2E60-1527A4F0EA1D}"/>
              </a:ext>
            </a:extLst>
          </p:cNvPr>
          <p:cNvSpPr txBox="1"/>
          <p:nvPr/>
        </p:nvSpPr>
        <p:spPr>
          <a:xfrm>
            <a:off x="1737360" y="4846320"/>
            <a:ext cx="16916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GitHub</a:t>
            </a:r>
            <a:endParaRPr lang="he-I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אליפסה 4">
            <a:extLst>
              <a:ext uri="{FF2B5EF4-FFF2-40B4-BE49-F238E27FC236}">
                <a16:creationId xmlns:a16="http://schemas.microsoft.com/office/drawing/2014/main" id="{6B35617F-7A0D-FBAD-FA30-CBB1EE369D0E}"/>
              </a:ext>
            </a:extLst>
          </p:cNvPr>
          <p:cNvSpPr/>
          <p:nvPr/>
        </p:nvSpPr>
        <p:spPr>
          <a:xfrm>
            <a:off x="9265011" y="1983839"/>
            <a:ext cx="502441" cy="502925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00D9911E-99C4-4A2A-FBF4-EA0AED63A7BA}"/>
              </a:ext>
            </a:extLst>
          </p:cNvPr>
          <p:cNvSpPr/>
          <p:nvPr/>
        </p:nvSpPr>
        <p:spPr>
          <a:xfrm>
            <a:off x="8793764" y="1216459"/>
            <a:ext cx="693903" cy="693891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78C306E3-5EB1-44C8-FF4F-BAC0E76ABB1E}"/>
              </a:ext>
            </a:extLst>
          </p:cNvPr>
          <p:cNvGrpSpPr/>
          <p:nvPr/>
        </p:nvGrpSpPr>
        <p:grpSpPr>
          <a:xfrm>
            <a:off x="9672811" y="355960"/>
            <a:ext cx="2229346" cy="2130804"/>
            <a:chOff x="8944622" y="1206942"/>
            <a:chExt cx="2229346" cy="2130804"/>
          </a:xfrm>
          <a:scene3d>
            <a:camera prst="orthographicFront"/>
            <a:lightRig rig="flat" dir="t"/>
          </a:scene3d>
        </p:grpSpPr>
        <p:sp>
          <p:nvSpPr>
            <p:cNvPr id="9" name="אליפסה 8">
              <a:hlinkClick r:id="rId2" action="ppaction://hlinkfile"/>
              <a:extLst>
                <a:ext uri="{FF2B5EF4-FFF2-40B4-BE49-F238E27FC236}">
                  <a16:creationId xmlns:a16="http://schemas.microsoft.com/office/drawing/2014/main" id="{EC2DB5B3-9BBF-0CA2-B3BF-0BB1F16CB101}"/>
                </a:ext>
              </a:extLst>
            </p:cNvPr>
            <p:cNvSpPr/>
            <p:nvPr/>
          </p:nvSpPr>
          <p:spPr>
            <a:xfrm>
              <a:off x="8944622" y="1206942"/>
              <a:ext cx="2229346" cy="2130804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אליפסה 6">
              <a:extLst>
                <a:ext uri="{FF2B5EF4-FFF2-40B4-BE49-F238E27FC236}">
                  <a16:creationId xmlns:a16="http://schemas.microsoft.com/office/drawing/2014/main" id="{825A7D1F-EBEF-4F33-9DD6-C92BDD947247}"/>
                </a:ext>
              </a:extLst>
            </p:cNvPr>
            <p:cNvSpPr txBox="1"/>
            <p:nvPr/>
          </p:nvSpPr>
          <p:spPr>
            <a:xfrm>
              <a:off x="9271102" y="1518991"/>
              <a:ext cx="1576386" cy="15067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rtlCol="1" anchor="ctr" anchorCtr="0">
              <a:noAutofit/>
            </a:bodyPr>
            <a:lstStyle/>
            <a:p>
              <a:pPr marL="0" lvl="0" indent="0" algn="ctr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noProof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Software</a:t>
              </a:r>
            </a:p>
            <a:p>
              <a:pPr marL="0" lvl="0" indent="0" algn="ctr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noProof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</a:t>
              </a:r>
            </a:p>
            <a:p>
              <a:pPr marL="0" lvl="0" indent="0" algn="ctr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noProof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</a:t>
              </a:r>
              <a:endParaRPr lang="he-IL" sz="1600" b="1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אליפסה 7">
            <a:extLst>
              <a:ext uri="{FF2B5EF4-FFF2-40B4-BE49-F238E27FC236}">
                <a16:creationId xmlns:a16="http://schemas.microsoft.com/office/drawing/2014/main" id="{12CB7880-0449-1012-5088-849A522B03D0}"/>
              </a:ext>
            </a:extLst>
          </p:cNvPr>
          <p:cNvSpPr/>
          <p:nvPr/>
        </p:nvSpPr>
        <p:spPr>
          <a:xfrm>
            <a:off x="9080420" y="398835"/>
            <a:ext cx="693903" cy="693891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72371F22-239D-5A51-22BC-8712ED391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9" r="3896" b="6367"/>
          <a:stretch/>
        </p:blipFill>
        <p:spPr>
          <a:xfrm>
            <a:off x="1161288" y="770917"/>
            <a:ext cx="7004304" cy="5316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89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אליפסה 4">
            <a:extLst>
              <a:ext uri="{FF2B5EF4-FFF2-40B4-BE49-F238E27FC236}">
                <a16:creationId xmlns:a16="http://schemas.microsoft.com/office/drawing/2014/main" id="{C8D069F4-DA28-9DF4-9F12-3E3120475F7B}"/>
              </a:ext>
            </a:extLst>
          </p:cNvPr>
          <p:cNvSpPr/>
          <p:nvPr/>
        </p:nvSpPr>
        <p:spPr>
          <a:xfrm>
            <a:off x="3147183" y="732147"/>
            <a:ext cx="502441" cy="502925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8FF2E3C9-CCC4-3971-5754-B51E989FDE52}"/>
              </a:ext>
            </a:extLst>
          </p:cNvPr>
          <p:cNvGrpSpPr/>
          <p:nvPr/>
        </p:nvGrpSpPr>
        <p:grpSpPr>
          <a:xfrm>
            <a:off x="359800" y="193151"/>
            <a:ext cx="2726845" cy="2501660"/>
            <a:chOff x="173737" y="781041"/>
            <a:chExt cx="2726845" cy="2501660"/>
          </a:xfrm>
          <a:scene3d>
            <a:camera prst="orthographicFront"/>
            <a:lightRig rig="flat" dir="t"/>
          </a:scene3d>
        </p:grpSpPr>
        <p:sp>
          <p:nvSpPr>
            <p:cNvPr id="9" name="אליפסה 8">
              <a:hlinkClick r:id="rId2" action="ppaction://hlinkfile"/>
              <a:extLst>
                <a:ext uri="{FF2B5EF4-FFF2-40B4-BE49-F238E27FC236}">
                  <a16:creationId xmlns:a16="http://schemas.microsoft.com/office/drawing/2014/main" id="{2A6EAD9A-37EC-7BAE-5D75-FBC02551DDCB}"/>
                </a:ext>
              </a:extLst>
            </p:cNvPr>
            <p:cNvSpPr/>
            <p:nvPr/>
          </p:nvSpPr>
          <p:spPr>
            <a:xfrm>
              <a:off x="173737" y="781041"/>
              <a:ext cx="2726845" cy="2501660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אליפסה 5">
              <a:extLst>
                <a:ext uri="{FF2B5EF4-FFF2-40B4-BE49-F238E27FC236}">
                  <a16:creationId xmlns:a16="http://schemas.microsoft.com/office/drawing/2014/main" id="{E9F114FE-4374-B196-5CFF-F0E4AE8B41D3}"/>
                </a:ext>
              </a:extLst>
            </p:cNvPr>
            <p:cNvSpPr txBox="1"/>
            <p:nvPr/>
          </p:nvSpPr>
          <p:spPr>
            <a:xfrm>
              <a:off x="573074" y="1147401"/>
              <a:ext cx="1928171" cy="17689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rtlCol="1" anchor="ctr" anchorCtr="0">
              <a:noAutofit/>
            </a:bodyPr>
            <a:lstStyle/>
            <a:p>
              <a:pPr marL="0" lvl="0" indent="0" algn="ctr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i="0" kern="1200" noProof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Software</a:t>
              </a:r>
            </a:p>
            <a:p>
              <a:pPr marL="0" lvl="0" indent="0" algn="ctr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i="0" kern="1200" noProof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 </a:t>
              </a:r>
            </a:p>
            <a:p>
              <a:pPr marL="0" lvl="0" indent="0" algn="ctr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i="0" kern="1200" noProof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</a:t>
              </a:r>
              <a:endParaRPr lang="he-IL" sz="2400" b="1" i="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אליפסה 6">
            <a:extLst>
              <a:ext uri="{FF2B5EF4-FFF2-40B4-BE49-F238E27FC236}">
                <a16:creationId xmlns:a16="http://schemas.microsoft.com/office/drawing/2014/main" id="{B1710908-EC98-465A-6880-1CBACEE37E3B}"/>
              </a:ext>
            </a:extLst>
          </p:cNvPr>
          <p:cNvSpPr/>
          <p:nvPr/>
        </p:nvSpPr>
        <p:spPr>
          <a:xfrm>
            <a:off x="3139030" y="1353450"/>
            <a:ext cx="693903" cy="693891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BD2AB164-8015-7A62-0596-5B1F1D124EF4}"/>
              </a:ext>
            </a:extLst>
          </p:cNvPr>
          <p:cNvSpPr/>
          <p:nvPr/>
        </p:nvSpPr>
        <p:spPr>
          <a:xfrm>
            <a:off x="2887809" y="2076988"/>
            <a:ext cx="502441" cy="502925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E38A90DA-617B-3E84-A487-253CB2262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808" y="730815"/>
            <a:ext cx="7653392" cy="5396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6974FF5D-7BF0-340E-63E3-B07DD531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17" y="681851"/>
            <a:ext cx="8328565" cy="54942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3657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hlinkClick r:id="rId2" action="ppaction://hlinkfile"/>
            <a:extLst>
              <a:ext uri="{FF2B5EF4-FFF2-40B4-BE49-F238E27FC236}">
                <a16:creationId xmlns:a16="http://schemas.microsoft.com/office/drawing/2014/main" id="{474313BA-BAA3-B1C9-694B-FFBB64D533C6}"/>
              </a:ext>
            </a:extLst>
          </p:cNvPr>
          <p:cNvSpPr txBox="1"/>
          <p:nvPr/>
        </p:nvSpPr>
        <p:spPr>
          <a:xfrm>
            <a:off x="1372362" y="2921168"/>
            <a:ext cx="9447276" cy="1015663"/>
          </a:xfrm>
          <a:prstGeom prst="rect">
            <a:avLst/>
          </a:prstGeom>
          <a:solidFill>
            <a:schemeClr val="accent6"/>
          </a:solidFill>
          <a:effectLst>
            <a:outerShdw blurRad="63500" dist="38100" dir="5400000" rotWithShape="0">
              <a:srgbClr val="000000">
                <a:alpha val="65000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Lets Dive Into The Code</a:t>
            </a:r>
            <a:endParaRPr lang="he-IL" sz="6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9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51796F5A-8F02-FD8C-333D-A7E3B218A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7"/>
          <a:stretch/>
        </p:blipFill>
        <p:spPr>
          <a:xfrm>
            <a:off x="3867912" y="375577"/>
            <a:ext cx="4900036" cy="6106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4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ימי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40_TF22566005_Win32" id="{766885C5-AF0E-478E-8300-66B85251D80A}" vid="{5ED3A807-C80F-4304-A4D7-54805B170A8C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עתידי</Template>
  <TotalTime>708</TotalTime>
  <Words>87</Words>
  <Application>Microsoft Office PowerPoint</Application>
  <PresentationFormat>מסך רחב</PresentationFormat>
  <Paragraphs>30</Paragraphs>
  <Slides>9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Gotham</vt:lpstr>
      <vt:lpstr>Segoe UI Black</vt:lpstr>
      <vt:lpstr>Tahoma</vt:lpstr>
      <vt:lpstr>שמיימי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18</cp:revision>
  <dcterms:created xsi:type="dcterms:W3CDTF">2024-07-12T16:07:45Z</dcterms:created>
  <dcterms:modified xsi:type="dcterms:W3CDTF">2024-07-15T20:35:44Z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