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58" r:id="rId7"/>
    <p:sldId id="264" r:id="rId8"/>
    <p:sldId id="269" r:id="rId9"/>
    <p:sldId id="268" r:id="rId10"/>
    <p:sldId id="265" r:id="rId11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86F"/>
    <a:srgbClr val="070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QA%20Automation%20course\QA%20automation%20-%20tzahi\QA%20Automation%20Project_1\SSS%20STP.docx" TargetMode="External"/><Relationship Id="rId1" Type="http://schemas.openxmlformats.org/officeDocument/2006/relationships/hyperlink" Target="SSS%20STD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4_1" csCatId="accent4" phldr="1"/>
      <dgm:spPr/>
      <dgm:t>
        <a:bodyPr rtlCol="1"/>
        <a:lstStyle/>
        <a:p>
          <a:pPr rtl="1"/>
          <a:endParaRPr lang="en-US"/>
        </a:p>
      </dgm:t>
    </dgm:pt>
    <dgm:pt modelId="{B388C4F7-DD86-40E4-BA83-6838C8E845B2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4EFEB2-AE6B-4B4E-A388-E726479684C1}" type="par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E196C3-EEB3-4935-976F-A713EF603EEA}" type="sib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C8F191-CB8B-4A89-9EDF-D94B6E4ADC92}">
      <dgm:prSet phldrT="[Text]" custT="1"/>
      <dgm:spPr/>
      <dgm:t>
        <a:bodyPr rtlCol="1"/>
        <a:lstStyle/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8EFDF7C7-310E-4ED5-B739-2186FB69ED8A}" type="par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5F5D09-ECCD-4FC5-B350-FED951F57983}" type="sib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FF5EA2-6931-4098-96C8-31AE53CB425B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AC52CE11-07EF-42A7-A67A-2231908FD231}" type="par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25E557-3597-4AEA-B1FC-EA99A632BFB1}" type="sib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 custScaleX="53128" custScaleY="49332" custLinFactNeighborX="9816" custLinFactNeighborY="32316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 custLinFactX="-359692" custLinFactY="300000" custLinFactNeighborX="-400000" custLinFactNeighborY="316948"/>
      <dgm:spPr/>
    </dgm:pt>
    <dgm:pt modelId="{F988BAF3-9DE2-4A25-84FE-B7C476401BC3}" type="pres">
      <dgm:prSet presAssocID="{B388C4F7-DD86-40E4-BA83-6838C8E845B2}" presName="Accent2" presStyleLbl="node1" presStyleIdx="1" presStyleCnt="13" custLinFactX="-323522" custLinFactY="-78985" custLinFactNeighborX="-400000" custLinFactNeighborY="-100000"/>
      <dgm:spPr/>
    </dgm:pt>
    <dgm:pt modelId="{6288D093-07AF-4EEB-B57C-FB5DA4420E30}" type="pres">
      <dgm:prSet presAssocID="{B388C4F7-DD86-40E4-BA83-6838C8E845B2}" presName="Accent3" presStyleLbl="node1" presStyleIdx="2" presStyleCnt="13" custLinFactNeighborX="-89436" custLinFactNeighborY="-81968"/>
      <dgm:spPr/>
    </dgm:pt>
    <dgm:pt modelId="{099685E2-34CD-4723-A342-ED2D0CA22ECA}" type="pres">
      <dgm:prSet presAssocID="{B388C4F7-DD86-40E4-BA83-6838C8E845B2}" presName="Accent4" presStyleLbl="node1" presStyleIdx="3" presStyleCnt="13" custLinFactX="100000" custLinFactY="-327017" custLinFactNeighborX="137809" custLinFactNeighborY="-400000"/>
      <dgm:spPr/>
    </dgm:pt>
    <dgm:pt modelId="{282F7230-9226-4387-9620-3DC67223F95C}" type="pres">
      <dgm:prSet presAssocID="{B388C4F7-DD86-40E4-BA83-6838C8E845B2}" presName="Accent5" presStyleLbl="node1" presStyleIdx="4" presStyleCnt="13" custLinFactX="-100000" custLinFactY="100000" custLinFactNeighborX="-174523" custLinFactNeighborY="105827"/>
      <dgm:spPr/>
    </dgm:pt>
    <dgm:pt modelId="{2682D7C4-37F7-4CA1-B102-AED7627E9C93}" type="pres">
      <dgm:prSet presAssocID="{B388C4F7-DD86-40E4-BA83-6838C8E845B2}" presName="Accent6" presStyleLbl="node1" presStyleIdx="5" presStyleCnt="13" custLinFactX="-109048" custLinFactNeighborX="-200000" custLinFactNeighborY="-21636"/>
      <dgm:spPr/>
    </dgm:pt>
    <dgm:pt modelId="{CCDD2561-1FC5-4EA6-AD90-3ADAF62A41D1}" type="pres">
      <dgm:prSet presAssocID="{27C8F191-CB8B-4A89-9EDF-D94B6E4ADC92}" presName="Child1" presStyleLbl="node1" presStyleIdx="6" presStyleCnt="13" custScaleX="107501" custScaleY="98655" custLinFactNeighborX="-3493" custLinFactNeighborY="-32683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 custLinFactX="-181388" custLinFactY="100000" custLinFactNeighborX="-200000" custLinFactNeighborY="141316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 custScaleX="189316" custScaleY="175139" custLinFactX="344" custLinFactNeighborX="100000" custLinFactNeighborY="4824"/>
      <dgm:spPr/>
    </dgm:pt>
    <dgm:pt modelId="{EB301C3D-F1F9-4A72-AC54-827EBC1AD812}" type="pres">
      <dgm:prSet presAssocID="{AEFF5EA2-6931-4098-96C8-31AE53CB425B}" presName="Child2" presStyleLbl="node1" presStyleIdx="9" presStyleCnt="13" custScaleX="87888" custScaleY="84030" custLinFactNeighborX="-15556" custLinFactNeighborY="23854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 custLinFactY="-78042" custLinFactNeighborX="61394" custLinFactNeighborY="-100000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 custLinFactX="731838" custLinFactY="-98587" custLinFactNeighborX="800000" custLinFactNeighborY="-100000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 custLinFactX="-300000" custLinFactY="-200000" custLinFactNeighborX="-352244" custLinFactNeighborY="-246864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4381603" y="4063532"/>
          <a:ext cx="3314830" cy="30779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67049" y="4514283"/>
        <a:ext cx="2343938" cy="2176417"/>
      </dsp:txXfrm>
    </dsp:sp>
    <dsp:sp modelId="{8A0FF0D8-0AF7-44A4-833E-7EA23A507B5A}">
      <dsp:nvSpPr>
        <dsp:cNvPr id="0" name=""/>
        <dsp:cNvSpPr/>
      </dsp:nvSpPr>
      <dsp:spPr>
        <a:xfrm>
          <a:off x="595399" y="4463325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588562" y="53421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8498356" y="2586520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8193591" y="1732550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987247" y="22037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229869" y="393661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173737" y="781041"/>
          <a:ext cx="2726845" cy="25016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3074" y="1147401"/>
        <a:ext cx="1928171" cy="1768940"/>
      </dsp:txXfrm>
    </dsp:sp>
    <dsp:sp modelId="{2470B0FE-F3CE-48F3-AE82-73016C487D68}">
      <dsp:nvSpPr>
        <dsp:cNvPr id="0" name=""/>
        <dsp:cNvSpPr/>
      </dsp:nvSpPr>
      <dsp:spPr>
        <a:xfrm>
          <a:off x="2518438" y="2864884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1293856" y="4461215"/>
          <a:ext cx="2374711" cy="21969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8944622" y="1206942"/>
          <a:ext cx="2229346" cy="21308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71102" y="1518991"/>
        <a:ext cx="1576386" cy="1506706"/>
      </dsp:txXfrm>
    </dsp:sp>
    <dsp:sp modelId="{0DF8FB3E-B0B0-40D8-B039-0C7B496BBA97}">
      <dsp:nvSpPr>
        <dsp:cNvPr id="0" name=""/>
        <dsp:cNvSpPr/>
      </dsp:nvSpPr>
      <dsp:spPr>
        <a:xfrm>
          <a:off x="8480247" y="914926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7815031" y="5365971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1851784" y="340156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ט'/תמוז/תשפ"ד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ט'/תמוז/תשפ"ד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systemscop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www.solarsystemscope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majd173/Automation_bootcamp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../../../../Public/Desktop/PyCharm%20Community%20Edition%202024.1.1.ln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C98FE05-6B27-FFD7-AA52-6F5AA917F70D}"/>
              </a:ext>
            </a:extLst>
          </p:cNvPr>
          <p:cNvSpPr txBox="1"/>
          <p:nvPr/>
        </p:nvSpPr>
        <p:spPr>
          <a:xfrm>
            <a:off x="0" y="6124994"/>
            <a:ext cx="756100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Automation QA Project</a:t>
            </a:r>
            <a:endParaRPr lang="he-IL" sz="44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pic>
        <p:nvPicPr>
          <p:cNvPr id="13" name="תמונה 12">
            <a:hlinkClick r:id="rId3"/>
            <a:extLst>
              <a:ext uri="{FF2B5EF4-FFF2-40B4-BE49-F238E27FC236}">
                <a16:creationId xmlns:a16="http://schemas.microsoft.com/office/drawing/2014/main" id="{243D6782-4859-EF6C-E459-D46140C1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371" y="1248542"/>
            <a:ext cx="4360914" cy="436091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BA042F6-5F1D-4CE6-E2BE-C1CCF4BAC67F}"/>
              </a:ext>
            </a:extLst>
          </p:cNvPr>
          <p:cNvSpPr txBox="1"/>
          <p:nvPr/>
        </p:nvSpPr>
        <p:spPr>
          <a:xfrm>
            <a:off x="6322143" y="3044279"/>
            <a:ext cx="571166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16FAEAD-1045-A34B-9068-57D3B5C01C4D}"/>
              </a:ext>
            </a:extLst>
          </p:cNvPr>
          <p:cNvSpPr txBox="1"/>
          <p:nvPr/>
        </p:nvSpPr>
        <p:spPr>
          <a:xfrm>
            <a:off x="2669456" y="3489318"/>
            <a:ext cx="49062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Majd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Bader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5220CD7-B39C-FA81-BED0-AF53856765EF}"/>
              </a:ext>
            </a:extLst>
          </p:cNvPr>
          <p:cNvSpPr txBox="1"/>
          <p:nvPr/>
        </p:nvSpPr>
        <p:spPr>
          <a:xfrm>
            <a:off x="3642851" y="4541485"/>
            <a:ext cx="49062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Hurfiesh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Village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5F8BB51-F25E-9434-32C0-5FC46BD148E5}"/>
              </a:ext>
            </a:extLst>
          </p:cNvPr>
          <p:cNvSpPr txBox="1"/>
          <p:nvPr/>
        </p:nvSpPr>
        <p:spPr>
          <a:xfrm>
            <a:off x="88489" y="5609469"/>
            <a:ext cx="120150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 student of 5-TECH QA Automation bootcamp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A4DB0D8-AD3A-8C40-43C3-57AC6362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4181"/>
            <a:ext cx="12192000" cy="25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לוויין על פני שמי הלילה">
            <a:hlinkClick r:id="rId4"/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 flipH="1">
            <a:off x="901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תמונה 6" descr="תמונה מופשטת של נקודות אור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68" r="4773" b="-1"/>
          <a:stretch/>
        </p:blipFill>
        <p:spPr>
          <a:xfrm flipH="1">
            <a:off x="365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3922E8E-093D-8381-F0DB-3D91C83726AE}"/>
              </a:ext>
            </a:extLst>
          </p:cNvPr>
          <p:cNvSpPr txBox="1"/>
          <p:nvPr/>
        </p:nvSpPr>
        <p:spPr>
          <a:xfrm>
            <a:off x="3794608" y="129480"/>
            <a:ext cx="650895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rgbClr val="0703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dirty="0">
              <a:solidFill>
                <a:srgbClr val="07033D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3ABF09E-362F-A53C-D6B0-F80700878C20}"/>
              </a:ext>
            </a:extLst>
          </p:cNvPr>
          <p:cNvSpPr txBox="1"/>
          <p:nvPr/>
        </p:nvSpPr>
        <p:spPr>
          <a:xfrm>
            <a:off x="4817805" y="892431"/>
            <a:ext cx="7118165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/>
              <a:t>An online 3D simulation of the Solar System and night sky in real-time, </a:t>
            </a:r>
          </a:p>
          <a:p>
            <a:pPr algn="l"/>
            <a:r>
              <a:rPr lang="en-US" sz="4000" dirty="0"/>
              <a:t>the Sun, planets, dwarf planets, comets, stars and constellations.</a:t>
            </a:r>
            <a:endParaRPr lang="ar-SA" sz="4000" dirty="0"/>
          </a:p>
          <a:p>
            <a:pPr lvl="1" algn="l"/>
            <a:r>
              <a:rPr lang="en-US" sz="4000" b="0" i="0" dirty="0">
                <a:solidFill>
                  <a:srgbClr val="FFFFFF"/>
                </a:solidFill>
                <a:effectLst/>
                <a:latin typeface="Gotham"/>
              </a:rPr>
              <a:t>It is based on NASA elevation and imagery data.</a:t>
            </a:r>
            <a:endParaRPr lang="en-US" sz="4000" dirty="0"/>
          </a:p>
          <a:p>
            <a:pPr algn="l"/>
            <a:endParaRPr lang="he-IL" sz="2800" dirty="0">
              <a:highlight>
                <a:srgbClr val="FFFF00"/>
              </a:highlight>
            </a:endParaRPr>
          </a:p>
        </p:txBody>
      </p:sp>
      <p:pic>
        <p:nvPicPr>
          <p:cNvPr id="2" name="תמונה 1">
            <a:hlinkClick r:id="rId4"/>
            <a:extLst>
              <a:ext uri="{FF2B5EF4-FFF2-40B4-BE49-F238E27FC236}">
                <a16:creationId xmlns:a16="http://schemas.microsoft.com/office/drawing/2014/main" id="{6938DA6D-BEFB-A4F7-260F-8F481CB34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622" y="5980773"/>
            <a:ext cx="780293" cy="780293"/>
          </a:xfrm>
          <a:prstGeom prst="rect">
            <a:avLst/>
          </a:prstGeom>
        </p:spPr>
      </p:pic>
      <p:sp>
        <p:nvSpPr>
          <p:cNvPr id="5" name="תיבת טקסט 4">
            <a:hlinkClick r:id="rId4"/>
            <a:extLst>
              <a:ext uri="{FF2B5EF4-FFF2-40B4-BE49-F238E27FC236}">
                <a16:creationId xmlns:a16="http://schemas.microsoft.com/office/drawing/2014/main" id="{3D664040-339E-DCB7-E1CA-BF93C39E454B}"/>
              </a:ext>
            </a:extLst>
          </p:cNvPr>
          <p:cNvSpPr txBox="1"/>
          <p:nvPr/>
        </p:nvSpPr>
        <p:spPr>
          <a:xfrm>
            <a:off x="8820768" y="6104361"/>
            <a:ext cx="32502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Go To The Website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C1A5576D-BA0B-AFD6-3D13-233560B6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78" y="-566929"/>
            <a:ext cx="12838555" cy="855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מציין מיקום תוכן 4" descr="גרפיקת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778611"/>
              </p:ext>
            </p:extLst>
          </p:nvPr>
        </p:nvGraphicFramePr>
        <p:xfrm>
          <a:off x="356616" y="-475488"/>
          <a:ext cx="11603736" cy="765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תיבת טקסט 1">
            <a:hlinkClick r:id="rId9"/>
            <a:extLst>
              <a:ext uri="{FF2B5EF4-FFF2-40B4-BE49-F238E27FC236}">
                <a16:creationId xmlns:a16="http://schemas.microsoft.com/office/drawing/2014/main" id="{81450A71-7ED0-7906-2E60-1527A4F0EA1D}"/>
              </a:ext>
            </a:extLst>
          </p:cNvPr>
          <p:cNvSpPr txBox="1"/>
          <p:nvPr/>
        </p:nvSpPr>
        <p:spPr>
          <a:xfrm>
            <a:off x="1737360" y="4846320"/>
            <a:ext cx="16916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GitHub</a:t>
            </a:r>
            <a:endParaRPr lang="he-I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974FF5D-7BF0-340E-63E3-B07DD531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17" y="681851"/>
            <a:ext cx="8328565" cy="54942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65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hlinkClick r:id="rId2" action="ppaction://hlinkfile"/>
            <a:extLst>
              <a:ext uri="{FF2B5EF4-FFF2-40B4-BE49-F238E27FC236}">
                <a16:creationId xmlns:a16="http://schemas.microsoft.com/office/drawing/2014/main" id="{68C4AA63-4B82-2681-7FF1-2A0C4961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6" y="806435"/>
            <a:ext cx="11267768" cy="5245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2329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8B8CAAF-C9AB-7254-AA0D-4D173D3338E0}"/>
              </a:ext>
            </a:extLst>
          </p:cNvPr>
          <p:cNvSpPr txBox="1"/>
          <p:nvPr/>
        </p:nvSpPr>
        <p:spPr>
          <a:xfrm>
            <a:off x="0" y="2497976"/>
            <a:ext cx="9212826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b="1" dirty="0">
                <a:latin typeface="Sitka Subheading" pitchFamily="2" charset="0"/>
              </a:rPr>
              <a:t>Thank You!</a:t>
            </a:r>
            <a:endParaRPr lang="he-IL" sz="11500" b="1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637</TotalTime>
  <Words>79</Words>
  <Application>Microsoft Office PowerPoint</Application>
  <PresentationFormat>מסך רחב</PresentationFormat>
  <Paragraphs>24</Paragraphs>
  <Slides>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Gotham</vt:lpstr>
      <vt:lpstr>Segoe UI Black</vt:lpstr>
      <vt:lpstr>Sitka Subheading</vt:lpstr>
      <vt:lpstr>Tahoma</vt:lpstr>
      <vt:lpstr>שמיימי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12</cp:revision>
  <dcterms:created xsi:type="dcterms:W3CDTF">2024-07-12T16:07:45Z</dcterms:created>
  <dcterms:modified xsi:type="dcterms:W3CDTF">2024-07-15T08:32:44Z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