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autoCompressPictures="0">
  <p:sldMasterIdLst>
    <p:sldMasterId id="2147483744" r:id="rId4"/>
  </p:sldMasterIdLst>
  <p:notesMasterIdLst>
    <p:notesMasterId r:id="rId12"/>
  </p:notesMasterIdLst>
  <p:handoutMasterIdLst>
    <p:handoutMasterId r:id="rId13"/>
  </p:handoutMasterIdLst>
  <p:sldIdLst>
    <p:sldId id="256" r:id="rId5"/>
    <p:sldId id="270" r:id="rId6"/>
    <p:sldId id="258" r:id="rId7"/>
    <p:sldId id="264" r:id="rId8"/>
    <p:sldId id="269" r:id="rId9"/>
    <p:sldId id="268" r:id="rId10"/>
    <p:sldId id="265" r:id="rId11"/>
  </p:sldIdLst>
  <p:sldSz cx="12192000" cy="6858000"/>
  <p:notesSz cx="6858000" cy="9144000"/>
  <p:defaultTextStyle>
    <a:defPPr algn="r" rtl="1">
      <a:defRPr lang="he-il"/>
    </a:defPPr>
    <a:lvl1pPr marL="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286F"/>
    <a:srgbClr val="0703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005" autoAdjust="0"/>
    <p:restoredTop sz="95033" autoAdjust="0"/>
  </p:normalViewPr>
  <p:slideViewPr>
    <p:cSldViewPr snapToGrid="0" snapToObjects="1">
      <p:cViewPr varScale="1">
        <p:scale>
          <a:sx n="105" d="100"/>
          <a:sy n="105" d="100"/>
        </p:scale>
        <p:origin x="834" y="10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napToObjects="1">
      <p:cViewPr varScale="1">
        <p:scale>
          <a:sx n="83" d="100"/>
          <a:sy n="83" d="100"/>
        </p:scale>
        <p:origin x="391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Admin\Desktop\QA%20Automation%20course\QA%20automation%20-%20tzahi\QA%20Automation%20Project_1\SSS%20STP.docx" TargetMode="External"/><Relationship Id="rId1" Type="http://schemas.openxmlformats.org/officeDocument/2006/relationships/hyperlink" Target="SSS%20STD.docx#test_case_10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5B76ED-C686-4E97-9A28-74231B4FDDD1}" type="doc">
      <dgm:prSet loTypeId="urn:microsoft.com/office/officeart/2009/3/layout/CircleRelationship" loCatId="relationship" qsTypeId="urn:microsoft.com/office/officeart/2005/8/quickstyle/3d1" qsCatId="3D" csTypeId="urn:microsoft.com/office/officeart/2005/8/colors/accent4_1" csCatId="accent4" phldr="1"/>
      <dgm:spPr/>
      <dgm:t>
        <a:bodyPr rtlCol="1"/>
        <a:lstStyle/>
        <a:p>
          <a:pPr rtl="1"/>
          <a:endParaRPr lang="en-US"/>
        </a:p>
      </dgm:t>
    </dgm:pt>
    <dgm:pt modelId="{B388C4F7-DD86-40E4-BA83-6838C8E845B2}">
      <dgm:prSet phldrT="[Text]" custT="1"/>
      <dgm:spPr/>
      <dgm:t>
        <a:bodyPr rtlCol="1"/>
        <a:lstStyle/>
        <a:p>
          <a:pPr rtl="1"/>
          <a:r>
            <a:rPr lang="en-US" sz="2400" b="1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Automation </a:t>
          </a:r>
        </a:p>
        <a:p>
          <a:pPr rtl="1"/>
          <a:r>
            <a:rPr lang="en-US" sz="2400" b="1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&amp;</a:t>
          </a:r>
        </a:p>
        <a:p>
          <a:pPr rtl="1"/>
          <a:r>
            <a:rPr lang="en-US" sz="2400" b="1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Code review</a:t>
          </a:r>
          <a:endParaRPr lang="he-IL" sz="2400" b="1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4F4EFEB2-AE6B-4B4E-A388-E726479684C1}" type="parTrans" cxnId="{FDEC3F6B-F860-4E8B-8B14-455DBFCFBFB4}">
      <dgm:prSet/>
      <dgm:spPr/>
      <dgm:t>
        <a:bodyPr rtlCol="1"/>
        <a:lstStyle/>
        <a:p>
          <a:pPr rtl="1"/>
          <a:endParaRPr lang="he-IL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EE196C3-EEB3-4935-976F-A713EF603EEA}" type="sibTrans" cxnId="{FDEC3F6B-F860-4E8B-8B14-455DBFCFBFB4}">
      <dgm:prSet/>
      <dgm:spPr/>
      <dgm:t>
        <a:bodyPr rtlCol="1"/>
        <a:lstStyle/>
        <a:p>
          <a:pPr rtl="1"/>
          <a:endParaRPr lang="he-IL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27C8F191-CB8B-4A89-9EDF-D94B6E4ADC92}">
      <dgm:prSet phldrT="[Text]" custT="1"/>
      <dgm:spPr/>
      <dgm:t>
        <a:bodyPr rtlCol="1"/>
        <a:lstStyle/>
        <a:p>
          <a:pPr rtl="1"/>
          <a:r>
            <a:rPr lang="en-US" sz="2400" b="1" i="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Software</a:t>
          </a:r>
        </a:p>
        <a:p>
          <a:pPr rtl="1"/>
          <a:r>
            <a:rPr lang="en-US" sz="2400" b="1" i="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Test </a:t>
          </a:r>
        </a:p>
        <a:p>
          <a:pPr rtl="1"/>
          <a:r>
            <a:rPr lang="en-US" sz="2400" b="1" i="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Design</a:t>
          </a:r>
          <a:endParaRPr lang="he-IL" sz="2400" b="1" i="0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file"/>
          </dgm14:cNvPr>
        </a:ext>
      </dgm:extLst>
    </dgm:pt>
    <dgm:pt modelId="{8EFDF7C7-310E-4ED5-B739-2186FB69ED8A}" type="parTrans" cxnId="{4E26289A-3825-4A9C-991F-8AB8A7EFD597}">
      <dgm:prSet/>
      <dgm:spPr/>
      <dgm:t>
        <a:bodyPr rtlCol="1"/>
        <a:lstStyle/>
        <a:p>
          <a:pPr rtl="1"/>
          <a:endParaRPr lang="he-IL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755F5D09-ECCD-4FC5-B350-FED951F57983}" type="sibTrans" cxnId="{4E26289A-3825-4A9C-991F-8AB8A7EFD597}">
      <dgm:prSet/>
      <dgm:spPr/>
      <dgm:t>
        <a:bodyPr rtlCol="1"/>
        <a:lstStyle/>
        <a:p>
          <a:pPr rtl="1"/>
          <a:endParaRPr lang="he-IL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EFF5EA2-6931-4098-96C8-31AE53CB425B}">
      <dgm:prSet phldrT="[Text]" custT="1"/>
      <dgm:spPr/>
      <dgm:t>
        <a:bodyPr rtlCol="1"/>
        <a:lstStyle/>
        <a:p>
          <a:pPr rtl="1"/>
          <a:r>
            <a:rPr lang="en-US" sz="2400" b="1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Software</a:t>
          </a:r>
        </a:p>
        <a:p>
          <a:pPr rtl="1"/>
          <a:r>
            <a:rPr lang="en-US" sz="2400" b="1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Test</a:t>
          </a:r>
        </a:p>
        <a:p>
          <a:pPr rtl="1"/>
          <a:r>
            <a:rPr lang="en-US" sz="2400" b="1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Plan</a:t>
          </a:r>
          <a:endParaRPr lang="he-IL" sz="1600" b="1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file"/>
          </dgm14:cNvPr>
        </a:ext>
      </dgm:extLst>
    </dgm:pt>
    <dgm:pt modelId="{AC52CE11-07EF-42A7-A67A-2231908FD231}" type="parTrans" cxnId="{2D96128D-55F5-4B46-B071-9EA8CDCA9DCD}">
      <dgm:prSet/>
      <dgm:spPr/>
      <dgm:t>
        <a:bodyPr rtlCol="1"/>
        <a:lstStyle/>
        <a:p>
          <a:pPr rtl="1"/>
          <a:endParaRPr lang="he-IL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FB25E557-3597-4AEA-B1FC-EA99A632BFB1}" type="sibTrans" cxnId="{2D96128D-55F5-4B46-B071-9EA8CDCA9DCD}">
      <dgm:prSet/>
      <dgm:spPr/>
      <dgm:t>
        <a:bodyPr rtlCol="1"/>
        <a:lstStyle/>
        <a:p>
          <a:pPr rtl="1"/>
          <a:endParaRPr lang="he-IL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EC323DFF-E2DA-4381-8948-5F3D2CD82207}" type="pres">
      <dgm:prSet presAssocID="{BE5B76ED-C686-4E97-9A28-74231B4FDDD1}" presName="Name0" presStyleCnt="0">
        <dgm:presLayoutVars>
          <dgm:chMax val="1"/>
          <dgm:chPref val="1"/>
        </dgm:presLayoutVars>
      </dgm:prSet>
      <dgm:spPr/>
    </dgm:pt>
    <dgm:pt modelId="{A6EEB127-C2F5-4C0D-B108-CC2B3F78F4F1}" type="pres">
      <dgm:prSet presAssocID="{B388C4F7-DD86-40E4-BA83-6838C8E845B2}" presName="Parent" presStyleLbl="node0" presStyleIdx="0" presStyleCnt="1" custScaleX="53128" custScaleY="49332" custLinFactNeighborX="9816" custLinFactNeighborY="32316">
        <dgm:presLayoutVars>
          <dgm:chMax val="5"/>
          <dgm:chPref val="5"/>
        </dgm:presLayoutVars>
      </dgm:prSet>
      <dgm:spPr/>
    </dgm:pt>
    <dgm:pt modelId="{8A0FF0D8-0AF7-44A4-833E-7EA23A507B5A}" type="pres">
      <dgm:prSet presAssocID="{B388C4F7-DD86-40E4-BA83-6838C8E845B2}" presName="Accent1" presStyleLbl="node1" presStyleIdx="0" presStyleCnt="13" custLinFactX="-359692" custLinFactY="300000" custLinFactNeighborX="-400000" custLinFactNeighborY="316948"/>
      <dgm:spPr/>
    </dgm:pt>
    <dgm:pt modelId="{F988BAF3-9DE2-4A25-84FE-B7C476401BC3}" type="pres">
      <dgm:prSet presAssocID="{B388C4F7-DD86-40E4-BA83-6838C8E845B2}" presName="Accent2" presStyleLbl="node1" presStyleIdx="1" presStyleCnt="13" custLinFactX="-323522" custLinFactY="-78985" custLinFactNeighborX="-400000" custLinFactNeighborY="-100000"/>
      <dgm:spPr/>
    </dgm:pt>
    <dgm:pt modelId="{6288D093-07AF-4EEB-B57C-FB5DA4420E30}" type="pres">
      <dgm:prSet presAssocID="{B388C4F7-DD86-40E4-BA83-6838C8E845B2}" presName="Accent3" presStyleLbl="node1" presStyleIdx="2" presStyleCnt="13" custLinFactNeighborX="-89436" custLinFactNeighborY="-81968"/>
      <dgm:spPr/>
    </dgm:pt>
    <dgm:pt modelId="{099685E2-34CD-4723-A342-ED2D0CA22ECA}" type="pres">
      <dgm:prSet presAssocID="{B388C4F7-DD86-40E4-BA83-6838C8E845B2}" presName="Accent4" presStyleLbl="node1" presStyleIdx="3" presStyleCnt="13" custLinFactX="100000" custLinFactY="-327017" custLinFactNeighborX="137809" custLinFactNeighborY="-400000"/>
      <dgm:spPr/>
    </dgm:pt>
    <dgm:pt modelId="{282F7230-9226-4387-9620-3DC67223F95C}" type="pres">
      <dgm:prSet presAssocID="{B388C4F7-DD86-40E4-BA83-6838C8E845B2}" presName="Accent5" presStyleLbl="node1" presStyleIdx="4" presStyleCnt="13" custLinFactX="-100000" custLinFactY="100000" custLinFactNeighborX="-174523" custLinFactNeighborY="105827"/>
      <dgm:spPr/>
    </dgm:pt>
    <dgm:pt modelId="{2682D7C4-37F7-4CA1-B102-AED7627E9C93}" type="pres">
      <dgm:prSet presAssocID="{B388C4F7-DD86-40E4-BA83-6838C8E845B2}" presName="Accent6" presStyleLbl="node1" presStyleIdx="5" presStyleCnt="13" custLinFactX="-109048" custLinFactNeighborX="-200000" custLinFactNeighborY="-21636"/>
      <dgm:spPr/>
    </dgm:pt>
    <dgm:pt modelId="{CCDD2561-1FC5-4EA6-AD90-3ADAF62A41D1}" type="pres">
      <dgm:prSet presAssocID="{27C8F191-CB8B-4A89-9EDF-D94B6E4ADC92}" presName="Child1" presStyleLbl="node1" presStyleIdx="6" presStyleCnt="13" custScaleX="107501" custScaleY="98655" custLinFactNeighborX="-3493" custLinFactNeighborY="-32683">
        <dgm:presLayoutVars>
          <dgm:chMax val="0"/>
          <dgm:chPref val="0"/>
        </dgm:presLayoutVars>
      </dgm:prSet>
      <dgm:spPr/>
    </dgm:pt>
    <dgm:pt modelId="{DD36342D-1CB9-480B-9443-592ECACCB1B2}" type="pres">
      <dgm:prSet presAssocID="{27C8F191-CB8B-4A89-9EDF-D94B6E4ADC92}" presName="Accent7" presStyleCnt="0"/>
      <dgm:spPr/>
    </dgm:pt>
    <dgm:pt modelId="{2470B0FE-F3CE-48F3-AE82-73016C487D68}" type="pres">
      <dgm:prSet presAssocID="{27C8F191-CB8B-4A89-9EDF-D94B6E4ADC92}" presName="AccentHold1" presStyleLbl="node1" presStyleIdx="7" presStyleCnt="13" custLinFactX="-181388" custLinFactY="100000" custLinFactNeighborX="-200000" custLinFactNeighborY="141316"/>
      <dgm:spPr/>
    </dgm:pt>
    <dgm:pt modelId="{1C5C821B-7AF3-4B1C-B3FE-45A337B82741}" type="pres">
      <dgm:prSet presAssocID="{27C8F191-CB8B-4A89-9EDF-D94B6E4ADC92}" presName="Accent8" presStyleCnt="0"/>
      <dgm:spPr/>
    </dgm:pt>
    <dgm:pt modelId="{48BC9D73-B86D-4378-970E-5CD650E31618}" type="pres">
      <dgm:prSet presAssocID="{27C8F191-CB8B-4A89-9EDF-D94B6E4ADC92}" presName="AccentHold2" presStyleLbl="node1" presStyleIdx="8" presStyleCnt="13" custScaleX="189316" custScaleY="175139" custLinFactX="344" custLinFactNeighborX="100000" custLinFactNeighborY="4824"/>
      <dgm:spPr/>
    </dgm:pt>
    <dgm:pt modelId="{EB301C3D-F1F9-4A72-AC54-827EBC1AD812}" type="pres">
      <dgm:prSet presAssocID="{AEFF5EA2-6931-4098-96C8-31AE53CB425B}" presName="Child2" presStyleLbl="node1" presStyleIdx="9" presStyleCnt="13" custScaleX="87888" custScaleY="84030" custLinFactNeighborX="-15556" custLinFactNeighborY="23854">
        <dgm:presLayoutVars>
          <dgm:chMax val="0"/>
          <dgm:chPref val="0"/>
        </dgm:presLayoutVars>
      </dgm:prSet>
      <dgm:spPr/>
    </dgm:pt>
    <dgm:pt modelId="{6B30F03A-93BA-441A-ABF4-25C2455DF7C0}" type="pres">
      <dgm:prSet presAssocID="{AEFF5EA2-6931-4098-96C8-31AE53CB425B}" presName="Accent9" presStyleCnt="0"/>
      <dgm:spPr/>
    </dgm:pt>
    <dgm:pt modelId="{0DF8FB3E-B0B0-40D8-B039-0C7B496BBA97}" type="pres">
      <dgm:prSet presAssocID="{AEFF5EA2-6931-4098-96C8-31AE53CB425B}" presName="AccentHold1" presStyleLbl="node1" presStyleIdx="10" presStyleCnt="13" custLinFactY="-78042" custLinFactNeighborX="61394" custLinFactNeighborY="-100000"/>
      <dgm:spPr/>
    </dgm:pt>
    <dgm:pt modelId="{37FA1CD0-A7DC-4E74-BDC2-224405012EB0}" type="pres">
      <dgm:prSet presAssocID="{AEFF5EA2-6931-4098-96C8-31AE53CB425B}" presName="Accent10" presStyleCnt="0"/>
      <dgm:spPr/>
    </dgm:pt>
    <dgm:pt modelId="{022614F8-042B-41CB-A6A7-8094C903EB2F}" type="pres">
      <dgm:prSet presAssocID="{AEFF5EA2-6931-4098-96C8-31AE53CB425B}" presName="AccentHold2" presStyleLbl="node1" presStyleIdx="11" presStyleCnt="13" custLinFactX="731838" custLinFactY="-98587" custLinFactNeighborX="800000" custLinFactNeighborY="-100000"/>
      <dgm:spPr/>
    </dgm:pt>
    <dgm:pt modelId="{BA4661A9-DFAB-468E-97BE-F29D08FF69A9}" type="pres">
      <dgm:prSet presAssocID="{AEFF5EA2-6931-4098-96C8-31AE53CB425B}" presName="Accent11" presStyleCnt="0"/>
      <dgm:spPr/>
    </dgm:pt>
    <dgm:pt modelId="{C85BB588-B4E8-4D50-9280-4D4F2686007C}" type="pres">
      <dgm:prSet presAssocID="{AEFF5EA2-6931-4098-96C8-31AE53CB425B}" presName="AccentHold3" presStyleLbl="node1" presStyleIdx="12" presStyleCnt="13" custLinFactX="-300000" custLinFactY="-200000" custLinFactNeighborX="-352244" custLinFactNeighborY="-246864"/>
      <dgm:spPr/>
    </dgm:pt>
  </dgm:ptLst>
  <dgm:cxnLst>
    <dgm:cxn modelId="{9443D217-9168-4ECF-A563-7C2F4C998EAA}" type="presOf" srcId="{27C8F191-CB8B-4A89-9EDF-D94B6E4ADC92}" destId="{CCDD2561-1FC5-4EA6-AD90-3ADAF62A41D1}" srcOrd="0" destOrd="0" presId="urn:microsoft.com/office/officeart/2009/3/layout/CircleRelationship"/>
    <dgm:cxn modelId="{FDEC3F6B-F860-4E8B-8B14-455DBFCFBFB4}" srcId="{BE5B76ED-C686-4E97-9A28-74231B4FDDD1}" destId="{B388C4F7-DD86-40E4-BA83-6838C8E845B2}" srcOrd="0" destOrd="0" parTransId="{4F4EFEB2-AE6B-4B4E-A388-E726479684C1}" sibTransId="{BEE196C3-EEB3-4935-976F-A713EF603EEA}"/>
    <dgm:cxn modelId="{2D96128D-55F5-4B46-B071-9EA8CDCA9DCD}" srcId="{B388C4F7-DD86-40E4-BA83-6838C8E845B2}" destId="{AEFF5EA2-6931-4098-96C8-31AE53CB425B}" srcOrd="1" destOrd="0" parTransId="{AC52CE11-07EF-42A7-A67A-2231908FD231}" sibTransId="{FB25E557-3597-4AEA-B1FC-EA99A632BFB1}"/>
    <dgm:cxn modelId="{4E26289A-3825-4A9C-991F-8AB8A7EFD597}" srcId="{B388C4F7-DD86-40E4-BA83-6838C8E845B2}" destId="{27C8F191-CB8B-4A89-9EDF-D94B6E4ADC92}" srcOrd="0" destOrd="0" parTransId="{8EFDF7C7-310E-4ED5-B739-2186FB69ED8A}" sibTransId="{755F5D09-ECCD-4FC5-B350-FED951F57983}"/>
    <dgm:cxn modelId="{61F4EB9B-7EBC-4FC4-B727-C4A1C0EF0E59}" type="presOf" srcId="{AEFF5EA2-6931-4098-96C8-31AE53CB425B}" destId="{EB301C3D-F1F9-4A72-AC54-827EBC1AD812}" srcOrd="0" destOrd="0" presId="urn:microsoft.com/office/officeart/2009/3/layout/CircleRelationship"/>
    <dgm:cxn modelId="{873563D0-860F-487F-97A2-E4B8D49A3DAA}" type="presOf" srcId="{B388C4F7-DD86-40E4-BA83-6838C8E845B2}" destId="{A6EEB127-C2F5-4C0D-B108-CC2B3F78F4F1}" srcOrd="0" destOrd="0" presId="urn:microsoft.com/office/officeart/2009/3/layout/CircleRelationship"/>
    <dgm:cxn modelId="{A3AC16E3-96A0-4DCE-A502-BF3413F7EEBB}" type="presOf" srcId="{BE5B76ED-C686-4E97-9A28-74231B4FDDD1}" destId="{EC323DFF-E2DA-4381-8948-5F3D2CD82207}" srcOrd="0" destOrd="0" presId="urn:microsoft.com/office/officeart/2009/3/layout/CircleRelationship"/>
    <dgm:cxn modelId="{7D45573C-4EBD-433F-BFA4-B1A529D7A12E}" type="presParOf" srcId="{EC323DFF-E2DA-4381-8948-5F3D2CD82207}" destId="{A6EEB127-C2F5-4C0D-B108-CC2B3F78F4F1}" srcOrd="0" destOrd="0" presId="urn:microsoft.com/office/officeart/2009/3/layout/CircleRelationship"/>
    <dgm:cxn modelId="{F969CC6B-49AF-4CFA-905C-5A439FA65BB3}" type="presParOf" srcId="{EC323DFF-E2DA-4381-8948-5F3D2CD82207}" destId="{8A0FF0D8-0AF7-44A4-833E-7EA23A507B5A}" srcOrd="1" destOrd="0" presId="urn:microsoft.com/office/officeart/2009/3/layout/CircleRelationship"/>
    <dgm:cxn modelId="{0B13118F-EC84-4BBC-B9D4-F016C42736A0}" type="presParOf" srcId="{EC323DFF-E2DA-4381-8948-5F3D2CD82207}" destId="{F988BAF3-9DE2-4A25-84FE-B7C476401BC3}" srcOrd="2" destOrd="0" presId="urn:microsoft.com/office/officeart/2009/3/layout/CircleRelationship"/>
    <dgm:cxn modelId="{5A4C313A-14FE-4D34-9BAF-E781C66DAB07}" type="presParOf" srcId="{EC323DFF-E2DA-4381-8948-5F3D2CD82207}" destId="{6288D093-07AF-4EEB-B57C-FB5DA4420E30}" srcOrd="3" destOrd="0" presId="urn:microsoft.com/office/officeart/2009/3/layout/CircleRelationship"/>
    <dgm:cxn modelId="{D6ACDC7E-1588-4451-A7EF-95F6F8F98E10}" type="presParOf" srcId="{EC323DFF-E2DA-4381-8948-5F3D2CD82207}" destId="{099685E2-34CD-4723-A342-ED2D0CA22ECA}" srcOrd="4" destOrd="0" presId="urn:microsoft.com/office/officeart/2009/3/layout/CircleRelationship"/>
    <dgm:cxn modelId="{BF445524-7631-46A4-A9F8-F7CB08035DDB}" type="presParOf" srcId="{EC323DFF-E2DA-4381-8948-5F3D2CD82207}" destId="{282F7230-9226-4387-9620-3DC67223F95C}" srcOrd="5" destOrd="0" presId="urn:microsoft.com/office/officeart/2009/3/layout/CircleRelationship"/>
    <dgm:cxn modelId="{218BBC07-C0B0-48B2-980B-148E51AEE23B}" type="presParOf" srcId="{EC323DFF-E2DA-4381-8948-5F3D2CD82207}" destId="{2682D7C4-37F7-4CA1-B102-AED7627E9C93}" srcOrd="6" destOrd="0" presId="urn:microsoft.com/office/officeart/2009/3/layout/CircleRelationship"/>
    <dgm:cxn modelId="{AA1E1669-BD7D-411E-94D4-913E8566F654}" type="presParOf" srcId="{EC323DFF-E2DA-4381-8948-5F3D2CD82207}" destId="{CCDD2561-1FC5-4EA6-AD90-3ADAF62A41D1}" srcOrd="7" destOrd="0" presId="urn:microsoft.com/office/officeart/2009/3/layout/CircleRelationship"/>
    <dgm:cxn modelId="{D0F07794-37F8-4175-8296-9725EA64B2E3}" type="presParOf" srcId="{EC323DFF-E2DA-4381-8948-5F3D2CD82207}" destId="{DD36342D-1CB9-480B-9443-592ECACCB1B2}" srcOrd="8" destOrd="0" presId="urn:microsoft.com/office/officeart/2009/3/layout/CircleRelationship"/>
    <dgm:cxn modelId="{8AE7B659-C31F-4F52-9686-C1ABB63B1EA9}" type="presParOf" srcId="{DD36342D-1CB9-480B-9443-592ECACCB1B2}" destId="{2470B0FE-F3CE-48F3-AE82-73016C487D68}" srcOrd="0" destOrd="0" presId="urn:microsoft.com/office/officeart/2009/3/layout/CircleRelationship"/>
    <dgm:cxn modelId="{5834BBB2-34B9-46B9-948C-3BC456B978F5}" type="presParOf" srcId="{EC323DFF-E2DA-4381-8948-5F3D2CD82207}" destId="{1C5C821B-7AF3-4B1C-B3FE-45A337B82741}" srcOrd="9" destOrd="0" presId="urn:microsoft.com/office/officeart/2009/3/layout/CircleRelationship"/>
    <dgm:cxn modelId="{639DABF8-5BDE-484F-A747-33E9F42E376F}" type="presParOf" srcId="{1C5C821B-7AF3-4B1C-B3FE-45A337B82741}" destId="{48BC9D73-B86D-4378-970E-5CD650E31618}" srcOrd="0" destOrd="0" presId="urn:microsoft.com/office/officeart/2009/3/layout/CircleRelationship"/>
    <dgm:cxn modelId="{318F3B25-56D7-4CD3-80CD-4ECF6ABE9097}" type="presParOf" srcId="{EC323DFF-E2DA-4381-8948-5F3D2CD82207}" destId="{EB301C3D-F1F9-4A72-AC54-827EBC1AD812}" srcOrd="10" destOrd="0" presId="urn:microsoft.com/office/officeart/2009/3/layout/CircleRelationship"/>
    <dgm:cxn modelId="{5F192FAF-AA29-4119-9D75-AAF74B2D984A}" type="presParOf" srcId="{EC323DFF-E2DA-4381-8948-5F3D2CD82207}" destId="{6B30F03A-93BA-441A-ABF4-25C2455DF7C0}" srcOrd="11" destOrd="0" presId="urn:microsoft.com/office/officeart/2009/3/layout/CircleRelationship"/>
    <dgm:cxn modelId="{FF4ED7F3-8BF5-4BCE-8EC2-0B8ACBB19BC4}" type="presParOf" srcId="{6B30F03A-93BA-441A-ABF4-25C2455DF7C0}" destId="{0DF8FB3E-B0B0-40D8-B039-0C7B496BBA97}" srcOrd="0" destOrd="0" presId="urn:microsoft.com/office/officeart/2009/3/layout/CircleRelationship"/>
    <dgm:cxn modelId="{89500581-5988-46A4-9DF9-3A7B84A68823}" type="presParOf" srcId="{EC323DFF-E2DA-4381-8948-5F3D2CD82207}" destId="{37FA1CD0-A7DC-4E74-BDC2-224405012EB0}" srcOrd="12" destOrd="0" presId="urn:microsoft.com/office/officeart/2009/3/layout/CircleRelationship"/>
    <dgm:cxn modelId="{7957AFA6-FEBB-441D-B867-7098C7F0D056}" type="presParOf" srcId="{37FA1CD0-A7DC-4E74-BDC2-224405012EB0}" destId="{022614F8-042B-41CB-A6A7-8094C903EB2F}" srcOrd="0" destOrd="0" presId="urn:microsoft.com/office/officeart/2009/3/layout/CircleRelationship"/>
    <dgm:cxn modelId="{93B1B3BC-398A-43F6-862B-AA461BA776D1}" type="presParOf" srcId="{EC323DFF-E2DA-4381-8948-5F3D2CD82207}" destId="{BA4661A9-DFAB-468E-97BE-F29D08FF69A9}" srcOrd="13" destOrd="0" presId="urn:microsoft.com/office/officeart/2009/3/layout/CircleRelationship"/>
    <dgm:cxn modelId="{063A3997-1101-4FAD-B1B6-AA0965152552}" type="presParOf" srcId="{BA4661A9-DFAB-468E-97BE-F29D08FF69A9}" destId="{C85BB588-B4E8-4D50-9280-4D4F2686007C}" srcOrd="0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EEB127-C2F5-4C0D-B108-CC2B3F78F4F1}">
      <dsp:nvSpPr>
        <dsp:cNvPr id="0" name=""/>
        <dsp:cNvSpPr/>
      </dsp:nvSpPr>
      <dsp:spPr>
        <a:xfrm>
          <a:off x="4381603" y="4063532"/>
          <a:ext cx="3314830" cy="307791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rtlCol="1" anchor="ctr" anchorCtr="0">
          <a:noAutofit/>
        </a:bodyPr>
        <a:lstStyle/>
        <a:p>
          <a:pPr marL="0" lvl="0" indent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Automation </a:t>
          </a:r>
        </a:p>
        <a:p>
          <a:pPr marL="0" lvl="0" indent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&amp;</a:t>
          </a:r>
        </a:p>
        <a:p>
          <a:pPr marL="0" lvl="0" indent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Code review</a:t>
          </a:r>
          <a:endParaRPr lang="he-IL" sz="2400" b="1" kern="1200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4867049" y="4514283"/>
        <a:ext cx="2343938" cy="2176417"/>
      </dsp:txXfrm>
    </dsp:sp>
    <dsp:sp modelId="{8A0FF0D8-0AF7-44A4-833E-7EA23A507B5A}">
      <dsp:nvSpPr>
        <dsp:cNvPr id="0" name=""/>
        <dsp:cNvSpPr/>
      </dsp:nvSpPr>
      <dsp:spPr>
        <a:xfrm>
          <a:off x="595399" y="4463325"/>
          <a:ext cx="693903" cy="693891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988BAF3-9DE2-4A25-84FE-B7C476401BC3}">
      <dsp:nvSpPr>
        <dsp:cNvPr id="0" name=""/>
        <dsp:cNvSpPr/>
      </dsp:nvSpPr>
      <dsp:spPr>
        <a:xfrm>
          <a:off x="588562" y="5342103"/>
          <a:ext cx="502441" cy="502925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288D093-07AF-4EEB-B57C-FB5DA4420E30}">
      <dsp:nvSpPr>
        <dsp:cNvPr id="0" name=""/>
        <dsp:cNvSpPr/>
      </dsp:nvSpPr>
      <dsp:spPr>
        <a:xfrm>
          <a:off x="8498356" y="2586520"/>
          <a:ext cx="502441" cy="502925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99685E2-34CD-4723-A342-ED2D0CA22ECA}">
      <dsp:nvSpPr>
        <dsp:cNvPr id="0" name=""/>
        <dsp:cNvSpPr/>
      </dsp:nvSpPr>
      <dsp:spPr>
        <a:xfrm>
          <a:off x="8193591" y="1732550"/>
          <a:ext cx="693903" cy="693891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82F7230-9226-4387-9620-3DC67223F95C}">
      <dsp:nvSpPr>
        <dsp:cNvPr id="0" name=""/>
        <dsp:cNvSpPr/>
      </dsp:nvSpPr>
      <dsp:spPr>
        <a:xfrm>
          <a:off x="2987247" y="2203703"/>
          <a:ext cx="502441" cy="502925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682D7C4-37F7-4CA1-B102-AED7627E9C93}">
      <dsp:nvSpPr>
        <dsp:cNvPr id="0" name=""/>
        <dsp:cNvSpPr/>
      </dsp:nvSpPr>
      <dsp:spPr>
        <a:xfrm>
          <a:off x="1229869" y="3936614"/>
          <a:ext cx="502441" cy="502925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CDD2561-1FC5-4EA6-AD90-3ADAF62A41D1}">
      <dsp:nvSpPr>
        <dsp:cNvPr id="0" name=""/>
        <dsp:cNvSpPr/>
      </dsp:nvSpPr>
      <dsp:spPr>
        <a:xfrm>
          <a:off x="173737" y="781041"/>
          <a:ext cx="2726845" cy="2501660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rtlCol="1" anchor="ctr" anchorCtr="0">
          <a:noAutofit/>
        </a:bodyPr>
        <a:lstStyle/>
        <a:p>
          <a:pPr marL="0" lvl="0" indent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Software</a:t>
          </a:r>
        </a:p>
        <a:p>
          <a:pPr marL="0" lvl="0" indent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Test </a:t>
          </a:r>
        </a:p>
        <a:p>
          <a:pPr marL="0" lvl="0" indent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Design</a:t>
          </a:r>
          <a:endParaRPr lang="he-IL" sz="2400" b="1" i="0" kern="1200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573074" y="1147401"/>
        <a:ext cx="1928171" cy="1768940"/>
      </dsp:txXfrm>
    </dsp:sp>
    <dsp:sp modelId="{2470B0FE-F3CE-48F3-AE82-73016C487D68}">
      <dsp:nvSpPr>
        <dsp:cNvPr id="0" name=""/>
        <dsp:cNvSpPr/>
      </dsp:nvSpPr>
      <dsp:spPr>
        <a:xfrm>
          <a:off x="2518438" y="2864884"/>
          <a:ext cx="693903" cy="693891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8BC9D73-B86D-4378-970E-5CD650E31618}">
      <dsp:nvSpPr>
        <dsp:cNvPr id="0" name=""/>
        <dsp:cNvSpPr/>
      </dsp:nvSpPr>
      <dsp:spPr>
        <a:xfrm>
          <a:off x="1293856" y="4461215"/>
          <a:ext cx="2374711" cy="2196941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B301C3D-F1F9-4A72-AC54-827EBC1AD812}">
      <dsp:nvSpPr>
        <dsp:cNvPr id="0" name=""/>
        <dsp:cNvSpPr/>
      </dsp:nvSpPr>
      <dsp:spPr>
        <a:xfrm>
          <a:off x="8944622" y="1206942"/>
          <a:ext cx="2229346" cy="2130804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rtlCol="1" anchor="ctr" anchorCtr="0">
          <a:noAutofit/>
        </a:bodyPr>
        <a:lstStyle/>
        <a:p>
          <a:pPr marL="0" lvl="0" indent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Software</a:t>
          </a:r>
        </a:p>
        <a:p>
          <a:pPr marL="0" lvl="0" indent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Test</a:t>
          </a:r>
        </a:p>
        <a:p>
          <a:pPr marL="0" lvl="0" indent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Plan</a:t>
          </a:r>
          <a:endParaRPr lang="he-IL" sz="1600" b="1" kern="1200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9271102" y="1518991"/>
        <a:ext cx="1576386" cy="1506706"/>
      </dsp:txXfrm>
    </dsp:sp>
    <dsp:sp modelId="{0DF8FB3E-B0B0-40D8-B039-0C7B496BBA97}">
      <dsp:nvSpPr>
        <dsp:cNvPr id="0" name=""/>
        <dsp:cNvSpPr/>
      </dsp:nvSpPr>
      <dsp:spPr>
        <a:xfrm>
          <a:off x="8480247" y="914926"/>
          <a:ext cx="693903" cy="693891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22614F8-042B-41CB-A6A7-8094C903EB2F}">
      <dsp:nvSpPr>
        <dsp:cNvPr id="0" name=""/>
        <dsp:cNvSpPr/>
      </dsp:nvSpPr>
      <dsp:spPr>
        <a:xfrm>
          <a:off x="7815031" y="5365971"/>
          <a:ext cx="502441" cy="502925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85BB588-B4E8-4D50-9280-4D4F2686007C}">
      <dsp:nvSpPr>
        <dsp:cNvPr id="0" name=""/>
        <dsp:cNvSpPr/>
      </dsp:nvSpPr>
      <dsp:spPr>
        <a:xfrm>
          <a:off x="1851784" y="3401564"/>
          <a:ext cx="502441" cy="502925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>
            <a:extLst>
              <a:ext uri="{FF2B5EF4-FFF2-40B4-BE49-F238E27FC236}">
                <a16:creationId xmlns:a16="http://schemas.microsoft.com/office/drawing/2014/main" id="{737F2D40-DF92-4ADE-A761-CBF896599C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 flipH="1"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algn="r" rtl="1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874F42E9-55BA-437C-85B3-324B4E2BF2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 flipH="1">
            <a:off x="1587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algn="l" rtl="1"/>
            <a:fld id="{EC4F1F54-C046-4D8F-91F4-02CDAF3B68C5}" type="datetime1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ט'/תמוז/תשפ"ד</a:t>
            </a:fld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407DF0FD-84A5-462F-A0AC-B2CEF6020C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 flipH="1"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algn="r" rtl="1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5D85C710-014C-4C89-9B64-843B9863CE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 flipH="1">
            <a:off x="1587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algn="l" rtl="1"/>
            <a:fld id="{FEC605DA-80A8-4B7B-B889-6C5700BB4CEA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‹#›</a:t>
            </a:fld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65392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 flipH="1"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 flipH="1">
            <a:off x="1587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204670B4-8476-4868-8E4E-BD7F7EB7E382}" type="datetime1">
              <a:rPr lang="he-IL" smtClean="0"/>
              <a:t>ט'/תמוז/תשפ"ד</a:t>
            </a:fld>
            <a:endParaRPr lang="he-IL" dirty="0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pPr rtl="1"/>
            <a:endParaRPr lang="he-IL" noProof="0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 flipH="1"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 rtl="1"/>
            <a:r>
              <a:rPr lang="he-IL" noProof="0"/>
              <a:t>לחץ כדי לערוך סגנונות טקסט של תבנית בסיס</a:t>
            </a:r>
          </a:p>
          <a:p>
            <a:pPr lvl="1" rtl="1"/>
            <a:r>
              <a:rPr lang="he-IL" noProof="0"/>
              <a:t>רמה שניה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 flipH="1"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 flipH="1">
            <a:off x="1587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fld id="{F3544625-0ADF-4414-89A2-9E135F0C849F}" type="slidenum">
              <a:rPr lang="he-IL" smtClean="0"/>
              <a:pPr algn="l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222280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rtl="1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 rtlCol="1"/>
          <a:lstStyle/>
          <a:p>
            <a:pPr algn="l" rtl="1"/>
            <a:fld id="{F3544625-0ADF-4414-89A2-9E135F0C849F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1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9808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rtl="1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 rtlCol="1"/>
          <a:lstStyle/>
          <a:p>
            <a:pPr algn="l" rtl="1"/>
            <a:fld id="{F3544625-0ADF-4414-89A2-9E135F0C849F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3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6654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rtl="1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 rtlCol="1"/>
          <a:lstStyle/>
          <a:p>
            <a:pPr algn="l" rtl="1"/>
            <a:fld id="{F3544625-0ADF-4414-89A2-9E135F0C849F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4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10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0"/>
            <a:ext cx="12188825" cy="6856214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 flipH="1">
            <a:off x="1031875" y="1964267"/>
            <a:ext cx="7197726" cy="2421464"/>
          </a:xfrm>
        </p:spPr>
        <p:txBody>
          <a:bodyPr rtlCol="1" anchor="b">
            <a:normAutofit/>
          </a:bodyPr>
          <a:lstStyle>
            <a:lvl1pPr algn="l" rtl="1">
              <a:defRPr sz="4800">
                <a:effectLst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  <a:endParaRPr lang="he-IL" noProof="0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 flipH="1">
            <a:off x="1031875" y="4385732"/>
            <a:ext cx="7197726" cy="1405467"/>
          </a:xfrm>
        </p:spPr>
        <p:txBody>
          <a:bodyPr rtlCol="1" anchor="t">
            <a:normAutofit/>
          </a:bodyPr>
          <a:lstStyle>
            <a:lvl1pPr marL="0" indent="0" algn="l" rtl="1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1"/>
            <a:r>
              <a:rPr lang="he-IL" noProof="0"/>
              <a:t>לחץ כדי לערוך סגנון כותרת משנה של תבנית בסיס</a:t>
            </a:r>
            <a:endParaRPr lang="he-IL" noProof="0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flipH="1">
            <a:off x="1659242" y="5870575"/>
            <a:ext cx="1600200" cy="377825"/>
          </a:xfrm>
        </p:spPr>
        <p:txBody>
          <a:bodyPr rtlCol="1"/>
          <a:lstStyle>
            <a:lvl1pPr algn="l" rtl="1">
              <a:defRPr/>
            </a:lvl1pPr>
          </a:lstStyle>
          <a:p>
            <a:fld id="{C2F0703B-6D42-49D2-B4AA-B95A662FEA9E}" type="datetime1">
              <a:rPr lang="he-IL" smtClean="0"/>
              <a:t>ט'/תמוז/תשפ"ד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flipH="1">
            <a:off x="3335643" y="5870575"/>
            <a:ext cx="4893958" cy="3778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he-IL" noProof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1031875" y="5870575"/>
            <a:ext cx="551167" cy="377825"/>
          </a:xfrm>
        </p:spPr>
        <p:txBody>
          <a:bodyPr rtlCol="1"/>
          <a:lstStyle>
            <a:lvl1pPr algn="l" rtl="1">
              <a:defRPr/>
            </a:lvl1pPr>
          </a:lstStyle>
          <a:p>
            <a:fld id="{69E57DC2-970A-4B3E-BB1C-7A09969E49DF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תמונה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0"/>
            <a:ext cx="12188825" cy="6856214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1374773" y="4732865"/>
            <a:ext cx="10131427" cy="566738"/>
          </a:xfrm>
        </p:spPr>
        <p:txBody>
          <a:bodyPr rtlCol="1" anchor="b">
            <a:normAutofit/>
          </a:bodyPr>
          <a:lstStyle>
            <a:lvl1pPr algn="r" rtl="1">
              <a:defRPr sz="2400" b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 noChangeAspect="1"/>
          </p:cNvSpPr>
          <p:nvPr>
            <p:ph type="pic" idx="1"/>
          </p:nvPr>
        </p:nvSpPr>
        <p:spPr>
          <a:xfrm flipH="1">
            <a:off x="2060573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1" anchor="t">
            <a:normAutofit/>
          </a:bodyPr>
          <a:lstStyle>
            <a:lvl1pPr marL="0" indent="0" algn="ctr" rtl="1">
              <a:buNone/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1600"/>
            </a:lvl2pPr>
            <a:lvl3pPr marL="914400" indent="0" algn="r" rtl="1">
              <a:buNone/>
              <a:defRPr sz="1600"/>
            </a:lvl3pPr>
            <a:lvl4pPr marL="1371600" indent="0" algn="r" rtl="1">
              <a:buNone/>
              <a:defRPr sz="1600"/>
            </a:lvl4pPr>
            <a:lvl5pPr marL="1828800" indent="0" algn="r" rtl="1">
              <a:buNone/>
              <a:defRPr sz="1600"/>
            </a:lvl5pPr>
            <a:lvl6pPr marL="2286000" indent="0" algn="r" rtl="1">
              <a:buNone/>
              <a:defRPr sz="1600"/>
            </a:lvl6pPr>
            <a:lvl7pPr marL="2743200" indent="0" algn="r" rtl="1">
              <a:buNone/>
              <a:defRPr sz="1600"/>
            </a:lvl7pPr>
            <a:lvl8pPr marL="3200400" indent="0" algn="r" rtl="1">
              <a:buNone/>
              <a:defRPr sz="1600"/>
            </a:lvl8pPr>
            <a:lvl9pPr marL="3657600" indent="0" algn="r" rtl="1">
              <a:buNone/>
              <a:defRPr sz="1600"/>
            </a:lvl9pPr>
          </a:lstStyle>
          <a:p>
            <a:pPr rtl="1"/>
            <a:r>
              <a:rPr lang="he-IL" noProof="0"/>
              <a:t>לחץ על הסמל כדי להוסיף תמונה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 flipH="1">
            <a:off x="1374773" y="5299603"/>
            <a:ext cx="10131427" cy="493712"/>
          </a:xfrm>
        </p:spPr>
        <p:txBody>
          <a:bodyPr rtlCol="1" anchor="t">
            <a:normAutofit/>
          </a:bodyPr>
          <a:lstStyle>
            <a:lvl1pPr marL="0" indent="0" algn="r" rtl="1">
              <a:buNone/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1200"/>
            </a:lvl2pPr>
            <a:lvl3pPr marL="914400" indent="0" algn="r" rtl="1">
              <a:buNone/>
              <a:defRPr sz="1000"/>
            </a:lvl3pPr>
            <a:lvl4pPr marL="1371600" indent="0" algn="r" rtl="1">
              <a:buNone/>
              <a:defRPr sz="900"/>
            </a:lvl4pPr>
            <a:lvl5pPr marL="1828800" indent="0" algn="r" rtl="1">
              <a:buNone/>
              <a:defRPr sz="900"/>
            </a:lvl5pPr>
            <a:lvl6pPr marL="2286000" indent="0" algn="r" rtl="1">
              <a:buNone/>
              <a:defRPr sz="900"/>
            </a:lvl6pPr>
            <a:lvl7pPr marL="2743200" indent="0" algn="r" rtl="1">
              <a:buNone/>
              <a:defRPr sz="900"/>
            </a:lvl7pPr>
            <a:lvl8pPr marL="3200400" indent="0" algn="r" rtl="1">
              <a:buNone/>
              <a:defRPr sz="900"/>
            </a:lvl8pPr>
            <a:lvl9pPr marL="3657600" indent="0" algn="r" rtl="1">
              <a:buNone/>
              <a:defRPr sz="900"/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 flipH="1">
            <a:off x="2002140" y="5870575"/>
            <a:ext cx="1600200" cy="3778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080001A7-C05B-4C88-98C7-12FD5F26441B}" type="datetime1">
              <a:rPr lang="he-IL" smtClean="0"/>
              <a:t>ט'/תמוז/תשפ"ד</a:t>
            </a:fld>
            <a:endParaRPr lang="he-IL" dirty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69E57DC2-970A-4B3E-BB1C-7A09969E49DF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0"/>
            <a:ext cx="12188825" cy="6856214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1374772" y="609601"/>
            <a:ext cx="10131427" cy="3124199"/>
          </a:xfrm>
        </p:spPr>
        <p:txBody>
          <a:bodyPr rtlCol="1" anchor="ctr">
            <a:normAutofit/>
          </a:bodyPr>
          <a:lstStyle>
            <a:lvl1pPr algn="r" rtl="1">
              <a:defRPr sz="3200" b="0" cap="none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 flipH="1">
            <a:off x="1374772" y="4343400"/>
            <a:ext cx="10131428" cy="1447800"/>
          </a:xfrm>
        </p:spPr>
        <p:txBody>
          <a:bodyPr rtlCol="1" anchor="ctr">
            <a:normAutofit/>
          </a:bodyPr>
          <a:lstStyle>
            <a:lvl1pPr marL="0" indent="0" algn="r" rtl="1">
              <a:buNone/>
              <a:defRPr sz="20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flipH="1">
            <a:off x="2002140" y="5870575"/>
            <a:ext cx="1600200" cy="3778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B1912384-B1B5-4B6F-A2C5-DDACFD44CD73}" type="datetime1">
              <a:rPr lang="he-IL" smtClean="0"/>
              <a:t>ט'/תמוז/תשפ"ד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69E57DC2-970A-4B3E-BB1C-7A09969E49DF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תמונה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0"/>
            <a:ext cx="12188825" cy="6856214"/>
          </a:xfrm>
          <a:prstGeom prst="rect">
            <a:avLst/>
          </a:prstGeom>
        </p:spPr>
      </p:pic>
      <p:sp>
        <p:nvSpPr>
          <p:cNvPr id="13" name="תיבת טקסט 12"/>
          <p:cNvSpPr txBox="1"/>
          <p:nvPr/>
        </p:nvSpPr>
        <p:spPr>
          <a:xfrm flipH="1">
            <a:off x="1344533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rtl="1"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 algn="r" rtl="1">
              <a:defRPr>
                <a:solidFill>
                  <a:schemeClr val="tx2"/>
                </a:solidFill>
              </a:defRPr>
            </a:lvl2pPr>
            <a:lvl3pPr algn="r" rtl="1">
              <a:defRPr>
                <a:solidFill>
                  <a:schemeClr val="tx2"/>
                </a:solidFill>
              </a:defRPr>
            </a:lvl3pPr>
            <a:lvl4pPr algn="r" rtl="1">
              <a:defRPr>
                <a:solidFill>
                  <a:schemeClr val="tx2"/>
                </a:solidFill>
              </a:defRPr>
            </a:lvl4pPr>
            <a:lvl5pPr algn="r" rtl="1">
              <a:defRPr>
                <a:solidFill>
                  <a:schemeClr val="tx2"/>
                </a:solidFill>
              </a:defRPr>
            </a:lvl5pPr>
            <a:lvl6pPr algn="r" rtl="1">
              <a:defRPr>
                <a:solidFill>
                  <a:schemeClr val="tx2"/>
                </a:solidFill>
              </a:defRPr>
            </a:lvl6pPr>
            <a:lvl7pPr algn="r" rtl="1">
              <a:defRPr>
                <a:solidFill>
                  <a:schemeClr val="tx2"/>
                </a:solidFill>
              </a:defRPr>
            </a:lvl7pPr>
            <a:lvl8pPr algn="r" rtl="1">
              <a:defRPr>
                <a:solidFill>
                  <a:schemeClr val="tx2"/>
                </a:solidFill>
              </a:defRPr>
            </a:lvl8pPr>
            <a:lvl9pPr algn="r" rtl="1">
              <a:defRPr>
                <a:solidFill>
                  <a:schemeClr val="tx2"/>
                </a:solidFill>
              </a:defRPr>
            </a:lvl9pPr>
          </a:lstStyle>
          <a:p>
            <a:pPr lvl="0" algn="l" rtl="1"/>
            <a:r>
              <a:rPr lang="he-IL" sz="8000" noProof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</a:t>
            </a:r>
          </a:p>
        </p:txBody>
      </p:sp>
      <p:sp>
        <p:nvSpPr>
          <p:cNvPr id="14" name="תיבת טקסט 13"/>
          <p:cNvSpPr txBox="1"/>
          <p:nvPr/>
        </p:nvSpPr>
        <p:spPr>
          <a:xfrm flipH="1">
            <a:off x="1109412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rtl="1"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 algn="r" rtl="1">
              <a:defRPr>
                <a:solidFill>
                  <a:schemeClr val="tx2"/>
                </a:solidFill>
              </a:defRPr>
            </a:lvl2pPr>
            <a:lvl3pPr algn="r" rtl="1">
              <a:defRPr>
                <a:solidFill>
                  <a:schemeClr val="tx2"/>
                </a:solidFill>
              </a:defRPr>
            </a:lvl3pPr>
            <a:lvl4pPr algn="r" rtl="1">
              <a:defRPr>
                <a:solidFill>
                  <a:schemeClr val="tx2"/>
                </a:solidFill>
              </a:defRPr>
            </a:lvl4pPr>
            <a:lvl5pPr algn="r" rtl="1">
              <a:defRPr>
                <a:solidFill>
                  <a:schemeClr val="tx2"/>
                </a:solidFill>
              </a:defRPr>
            </a:lvl5pPr>
            <a:lvl6pPr algn="r" rtl="1">
              <a:defRPr>
                <a:solidFill>
                  <a:schemeClr val="tx2"/>
                </a:solidFill>
              </a:defRPr>
            </a:lvl6pPr>
            <a:lvl7pPr algn="r" rtl="1">
              <a:defRPr>
                <a:solidFill>
                  <a:schemeClr val="tx2"/>
                </a:solidFill>
              </a:defRPr>
            </a:lvl7pPr>
            <a:lvl8pPr algn="r" rtl="1">
              <a:defRPr>
                <a:solidFill>
                  <a:schemeClr val="tx2"/>
                </a:solidFill>
              </a:defRPr>
            </a:lvl8pPr>
            <a:lvl9pPr algn="r" rtl="1">
              <a:defRPr>
                <a:solidFill>
                  <a:schemeClr val="tx2"/>
                </a:solidFill>
              </a:defRPr>
            </a:lvl9pPr>
          </a:lstStyle>
          <a:p>
            <a:pPr lvl="0" algn="l" rtl="1"/>
            <a:r>
              <a:rPr lang="he-IL" sz="8000" noProof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</a:t>
            </a:r>
          </a:p>
        </p:txBody>
      </p:sp>
      <p:sp>
        <p:nvSpPr>
          <p:cNvPr id="16" name="כותרת 1"/>
          <p:cNvSpPr>
            <a:spLocks noGrp="1"/>
          </p:cNvSpPr>
          <p:nvPr>
            <p:ph type="title"/>
          </p:nvPr>
        </p:nvSpPr>
        <p:spPr>
          <a:xfrm flipH="1">
            <a:off x="1649334" y="609601"/>
            <a:ext cx="9550399" cy="2743199"/>
          </a:xfrm>
        </p:spPr>
        <p:txBody>
          <a:bodyPr rtlCol="1" anchor="ctr">
            <a:normAutofit/>
          </a:bodyPr>
          <a:lstStyle>
            <a:lvl1pPr algn="r" rtl="1">
              <a:defRPr sz="3200" b="0" cap="none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10" name="מציין מיקום טקסט 9"/>
          <p:cNvSpPr>
            <a:spLocks noGrp="1"/>
          </p:cNvSpPr>
          <p:nvPr>
            <p:ph type="body" sz="quarter" idx="13"/>
          </p:nvPr>
        </p:nvSpPr>
        <p:spPr>
          <a:xfrm flipH="1">
            <a:off x="1754941" y="3352800"/>
            <a:ext cx="9339184" cy="381000"/>
          </a:xfrm>
        </p:spPr>
        <p:txBody>
          <a:bodyPr rtlCol="1" anchor="ctr"/>
          <a:lstStyle>
            <a:lvl1pPr marL="0" indent="0" algn="r" rtl="1">
              <a:buFontTx/>
              <a:buNone/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FontTx/>
              <a:buNone/>
              <a:defRPr/>
            </a:lvl2pPr>
            <a:lvl3pPr marL="914400" indent="0" algn="r" rtl="1">
              <a:buFontTx/>
              <a:buNone/>
              <a:defRPr/>
            </a:lvl3pPr>
            <a:lvl4pPr marL="1371600" indent="0" algn="r" rtl="1">
              <a:buFontTx/>
              <a:buNone/>
              <a:defRPr/>
            </a:lvl4pPr>
            <a:lvl5pPr marL="1828800" indent="0" algn="r" rtl="1">
              <a:buFontTx/>
              <a:buNone/>
              <a:defRPr/>
            </a:lvl5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 flipH="1">
            <a:off x="1352168" y="4343400"/>
            <a:ext cx="10152367" cy="1447800"/>
          </a:xfrm>
        </p:spPr>
        <p:txBody>
          <a:bodyPr rtlCol="1" anchor="ctr">
            <a:normAutofit/>
          </a:bodyPr>
          <a:lstStyle>
            <a:lvl1pPr marL="0" indent="0" algn="r" rtl="1">
              <a:buNone/>
              <a:defRPr sz="20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flipH="1">
            <a:off x="2002140" y="5870575"/>
            <a:ext cx="1600200" cy="3778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395406F1-D384-4DFA-8196-1F33887D46CC}" type="datetime1">
              <a:rPr lang="he-IL" smtClean="0"/>
              <a:t>ט'/תמוז/תשפ"ד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69E57DC2-970A-4B3E-BB1C-7A09969E49DF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0"/>
            <a:ext cx="12188825" cy="6856214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1374773" y="3308581"/>
            <a:ext cx="10131425" cy="1468800"/>
          </a:xfrm>
        </p:spPr>
        <p:txBody>
          <a:bodyPr rtlCol="1" anchor="b">
            <a:normAutofit/>
          </a:bodyPr>
          <a:lstStyle>
            <a:lvl1pPr algn="r" rtl="1">
              <a:defRPr sz="3200" b="0" cap="none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 flipH="1">
            <a:off x="1374773" y="4777381"/>
            <a:ext cx="10131426" cy="860400"/>
          </a:xfrm>
        </p:spPr>
        <p:txBody>
          <a:bodyPr rtlCol="1" anchor="t">
            <a:normAutofit/>
          </a:bodyPr>
          <a:lstStyle>
            <a:lvl1pPr marL="0" indent="0" algn="r" rtl="1">
              <a:buNone/>
              <a:defRPr sz="20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flipH="1">
            <a:off x="2002140" y="5870575"/>
            <a:ext cx="1600200" cy="3778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B5C3A763-7123-4EEC-A01E-6DEE63A5CD80}" type="datetime1">
              <a:rPr lang="he-IL" smtClean="0"/>
              <a:t>ט'/תמוז/תשפ"ד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69E57DC2-970A-4B3E-BB1C-7A09969E49DF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של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תמונה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0"/>
            <a:ext cx="12188825" cy="6856214"/>
          </a:xfrm>
          <a:prstGeom prst="rect">
            <a:avLst/>
          </a:prstGeom>
        </p:spPr>
      </p:pic>
      <p:sp>
        <p:nvSpPr>
          <p:cNvPr id="13" name="תיבת טקסט 12"/>
          <p:cNvSpPr txBox="1"/>
          <p:nvPr/>
        </p:nvSpPr>
        <p:spPr>
          <a:xfrm flipH="1">
            <a:off x="1344533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rtl="1"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 algn="r" rtl="1">
              <a:defRPr>
                <a:solidFill>
                  <a:schemeClr val="tx2"/>
                </a:solidFill>
              </a:defRPr>
            </a:lvl2pPr>
            <a:lvl3pPr algn="r" rtl="1">
              <a:defRPr>
                <a:solidFill>
                  <a:schemeClr val="tx2"/>
                </a:solidFill>
              </a:defRPr>
            </a:lvl3pPr>
            <a:lvl4pPr algn="r" rtl="1">
              <a:defRPr>
                <a:solidFill>
                  <a:schemeClr val="tx2"/>
                </a:solidFill>
              </a:defRPr>
            </a:lvl4pPr>
            <a:lvl5pPr algn="r" rtl="1">
              <a:defRPr>
                <a:solidFill>
                  <a:schemeClr val="tx2"/>
                </a:solidFill>
              </a:defRPr>
            </a:lvl5pPr>
            <a:lvl6pPr algn="r" rtl="1">
              <a:defRPr>
                <a:solidFill>
                  <a:schemeClr val="tx2"/>
                </a:solidFill>
              </a:defRPr>
            </a:lvl6pPr>
            <a:lvl7pPr algn="r" rtl="1">
              <a:defRPr>
                <a:solidFill>
                  <a:schemeClr val="tx2"/>
                </a:solidFill>
              </a:defRPr>
            </a:lvl7pPr>
            <a:lvl8pPr algn="r" rtl="1">
              <a:defRPr>
                <a:solidFill>
                  <a:schemeClr val="tx2"/>
                </a:solidFill>
              </a:defRPr>
            </a:lvl8pPr>
            <a:lvl9pPr algn="r" rtl="1">
              <a:defRPr>
                <a:solidFill>
                  <a:schemeClr val="tx2"/>
                </a:solidFill>
              </a:defRPr>
            </a:lvl9pPr>
          </a:lstStyle>
          <a:p>
            <a:pPr lvl="0" algn="l" rtl="1"/>
            <a:r>
              <a:rPr lang="he-IL" sz="8000" noProof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</a:t>
            </a:r>
          </a:p>
        </p:txBody>
      </p:sp>
      <p:sp>
        <p:nvSpPr>
          <p:cNvPr id="14" name="תיבת טקסט 13"/>
          <p:cNvSpPr txBox="1"/>
          <p:nvPr/>
        </p:nvSpPr>
        <p:spPr>
          <a:xfrm flipH="1">
            <a:off x="1109412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rtl="1"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 algn="r" rtl="1">
              <a:defRPr>
                <a:solidFill>
                  <a:schemeClr val="tx2"/>
                </a:solidFill>
              </a:defRPr>
            </a:lvl2pPr>
            <a:lvl3pPr algn="r" rtl="1">
              <a:defRPr>
                <a:solidFill>
                  <a:schemeClr val="tx2"/>
                </a:solidFill>
              </a:defRPr>
            </a:lvl3pPr>
            <a:lvl4pPr algn="r" rtl="1">
              <a:defRPr>
                <a:solidFill>
                  <a:schemeClr val="tx2"/>
                </a:solidFill>
              </a:defRPr>
            </a:lvl4pPr>
            <a:lvl5pPr algn="r" rtl="1">
              <a:defRPr>
                <a:solidFill>
                  <a:schemeClr val="tx2"/>
                </a:solidFill>
              </a:defRPr>
            </a:lvl5pPr>
            <a:lvl6pPr algn="r" rtl="1">
              <a:defRPr>
                <a:solidFill>
                  <a:schemeClr val="tx2"/>
                </a:solidFill>
              </a:defRPr>
            </a:lvl6pPr>
            <a:lvl7pPr algn="r" rtl="1">
              <a:defRPr>
                <a:solidFill>
                  <a:schemeClr val="tx2"/>
                </a:solidFill>
              </a:defRPr>
            </a:lvl7pPr>
            <a:lvl8pPr algn="r" rtl="1">
              <a:defRPr>
                <a:solidFill>
                  <a:schemeClr val="tx2"/>
                </a:solidFill>
              </a:defRPr>
            </a:lvl8pPr>
            <a:lvl9pPr algn="r" rtl="1">
              <a:defRPr>
                <a:solidFill>
                  <a:schemeClr val="tx2"/>
                </a:solidFill>
              </a:defRPr>
            </a:lvl9pPr>
          </a:lstStyle>
          <a:p>
            <a:pPr lvl="0" algn="l" rtl="1"/>
            <a:r>
              <a:rPr lang="he-IL" sz="8000" noProof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</a:t>
            </a:r>
          </a:p>
        </p:txBody>
      </p:sp>
      <p:sp>
        <p:nvSpPr>
          <p:cNvPr id="16" name="כותרת 1"/>
          <p:cNvSpPr>
            <a:spLocks noGrp="1"/>
          </p:cNvSpPr>
          <p:nvPr>
            <p:ph type="title"/>
          </p:nvPr>
        </p:nvSpPr>
        <p:spPr>
          <a:xfrm flipH="1">
            <a:off x="1649334" y="609601"/>
            <a:ext cx="9550399" cy="2743199"/>
          </a:xfrm>
        </p:spPr>
        <p:txBody>
          <a:bodyPr rtlCol="1" anchor="ctr">
            <a:normAutofit/>
          </a:bodyPr>
          <a:lstStyle>
            <a:lvl1pPr algn="r" rtl="1">
              <a:defRPr sz="3200" b="0" cap="none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10" name="מציין מיקום טקסט 9"/>
          <p:cNvSpPr>
            <a:spLocks noGrp="1"/>
          </p:cNvSpPr>
          <p:nvPr>
            <p:ph type="body" sz="quarter" idx="13"/>
          </p:nvPr>
        </p:nvSpPr>
        <p:spPr>
          <a:xfrm flipH="1">
            <a:off x="1370764" y="3886200"/>
            <a:ext cx="10135436" cy="889000"/>
          </a:xfrm>
        </p:spPr>
        <p:txBody>
          <a:bodyPr vert="horz" lIns="91440" tIns="45720" rIns="91440" bIns="45720" rtlCol="1" anchor="b">
            <a:normAutofit/>
          </a:bodyPr>
          <a:lstStyle>
            <a:lvl1pPr algn="r" rtl="1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lvl="0" rtl="1">
              <a:spcBef>
                <a:spcPct val="0"/>
              </a:spcBef>
              <a:buNone/>
            </a:pPr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 flipH="1">
            <a:off x="1370765" y="4775200"/>
            <a:ext cx="10135436" cy="1016000"/>
          </a:xfrm>
        </p:spPr>
        <p:txBody>
          <a:bodyPr rtlCol="1" anchor="t">
            <a:normAutofit/>
          </a:bodyPr>
          <a:lstStyle>
            <a:lvl1pPr marL="0" indent="0" algn="r" rtl="1">
              <a:buNone/>
              <a:defRPr sz="18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flipH="1">
            <a:off x="2002140" y="5870575"/>
            <a:ext cx="1600200" cy="3778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13A8AA2F-EC55-429D-9463-C9ACA2DC8118}" type="datetime1">
              <a:rPr lang="he-IL" smtClean="0"/>
              <a:t>ט'/תמוז/תשפ"ד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69E57DC2-970A-4B3E-BB1C-7A09969E49DF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או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תמונה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0"/>
            <a:ext cx="12188825" cy="6856214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1374772" y="609601"/>
            <a:ext cx="10131427" cy="2743199"/>
          </a:xfrm>
        </p:spPr>
        <p:txBody>
          <a:bodyPr vert="horz" lIns="91440" tIns="45720" rIns="91440" bIns="45720" rtlCol="1" anchor="ctr">
            <a:normAutofit/>
          </a:bodyPr>
          <a:lstStyle>
            <a:lvl1pPr algn="r" rtl="1">
              <a:def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lvl="0"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10" name="מציין מיקום טקסט 9"/>
          <p:cNvSpPr>
            <a:spLocks noGrp="1"/>
          </p:cNvSpPr>
          <p:nvPr>
            <p:ph type="body" sz="quarter" idx="13"/>
          </p:nvPr>
        </p:nvSpPr>
        <p:spPr>
          <a:xfrm flipH="1">
            <a:off x="1374771" y="3505200"/>
            <a:ext cx="10131428" cy="838200"/>
          </a:xfrm>
        </p:spPr>
        <p:txBody>
          <a:bodyPr vert="horz" lIns="91440" tIns="45720" rIns="91440" bIns="45720" rtlCol="1" anchor="b">
            <a:normAutofit/>
          </a:bodyPr>
          <a:lstStyle>
            <a:lvl1pPr algn="r" rtl="1"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lvl="0" rtl="1">
              <a:spcBef>
                <a:spcPct val="0"/>
              </a:spcBef>
              <a:buNone/>
            </a:pPr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 flipH="1">
            <a:off x="1374772" y="4343400"/>
            <a:ext cx="10131428" cy="1447800"/>
          </a:xfrm>
        </p:spPr>
        <p:txBody>
          <a:bodyPr rtlCol="1" anchor="t">
            <a:normAutofit/>
          </a:bodyPr>
          <a:lstStyle>
            <a:lvl1pPr marL="0" indent="0" algn="r" rtl="1">
              <a:buNone/>
              <a:defRPr sz="18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2002140" y="5870575"/>
            <a:ext cx="1600200" cy="3778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69D2D438-6FBB-4612-B4B9-AA5163F3510C}" type="datetime1">
              <a:rPr lang="he-IL" smtClean="0"/>
              <a:t>ט'/תמוז/תשפ"ד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69E57DC2-970A-4B3E-BB1C-7A09969E49DF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0"/>
            <a:ext cx="12188825" cy="6856214"/>
          </a:xfrm>
          <a:prstGeom prst="rect">
            <a:avLst/>
          </a:prstGeom>
        </p:spPr>
      </p:pic>
      <p:sp>
        <p:nvSpPr>
          <p:cNvPr id="8" name="כותרת 1"/>
          <p:cNvSpPr>
            <a:spLocks noGrp="1"/>
          </p:cNvSpPr>
          <p:nvPr>
            <p:ph type="title"/>
          </p:nvPr>
        </p:nvSpPr>
        <p:spPr>
          <a:xfrm flipH="1">
            <a:off x="1374774" y="609600"/>
            <a:ext cx="10131425" cy="1456267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טקסט אנכי 2"/>
          <p:cNvSpPr>
            <a:spLocks noGrp="1"/>
          </p:cNvSpPr>
          <p:nvPr>
            <p:ph type="body" orient="vert" idx="1"/>
          </p:nvPr>
        </p:nvSpPr>
        <p:spPr>
          <a:xfrm flipH="1">
            <a:off x="1374774" y="2142067"/>
            <a:ext cx="10131425" cy="3649133"/>
          </a:xfrm>
        </p:spPr>
        <p:txBody>
          <a:bodyPr vert="eaVert" rtlCol="1" anchor="t"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  <a:p>
            <a:pPr lvl="1" rtl="1"/>
            <a:r>
              <a:rPr lang="he-IL" noProof="0"/>
              <a:t>רמה שנייה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flipH="1">
            <a:off x="2002140" y="5870575"/>
            <a:ext cx="1600200" cy="377825"/>
          </a:xfrm>
        </p:spPr>
        <p:txBody>
          <a:bodyPr rtlCol="1"/>
          <a:lstStyle>
            <a:lvl1pPr algn="l" rtl="1">
              <a:defRPr/>
            </a:lvl1pPr>
          </a:lstStyle>
          <a:p>
            <a:fld id="{2A2C001C-A6DB-4C61-AB2A-DB388D84202F}" type="datetime1">
              <a:rPr lang="he-IL" smtClean="0"/>
              <a:t>ט'/תמוז/תשפ"ד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he-IL" noProof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 rtlCol="1"/>
          <a:lstStyle>
            <a:lvl1pPr algn="r" rtl="1">
              <a:defRPr/>
            </a:lvl1pPr>
          </a:lstStyle>
          <a:p>
            <a:pPr algn="l"/>
            <a:fld id="{69E57DC2-970A-4B3E-BB1C-7A09969E49DF}" type="slidenum">
              <a:rPr lang="he-IL" smtClean="0"/>
              <a:pPr algn="l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0"/>
            <a:ext cx="12188825" cy="6856214"/>
          </a:xfrm>
          <a:prstGeom prst="rect">
            <a:avLst/>
          </a:prstGeom>
        </p:spPr>
      </p:pic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 flipH="1">
            <a:off x="1374773" y="609599"/>
            <a:ext cx="2158552" cy="5181601"/>
          </a:xfrm>
        </p:spPr>
        <p:txBody>
          <a:bodyPr vert="vert270"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  <a:endParaRPr lang="he-IL" noProof="0" dirty="0"/>
          </a:p>
        </p:txBody>
      </p:sp>
      <p:sp>
        <p:nvSpPr>
          <p:cNvPr id="3" name="מציין מיקום טקסט אנכי 2"/>
          <p:cNvSpPr>
            <a:spLocks noGrp="1"/>
          </p:cNvSpPr>
          <p:nvPr>
            <p:ph type="body" orient="vert" idx="1"/>
          </p:nvPr>
        </p:nvSpPr>
        <p:spPr>
          <a:xfrm flipH="1">
            <a:off x="3674084" y="609600"/>
            <a:ext cx="7832116" cy="5181600"/>
          </a:xfrm>
        </p:spPr>
        <p:txBody>
          <a:bodyPr vert="vert270" rtlCol="1" anchor="t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  <a:p>
            <a:pPr lvl="1" rtl="1"/>
            <a:r>
              <a:rPr lang="he-IL" noProof="0"/>
              <a:t>רמה שנייה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  <a:endParaRPr lang="he-IL" noProof="0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flipH="1">
            <a:off x="2002140" y="5870575"/>
            <a:ext cx="1600200" cy="3778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2531EFB6-5BED-425B-A4E9-239F4B954EBB}" type="datetime1">
              <a:rPr lang="he-IL" smtClean="0"/>
              <a:t>ט'/תמוז/תשפ"ד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69E57DC2-970A-4B3E-BB1C-7A09969E49DF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0"/>
            <a:ext cx="12188825" cy="6856214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1374774" y="609600"/>
            <a:ext cx="10131425" cy="1456267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 flipH="1">
            <a:off x="1374774" y="2142067"/>
            <a:ext cx="10131425" cy="3649133"/>
          </a:xfrm>
        </p:spPr>
        <p:txBody>
          <a:bodyPr rtlCol="1" anchor="ctr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  <a:p>
            <a:pPr lvl="1" rtl="1"/>
            <a:r>
              <a:rPr lang="he-IL" noProof="0"/>
              <a:t>רמה שנייה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flipH="1">
            <a:off x="2002140" y="5870575"/>
            <a:ext cx="1600200" cy="3778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F02B383C-729E-497E-95DD-D7340825FF6A}" type="datetime1">
              <a:rPr lang="he-IL" smtClean="0"/>
              <a:t>ט'/תמוז/תשפ"ד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69E57DC2-970A-4B3E-BB1C-7A09969E49DF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0"/>
            <a:ext cx="12188825" cy="6856214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1374773" y="3308581"/>
            <a:ext cx="10131427" cy="1468800"/>
          </a:xfrm>
        </p:spPr>
        <p:txBody>
          <a:bodyPr rtlCol="1" anchor="b"/>
          <a:lstStyle>
            <a:lvl1pPr algn="r" rtl="1">
              <a:defRPr sz="4000" b="0" cap="all"/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 flipH="1">
            <a:off x="1374773" y="4777381"/>
            <a:ext cx="10131428" cy="860400"/>
          </a:xfrm>
        </p:spPr>
        <p:txBody>
          <a:bodyPr rtlCol="1" anchor="t">
            <a:normAutofit/>
          </a:bodyPr>
          <a:lstStyle>
            <a:lvl1pPr marL="0" indent="0" algn="r" rtl="1">
              <a:buNone/>
              <a:defRPr sz="2000" cap="all">
                <a:solidFill>
                  <a:schemeClr val="tx1"/>
                </a:solidFill>
              </a:defRPr>
            </a:lvl1pPr>
            <a:lvl2pPr marL="457200" indent="0" algn="r" rtl="1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flipH="1">
            <a:off x="2002140" y="5870575"/>
            <a:ext cx="1600200" cy="377825"/>
          </a:xfrm>
        </p:spPr>
        <p:txBody>
          <a:bodyPr rtlCol="1"/>
          <a:lstStyle>
            <a:lvl1pPr algn="l" rtl="1">
              <a:defRPr/>
            </a:lvl1pPr>
          </a:lstStyle>
          <a:p>
            <a:fld id="{B945C276-5B45-48DE-A14E-453C02A2062C}" type="datetime1">
              <a:rPr lang="he-IL" smtClean="0"/>
              <a:t>ט'/תמוז/תשפ"ד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he-IL" noProof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 rtlCol="1"/>
          <a:lstStyle>
            <a:lvl1pPr algn="r" rtl="1">
              <a:defRPr/>
            </a:lvl1pPr>
          </a:lstStyle>
          <a:p>
            <a:pPr algn="l"/>
            <a:fld id="{69E57DC2-970A-4B3E-BB1C-7A09969E49DF}" type="slidenum">
              <a:rPr lang="he-IL" smtClean="0"/>
              <a:pPr algn="l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תמונה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0"/>
            <a:ext cx="12188825" cy="6856214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1374774" y="609600"/>
            <a:ext cx="10131425" cy="1456267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 flipH="1">
            <a:off x="6510864" y="2142067"/>
            <a:ext cx="4995334" cy="3649134"/>
          </a:xfrm>
        </p:spPr>
        <p:txBody>
          <a:bodyPr rtlCol="1">
            <a:normAutofit/>
          </a:bodyPr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  <a:p>
            <a:pPr lvl="1" rtl="1"/>
            <a:r>
              <a:rPr lang="he-IL" noProof="0"/>
              <a:t>רמה שנייה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 flipH="1">
            <a:off x="1374773" y="2142067"/>
            <a:ext cx="4995332" cy="3649133"/>
          </a:xfrm>
        </p:spPr>
        <p:txBody>
          <a:bodyPr rtlCol="1">
            <a:normAutofit/>
          </a:bodyPr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  <a:p>
            <a:pPr lvl="1" rtl="1"/>
            <a:r>
              <a:rPr lang="he-IL" noProof="0"/>
              <a:t>רמה שנייה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 flipH="1">
            <a:off x="2002140" y="5870575"/>
            <a:ext cx="1600200" cy="377825"/>
          </a:xfrm>
        </p:spPr>
        <p:txBody>
          <a:bodyPr rtlCol="1"/>
          <a:lstStyle>
            <a:lvl1pPr algn="l" rtl="1">
              <a:defRPr/>
            </a:lvl1pPr>
          </a:lstStyle>
          <a:p>
            <a:fld id="{263F0043-071C-448F-89A5-27606E31A466}" type="datetime1">
              <a:rPr lang="he-IL" smtClean="0"/>
              <a:t>ט'/תמוז/תשפ"ד</a:t>
            </a:fld>
            <a:endParaRPr lang="he-IL" dirty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he-IL" noProof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 rtlCol="1"/>
          <a:lstStyle>
            <a:lvl1pPr algn="r" rtl="1">
              <a:defRPr/>
            </a:lvl1pPr>
          </a:lstStyle>
          <a:p>
            <a:pPr algn="l"/>
            <a:fld id="{69E57DC2-970A-4B3E-BB1C-7A09969E49DF}" type="slidenum">
              <a:rPr lang="he-IL" smtClean="0"/>
              <a:pPr algn="l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1374774" y="609600"/>
            <a:ext cx="10131425" cy="1456267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 flipH="1">
            <a:off x="6509276" y="2218267"/>
            <a:ext cx="4709054" cy="576262"/>
          </a:xfrm>
        </p:spPr>
        <p:txBody>
          <a:bodyPr rtlCol="1" anchor="b">
            <a:noAutofit/>
          </a:bodyPr>
          <a:lstStyle>
            <a:lvl1pPr marL="0" indent="0" algn="r" rtl="1">
              <a:buNone/>
              <a:defRPr sz="2800" b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 flipH="1">
            <a:off x="6509276" y="2870201"/>
            <a:ext cx="4996923" cy="2920998"/>
          </a:xfrm>
        </p:spPr>
        <p:txBody>
          <a:bodyPr rtlCol="1" anchor="t">
            <a:normAutofit/>
          </a:bodyPr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  <a:p>
            <a:pPr lvl="1" rtl="1"/>
            <a:r>
              <a:rPr lang="he-IL" noProof="0"/>
              <a:t>רמה שנייה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 flipH="1">
            <a:off x="1373184" y="2226734"/>
            <a:ext cx="4722813" cy="576262"/>
          </a:xfrm>
        </p:spPr>
        <p:txBody>
          <a:bodyPr rtlCol="1" anchor="b">
            <a:noAutofit/>
          </a:bodyPr>
          <a:lstStyle>
            <a:lvl1pPr marL="0" indent="0" algn="r" rtl="1">
              <a:buNone/>
              <a:defRPr sz="2800" b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 flipH="1">
            <a:off x="1373183" y="2870201"/>
            <a:ext cx="4995334" cy="2920998"/>
          </a:xfrm>
        </p:spPr>
        <p:txBody>
          <a:bodyPr rtlCol="1" anchor="t">
            <a:normAutofit/>
          </a:bodyPr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  <a:p>
            <a:pPr lvl="1" rtl="1"/>
            <a:r>
              <a:rPr lang="he-IL" noProof="0"/>
              <a:t>רמה שנייה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>
          <a:xfrm flipH="1">
            <a:off x="2002140" y="5870575"/>
            <a:ext cx="1600200" cy="3778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A54547B9-0E7C-4A94-9F9C-330A5FBB3FAD}" type="datetime1">
              <a:rPr lang="he-IL" smtClean="0"/>
              <a:t>ט'/תמוז/תשפ"ד</a:t>
            </a:fld>
            <a:endParaRPr lang="he-IL" dirty="0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fld id="{69E57DC2-970A-4B3E-BB1C-7A09969E49DF}" type="slidenum">
              <a:rPr lang="he-IL" smtClean="0"/>
              <a:pPr algn="l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תמונה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0"/>
            <a:ext cx="12188825" cy="6856214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1374774" y="609600"/>
            <a:ext cx="10131425" cy="1456267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>
          <a:xfrm flipH="1">
            <a:off x="2002140" y="5870575"/>
            <a:ext cx="1600200" cy="3778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6419907A-B85D-4330-8FFA-9230829EF2FA}" type="datetime1">
              <a:rPr lang="he-IL" smtClean="0"/>
              <a:t>ט'/תמוז/תשפ"ד</a:t>
            </a:fld>
            <a:endParaRPr lang="he-IL" dirty="0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69E57DC2-970A-4B3E-BB1C-7A09969E49DF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0"/>
            <a:ext cx="12188825" cy="6856214"/>
          </a:xfrm>
          <a:prstGeom prst="rect">
            <a:avLst/>
          </a:prstGeom>
        </p:spPr>
      </p:pic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>
          <a:xfrm flipH="1">
            <a:off x="2002140" y="5870575"/>
            <a:ext cx="1600200" cy="377825"/>
          </a:xfrm>
        </p:spPr>
        <p:txBody>
          <a:bodyPr rtlCol="1"/>
          <a:lstStyle>
            <a:lvl1pPr algn="l" rtl="1">
              <a:defRPr/>
            </a:lvl1pPr>
          </a:lstStyle>
          <a:p>
            <a:fld id="{A8F3B45F-D09D-4BEC-B533-558F8A453C87}" type="datetime1">
              <a:rPr lang="he-IL" smtClean="0"/>
              <a:t>ט'/תמוז/תשפ"ד</a:t>
            </a:fld>
            <a:endParaRPr lang="he-IL" dirty="0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he-IL" noProof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 rtlCol="1"/>
          <a:lstStyle>
            <a:lvl1pPr algn="l" rtl="1">
              <a:defRPr/>
            </a:lvl1pPr>
          </a:lstStyle>
          <a:p>
            <a:fld id="{69E57DC2-970A-4B3E-BB1C-7A09969E49DF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תמונה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0"/>
            <a:ext cx="12188825" cy="6856214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7825315" y="2074333"/>
            <a:ext cx="3680885" cy="1371600"/>
          </a:xfrm>
        </p:spPr>
        <p:txBody>
          <a:bodyPr rtlCol="1" anchor="b">
            <a:normAutofit/>
          </a:bodyPr>
          <a:lstStyle>
            <a:lvl1pPr algn="r" rtl="1">
              <a:defRPr sz="2400" b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 flipH="1">
            <a:off x="1374773" y="609601"/>
            <a:ext cx="6169026" cy="5181600"/>
          </a:xfrm>
        </p:spPr>
        <p:txBody>
          <a:bodyPr rtlCol="1" anchor="ctr">
            <a:normAutofit/>
          </a:bodyPr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  <a:p>
            <a:pPr lvl="1" rtl="1"/>
            <a:r>
              <a:rPr lang="he-IL" noProof="0"/>
              <a:t>רמה שנייה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 flipH="1">
            <a:off x="7825315" y="3445933"/>
            <a:ext cx="3680885" cy="1828800"/>
          </a:xfrm>
        </p:spPr>
        <p:txBody>
          <a:bodyPr rtlCol="1" anchor="t">
            <a:normAutofit/>
          </a:bodyPr>
          <a:lstStyle>
            <a:lvl1pPr marL="0" indent="0" algn="r" rtl="1">
              <a:buNone/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1200"/>
            </a:lvl2pPr>
            <a:lvl3pPr marL="914400" indent="0" algn="r" rtl="1">
              <a:buNone/>
              <a:defRPr sz="1000"/>
            </a:lvl3pPr>
            <a:lvl4pPr marL="1371600" indent="0" algn="r" rtl="1">
              <a:buNone/>
              <a:defRPr sz="900"/>
            </a:lvl4pPr>
            <a:lvl5pPr marL="1828800" indent="0" algn="r" rtl="1">
              <a:buNone/>
              <a:defRPr sz="900"/>
            </a:lvl5pPr>
            <a:lvl6pPr marL="2286000" indent="0" algn="r" rtl="1">
              <a:buNone/>
              <a:defRPr sz="900"/>
            </a:lvl6pPr>
            <a:lvl7pPr marL="2743200" indent="0" algn="r" rtl="1">
              <a:buNone/>
              <a:defRPr sz="900"/>
            </a:lvl7pPr>
            <a:lvl8pPr marL="3200400" indent="0" algn="r" rtl="1">
              <a:buNone/>
              <a:defRPr sz="900"/>
            </a:lvl8pPr>
            <a:lvl9pPr marL="3657600" indent="0" algn="r" rtl="1">
              <a:buNone/>
              <a:defRPr sz="900"/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 flipH="1">
            <a:off x="2002140" y="5870575"/>
            <a:ext cx="1600200" cy="3778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2362C9EC-8A44-49F8-BA74-6C0491265AE4}" type="datetime1">
              <a:rPr lang="he-IL" smtClean="0"/>
              <a:t>ט'/תמוז/תשפ"ד</a:t>
            </a:fld>
            <a:endParaRPr lang="he-IL" dirty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fld id="{69E57DC2-970A-4B3E-BB1C-7A09969E49DF}" type="slidenum">
              <a:rPr lang="he-IL" smtClean="0"/>
              <a:pPr algn="l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תמונה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0"/>
            <a:ext cx="12188825" cy="6856214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5341547" y="1600200"/>
            <a:ext cx="6164653" cy="1371600"/>
          </a:xfrm>
        </p:spPr>
        <p:txBody>
          <a:bodyPr rtlCol="1" anchor="b">
            <a:normAutofit/>
          </a:bodyPr>
          <a:lstStyle>
            <a:lvl1pPr algn="r" rtl="1">
              <a:defRPr sz="2800" b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14" name="מציין מיקום של תמונה 2"/>
          <p:cNvSpPr>
            <a:spLocks noGrp="1" noChangeAspect="1"/>
          </p:cNvSpPr>
          <p:nvPr>
            <p:ph type="pic" idx="1"/>
          </p:nvPr>
        </p:nvSpPr>
        <p:spPr>
          <a:xfrm flipH="1">
            <a:off x="137477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1" anchor="t">
            <a:normAutofit/>
          </a:bodyPr>
          <a:lstStyle>
            <a:lvl1pPr marL="0" indent="0" algn="ctr" rtl="1">
              <a:buNone/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1600"/>
            </a:lvl2pPr>
            <a:lvl3pPr marL="914400" indent="0" algn="r" rtl="1">
              <a:buNone/>
              <a:defRPr sz="1600"/>
            </a:lvl3pPr>
            <a:lvl4pPr marL="1371600" indent="0" algn="r" rtl="1">
              <a:buNone/>
              <a:defRPr sz="1600"/>
            </a:lvl4pPr>
            <a:lvl5pPr marL="1828800" indent="0" algn="r" rtl="1">
              <a:buNone/>
              <a:defRPr sz="1600"/>
            </a:lvl5pPr>
            <a:lvl6pPr marL="2286000" indent="0" algn="r" rtl="1">
              <a:buNone/>
              <a:defRPr sz="1600"/>
            </a:lvl6pPr>
            <a:lvl7pPr marL="2743200" indent="0" algn="r" rtl="1">
              <a:buNone/>
              <a:defRPr sz="1600"/>
            </a:lvl7pPr>
            <a:lvl8pPr marL="3200400" indent="0" algn="r" rtl="1">
              <a:buNone/>
              <a:defRPr sz="1600"/>
            </a:lvl8pPr>
            <a:lvl9pPr marL="3657600" indent="0" algn="r" rtl="1">
              <a:buNone/>
              <a:defRPr sz="1600"/>
            </a:lvl9pPr>
          </a:lstStyle>
          <a:p>
            <a:pPr rtl="1"/>
            <a:r>
              <a:rPr lang="he-IL" noProof="0"/>
              <a:t>לחץ על הסמל כדי להוסיף תמונה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 flipH="1">
            <a:off x="5341547" y="2971800"/>
            <a:ext cx="6164653" cy="1828800"/>
          </a:xfrm>
        </p:spPr>
        <p:txBody>
          <a:bodyPr rtlCol="1" anchor="t">
            <a:normAutofit/>
          </a:bodyPr>
          <a:lstStyle>
            <a:lvl1pPr marL="0" indent="0" algn="r" rtl="1">
              <a:buNone/>
              <a:defRPr sz="1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1200"/>
            </a:lvl2pPr>
            <a:lvl3pPr marL="914400" indent="0" algn="r" rtl="1">
              <a:buNone/>
              <a:defRPr sz="1000"/>
            </a:lvl3pPr>
            <a:lvl4pPr marL="1371600" indent="0" algn="r" rtl="1">
              <a:buNone/>
              <a:defRPr sz="900"/>
            </a:lvl4pPr>
            <a:lvl5pPr marL="1828800" indent="0" algn="r" rtl="1">
              <a:buNone/>
              <a:defRPr sz="900"/>
            </a:lvl5pPr>
            <a:lvl6pPr marL="2286000" indent="0" algn="r" rtl="1">
              <a:buNone/>
              <a:defRPr sz="900"/>
            </a:lvl6pPr>
            <a:lvl7pPr marL="2743200" indent="0" algn="r" rtl="1">
              <a:buNone/>
              <a:defRPr sz="900"/>
            </a:lvl7pPr>
            <a:lvl8pPr marL="3200400" indent="0" algn="r" rtl="1">
              <a:buNone/>
              <a:defRPr sz="900"/>
            </a:lvl8pPr>
            <a:lvl9pPr marL="3657600" indent="0" algn="r" rtl="1">
              <a:buNone/>
              <a:defRPr sz="900"/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 flipH="1">
            <a:off x="2002140" y="5870575"/>
            <a:ext cx="1600200" cy="3778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820B5B45-2856-465F-9C16-52D5B9FBE057}" type="datetime1">
              <a:rPr lang="he-IL" smtClean="0"/>
              <a:t>ט'/תמוז/תשפ"ד</a:t>
            </a:fld>
            <a:endParaRPr lang="he-IL" dirty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69E57DC2-970A-4B3E-BB1C-7A09969E49DF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 flipH="1">
            <a:off x="1374774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1" anchor="ctr">
            <a:normAutofit/>
          </a:bodyPr>
          <a:lstStyle/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 flipH="1">
            <a:off x="1374774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pPr lvl="0" rtl="1"/>
            <a:r>
              <a:rPr lang="he-IL" noProof="0"/>
              <a:t>לחץ כדי לערוך סגנונות טקסט של תבנית בסיס</a:t>
            </a:r>
          </a:p>
          <a:p>
            <a:pPr lvl="1" rtl="1"/>
            <a:r>
              <a:rPr lang="he-IL" noProof="0"/>
              <a:t>רמה שניה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 flipH="1">
            <a:off x="200214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 rtl="1">
              <a:defRPr sz="1000" b="0" i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0C1667F8-FC25-4D60-BC81-F0FB596FF1BD}" type="datetime1">
              <a:rPr lang="he-IL" noProof="0" smtClean="0"/>
              <a:t>ט'/תמוז/תשפ"ד</a:t>
            </a:fld>
            <a:endParaRPr lang="he-IL" noProof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 flipH="1">
            <a:off x="3678541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 rtl="1">
              <a:defRPr sz="1000" b="0" i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 flipH="1">
            <a:off x="1374773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 rtl="1">
              <a:defRPr sz="1000" b="0" i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69E57DC2-970A-4B3E-BB1C-7A09969E49DF}" type="slidenum">
              <a:rPr lang="he-IL" noProof="0" smtClean="0"/>
              <a:pPr/>
              <a:t>‹#›</a:t>
            </a:fld>
            <a:endParaRPr lang="he-IL" noProof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hf sldNum="0" hdr="0" ftr="0" dt="0"/>
  <p:txStyles>
    <p:titleStyle>
      <a:lvl1pPr algn="r" defTabSz="457200" rtl="1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algn="r" rtl="1" eaLnBrk="1" hangingPunct="1">
        <a:defRPr>
          <a:solidFill>
            <a:schemeClr val="tx2"/>
          </a:solidFill>
        </a:defRPr>
      </a:lvl2pPr>
      <a:lvl3pPr algn="r" rtl="1" eaLnBrk="1" hangingPunct="1">
        <a:defRPr>
          <a:solidFill>
            <a:schemeClr val="tx2"/>
          </a:solidFill>
        </a:defRPr>
      </a:lvl3pPr>
      <a:lvl4pPr algn="r" rtl="1" eaLnBrk="1" hangingPunct="1">
        <a:defRPr>
          <a:solidFill>
            <a:schemeClr val="tx2"/>
          </a:solidFill>
        </a:defRPr>
      </a:lvl4pPr>
      <a:lvl5pPr algn="r" rtl="1" eaLnBrk="1" hangingPunct="1">
        <a:defRPr>
          <a:solidFill>
            <a:schemeClr val="tx2"/>
          </a:solidFill>
        </a:defRPr>
      </a:lvl5pPr>
      <a:lvl6pPr algn="r" rtl="1" eaLnBrk="1" hangingPunct="1">
        <a:defRPr>
          <a:solidFill>
            <a:schemeClr val="tx2"/>
          </a:solidFill>
        </a:defRPr>
      </a:lvl6pPr>
      <a:lvl7pPr algn="r" rtl="1" eaLnBrk="1" hangingPunct="1">
        <a:defRPr>
          <a:solidFill>
            <a:schemeClr val="tx2"/>
          </a:solidFill>
        </a:defRPr>
      </a:lvl7pPr>
      <a:lvl8pPr algn="r" rtl="1" eaLnBrk="1" hangingPunct="1">
        <a:defRPr>
          <a:solidFill>
            <a:schemeClr val="tx2"/>
          </a:solidFill>
        </a:defRPr>
      </a:lvl8pPr>
      <a:lvl9pPr algn="r" rtl="1" eaLnBrk="1" hangingPunct="1">
        <a:defRPr>
          <a:solidFill>
            <a:schemeClr val="tx2"/>
          </a:solidFill>
        </a:defRPr>
      </a:lvl9pPr>
    </p:titleStyle>
    <p:bodyStyle>
      <a:lvl1pPr marL="285750" indent="-28575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742950" indent="-28575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1200150" indent="-28575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543050" indent="-17145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2000250" indent="-17145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2514600" indent="-22860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olarsystemscope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hyperlink" Target="https://www.solarsystemscope.com/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8.jp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hyperlink" Target="https://github.com/majd173/Automation_bootcamp.git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../../../../../Public/Desktop/PyCharm%20Community%20Edition%202024.1.1.lnk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3C98FE05-6B27-FFD7-AA52-6F5AA917F70D}"/>
              </a:ext>
            </a:extLst>
          </p:cNvPr>
          <p:cNvSpPr txBox="1"/>
          <p:nvPr/>
        </p:nvSpPr>
        <p:spPr>
          <a:xfrm>
            <a:off x="0" y="6124994"/>
            <a:ext cx="7561007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400" dirty="0">
                <a:latin typeface="Segoe UI Black" panose="020B0A02040204020203" pitchFamily="34" charset="0"/>
                <a:ea typeface="Segoe UI Black" panose="020B0A02040204020203" pitchFamily="34" charset="0"/>
                <a:cs typeface="+mj-cs"/>
              </a:rPr>
              <a:t>Automation QA Project</a:t>
            </a:r>
            <a:endParaRPr lang="he-IL" sz="4400" dirty="0">
              <a:latin typeface="Segoe UI Black" panose="020B0A02040204020203" pitchFamily="34" charset="0"/>
              <a:ea typeface="Segoe UI Black" panose="020B0A02040204020203" pitchFamily="34" charset="0"/>
              <a:cs typeface="+mj-cs"/>
            </a:endParaRPr>
          </a:p>
        </p:txBody>
      </p:sp>
      <p:pic>
        <p:nvPicPr>
          <p:cNvPr id="13" name="תמונה 12">
            <a:hlinkClick r:id="rId3"/>
            <a:extLst>
              <a:ext uri="{FF2B5EF4-FFF2-40B4-BE49-F238E27FC236}">
                <a16:creationId xmlns:a16="http://schemas.microsoft.com/office/drawing/2014/main" id="{243D6782-4859-EF6C-E459-D46140C1CE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7371" y="1248542"/>
            <a:ext cx="4360914" cy="4360914"/>
          </a:xfrm>
          <a:prstGeom prst="rect">
            <a:avLst/>
          </a:prstGeom>
        </p:spPr>
      </p:pic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CBA042F6-5F1D-4CE6-E2BE-C1CCF4BAC67F}"/>
              </a:ext>
            </a:extLst>
          </p:cNvPr>
          <p:cNvSpPr txBox="1"/>
          <p:nvPr/>
        </p:nvSpPr>
        <p:spPr>
          <a:xfrm>
            <a:off x="6322143" y="3044279"/>
            <a:ext cx="5711665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400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Solar System Scope</a:t>
            </a:r>
            <a:endParaRPr lang="he-IL" sz="4400" b="1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vortex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016FAEAD-1045-A34B-9068-57D3B5C01C4D}"/>
              </a:ext>
            </a:extLst>
          </p:cNvPr>
          <p:cNvSpPr txBox="1"/>
          <p:nvPr/>
        </p:nvSpPr>
        <p:spPr>
          <a:xfrm>
            <a:off x="2669456" y="3489318"/>
            <a:ext cx="4906297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600" b="1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Majd</a:t>
            </a:r>
            <a:r>
              <a:rPr lang="en-US" sz="3600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 Bader</a:t>
            </a:r>
            <a:endParaRPr lang="he-IL" sz="3600" b="1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75220CD7-B39C-FA81-BED0-AF53856765EF}"/>
              </a:ext>
            </a:extLst>
          </p:cNvPr>
          <p:cNvSpPr txBox="1"/>
          <p:nvPr/>
        </p:nvSpPr>
        <p:spPr>
          <a:xfrm>
            <a:off x="3642851" y="4541485"/>
            <a:ext cx="4906297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600" b="1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Hurfiesh</a:t>
            </a:r>
            <a:r>
              <a:rPr lang="en-US" sz="3600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 Village</a:t>
            </a:r>
            <a:endParaRPr lang="he-IL" sz="3600" b="1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25F8BB51-F25E-9434-32C0-5FC46BD148E5}"/>
              </a:ext>
            </a:extLst>
          </p:cNvPr>
          <p:cNvSpPr txBox="1"/>
          <p:nvPr/>
        </p:nvSpPr>
        <p:spPr>
          <a:xfrm>
            <a:off x="88489" y="5609469"/>
            <a:ext cx="12015019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600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A student of 5-TECH QA Automation bootcamp</a:t>
            </a:r>
            <a:endParaRPr lang="he-IL" sz="3600" b="1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3A4DB0D8-AD3A-8C40-43C3-57AC63623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94181"/>
            <a:ext cx="12192000" cy="2533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60869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 descr="לוויין על פני שמי הלילה">
            <a:hlinkClick r:id="rId4"/>
            <a:extLst>
              <a:ext uri="{FF2B5EF4-FFF2-40B4-BE49-F238E27FC236}">
                <a16:creationId xmlns:a16="http://schemas.microsoft.com/office/drawing/2014/main" id="{D4F2268B-BB87-42FB-B84F-C145C01B497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611" r="16027" b="1"/>
          <a:stretch/>
        </p:blipFill>
        <p:spPr>
          <a:xfrm flipH="1">
            <a:off x="901" y="4144246"/>
            <a:ext cx="3302966" cy="2717299"/>
          </a:xfrm>
          <a:custGeom>
            <a:avLst/>
            <a:gdLst>
              <a:gd name="connsiteX0" fmla="*/ 1663658 w 3039855"/>
              <a:gd name="connsiteY0" fmla="*/ 0 h 2500842"/>
              <a:gd name="connsiteX1" fmla="*/ 2947417 w 3039855"/>
              <a:gd name="connsiteY1" fmla="*/ 605417 h 2500842"/>
              <a:gd name="connsiteX2" fmla="*/ 3039855 w 3039855"/>
              <a:gd name="connsiteY2" fmla="*/ 729032 h 2500842"/>
              <a:gd name="connsiteX3" fmla="*/ 3039855 w 3039855"/>
              <a:gd name="connsiteY3" fmla="*/ 2500842 h 2500842"/>
              <a:gd name="connsiteX4" fmla="*/ 226952 w 3039855"/>
              <a:gd name="connsiteY4" fmla="*/ 2500842 h 2500842"/>
              <a:gd name="connsiteX5" fmla="*/ 155401 w 3039855"/>
              <a:gd name="connsiteY5" fmla="*/ 2366679 h 2500842"/>
              <a:gd name="connsiteX6" fmla="*/ 0 w 3039855"/>
              <a:gd name="connsiteY6" fmla="*/ 1663658 h 2500842"/>
              <a:gd name="connsiteX7" fmla="*/ 1663658 w 3039855"/>
              <a:gd name="connsiteY7" fmla="*/ 0 h 25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39855" h="2500842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</p:spPr>
      </p:pic>
      <p:grpSp>
        <p:nvGrpSpPr>
          <p:cNvPr id="179" name="קבוצה 178">
            <a:extLst>
              <a:ext uri="{FF2B5EF4-FFF2-40B4-BE49-F238E27FC236}">
                <a16:creationId xmlns:a16="http://schemas.microsoft.com/office/drawing/2014/main" id="{CFEF753B-CA1B-4178-80F5-095B7FEA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1267604">
            <a:off x="-6341" y="3905941"/>
            <a:ext cx="3632728" cy="3163289"/>
            <a:chOff x="-10916216" y="-1466169"/>
            <a:chExt cx="6896713" cy="6005491"/>
          </a:xfrm>
        </p:grpSpPr>
        <p:sp>
          <p:nvSpPr>
            <p:cNvPr id="180" name="צורה חופשית 98">
              <a:extLst>
                <a:ext uri="{FF2B5EF4-FFF2-40B4-BE49-F238E27FC236}">
                  <a16:creationId xmlns:a16="http://schemas.microsoft.com/office/drawing/2014/main" id="{86C68ECC-F0A0-411E-A303-6DC0707A3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664792" flipH="1">
              <a:off x="-10916216" y="-146616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grpSp>
          <p:nvGrpSpPr>
            <p:cNvPr id="181" name="קבוצה 180">
              <a:extLst>
                <a:ext uri="{FF2B5EF4-FFF2-40B4-BE49-F238E27FC236}">
                  <a16:creationId xmlns:a16="http://schemas.microsoft.com/office/drawing/2014/main" id="{6A21E140-4ECB-4C42-BDC7-F4351513D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0668662" y="-1343619"/>
              <a:ext cx="6247632" cy="5826382"/>
              <a:chOff x="-10668662" y="-1343619"/>
              <a:chExt cx="6247632" cy="5826382"/>
            </a:xfrm>
          </p:grpSpPr>
          <p:cxnSp>
            <p:nvCxnSpPr>
              <p:cNvPr id="182" name="מחבר ישר 181">
                <a:extLst>
                  <a:ext uri="{FF2B5EF4-FFF2-40B4-BE49-F238E27FC236}">
                    <a16:creationId xmlns:a16="http://schemas.microsoft.com/office/drawing/2014/main" id="{2940CFC5-AC4C-4746-A3B9-3DD434FF6D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4792">
                <a:off x="-7482148" y="-1293022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מחבר ישר 182">
                <a:extLst>
                  <a:ext uri="{FF2B5EF4-FFF2-40B4-BE49-F238E27FC236}">
                    <a16:creationId xmlns:a16="http://schemas.microsoft.com/office/drawing/2014/main" id="{6EC95677-9C92-4D0D-91D4-E07380F250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4792">
                <a:off x="-7622841" y="-1313620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מחבר ישר 183">
                <a:extLst>
                  <a:ext uri="{FF2B5EF4-FFF2-40B4-BE49-F238E27FC236}">
                    <a16:creationId xmlns:a16="http://schemas.microsoft.com/office/drawing/2014/main" id="{097602B2-71E1-4395-9C47-DE48B712AE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424792">
                <a:off x="-7764805" y="-1331937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מחבר ישר 184">
                <a:extLst>
                  <a:ext uri="{FF2B5EF4-FFF2-40B4-BE49-F238E27FC236}">
                    <a16:creationId xmlns:a16="http://schemas.microsoft.com/office/drawing/2014/main" id="{7FC50570-F1A9-4DB3-A64D-3A21A5888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4792">
                <a:off x="-7903229" y="-1338203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מחבר ישר 185">
                <a:extLst>
                  <a:ext uri="{FF2B5EF4-FFF2-40B4-BE49-F238E27FC236}">
                    <a16:creationId xmlns:a16="http://schemas.microsoft.com/office/drawing/2014/main" id="{88E4F209-3FDA-4C17-A86D-59990132F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4792">
                <a:off x="-8040873" y="-1343619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מחבר ישר 186">
                <a:extLst>
                  <a:ext uri="{FF2B5EF4-FFF2-40B4-BE49-F238E27FC236}">
                    <a16:creationId xmlns:a16="http://schemas.microsoft.com/office/drawing/2014/main" id="{9950C402-F8DC-4C99-90A8-CD67BDEC6C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4792">
                <a:off x="-8185671" y="-1343111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מחבר ישר 187">
                <a:extLst>
                  <a:ext uri="{FF2B5EF4-FFF2-40B4-BE49-F238E27FC236}">
                    <a16:creationId xmlns:a16="http://schemas.microsoft.com/office/drawing/2014/main" id="{76483FEF-FBDD-456C-AD52-B6D166FB1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484792">
                <a:off x="-8326108" y="-1341751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מחבר ישר 188">
                <a:extLst>
                  <a:ext uri="{FF2B5EF4-FFF2-40B4-BE49-F238E27FC236}">
                    <a16:creationId xmlns:a16="http://schemas.microsoft.com/office/drawing/2014/main" id="{DA316CA5-D470-4E6D-A6E8-D35DB7725D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364792">
                <a:off x="-8466120" y="-1334920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מחבר ישר 189">
                <a:extLst>
                  <a:ext uri="{FF2B5EF4-FFF2-40B4-BE49-F238E27FC236}">
                    <a16:creationId xmlns:a16="http://schemas.microsoft.com/office/drawing/2014/main" id="{8BFA4937-71AA-4400-8DCD-20E5DF0501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184792">
                <a:off x="-8605624" y="-1316516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מחבר ישר 190">
                <a:extLst>
                  <a:ext uri="{FF2B5EF4-FFF2-40B4-BE49-F238E27FC236}">
                    <a16:creationId xmlns:a16="http://schemas.microsoft.com/office/drawing/2014/main" id="{768FA0D4-7119-47B3-8329-097877077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064792">
                <a:off x="-8743809" y="-1296425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מחבר ישר 191">
                <a:extLst>
                  <a:ext uri="{FF2B5EF4-FFF2-40B4-BE49-F238E27FC236}">
                    <a16:creationId xmlns:a16="http://schemas.microsoft.com/office/drawing/2014/main" id="{62C433AC-8114-47CC-9467-FCB5FE9807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0944792">
                <a:off x="-8882853" y="-1271974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מחבר ישר 192">
                <a:extLst>
                  <a:ext uri="{FF2B5EF4-FFF2-40B4-BE49-F238E27FC236}">
                    <a16:creationId xmlns:a16="http://schemas.microsoft.com/office/drawing/2014/main" id="{BF9CB489-BA36-4004-A019-75FBA23CCB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0824792">
                <a:off x="-9017411" y="-1227917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מחבר ישר 193">
                <a:extLst>
                  <a:ext uri="{FF2B5EF4-FFF2-40B4-BE49-F238E27FC236}">
                    <a16:creationId xmlns:a16="http://schemas.microsoft.com/office/drawing/2014/main" id="{B4C060E4-E790-4A31-B683-EA834FCF4E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0644792">
                <a:off x="-9155473" y="-1189073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מחבר ישר 194">
                <a:extLst>
                  <a:ext uri="{FF2B5EF4-FFF2-40B4-BE49-F238E27FC236}">
                    <a16:creationId xmlns:a16="http://schemas.microsoft.com/office/drawing/2014/main" id="{13F00D2A-400F-4678-BB33-16B61650F4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0524792">
                <a:off x="-9286841" y="-1148919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מחבר ישר 195">
                <a:extLst>
                  <a:ext uri="{FF2B5EF4-FFF2-40B4-BE49-F238E27FC236}">
                    <a16:creationId xmlns:a16="http://schemas.microsoft.com/office/drawing/2014/main" id="{46AABFD4-3727-4DF4-933A-C0A090248A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0404792">
                <a:off x="-9418038" y="-1097249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מחבר ישר 196">
                <a:extLst>
                  <a:ext uri="{FF2B5EF4-FFF2-40B4-BE49-F238E27FC236}">
                    <a16:creationId xmlns:a16="http://schemas.microsoft.com/office/drawing/2014/main" id="{6CC40A87-D067-41BF-B368-A197EC0D9D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0284792">
                <a:off x="-9550563" y="-1049397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מחבר ישר 197">
                <a:extLst>
                  <a:ext uri="{FF2B5EF4-FFF2-40B4-BE49-F238E27FC236}">
                    <a16:creationId xmlns:a16="http://schemas.microsoft.com/office/drawing/2014/main" id="{E116F92B-7098-4139-AC77-75B4CE3323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0104792">
                <a:off x="-9680757" y="-993380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מחבר ישר 198">
                <a:extLst>
                  <a:ext uri="{FF2B5EF4-FFF2-40B4-BE49-F238E27FC236}">
                    <a16:creationId xmlns:a16="http://schemas.microsoft.com/office/drawing/2014/main" id="{CFDF485C-38E7-4C0D-A2A7-3F1DE3B918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984792">
                <a:off x="-9801978" y="-932091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מחבר ישר 199">
                <a:extLst>
                  <a:ext uri="{FF2B5EF4-FFF2-40B4-BE49-F238E27FC236}">
                    <a16:creationId xmlns:a16="http://schemas.microsoft.com/office/drawing/2014/main" id="{BF6DBD12-21A0-4F07-953F-D3B3486C15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64792">
                <a:off x="-9926533" y="-864504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מחבר ישר 200">
                <a:extLst>
                  <a:ext uri="{FF2B5EF4-FFF2-40B4-BE49-F238E27FC236}">
                    <a16:creationId xmlns:a16="http://schemas.microsoft.com/office/drawing/2014/main" id="{554F4E42-5B16-41F4-8FF4-2EB134C1FE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744792">
                <a:off x="-10045885" y="-785995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מחבר ישר 201">
                <a:extLst>
                  <a:ext uri="{FF2B5EF4-FFF2-40B4-BE49-F238E27FC236}">
                    <a16:creationId xmlns:a16="http://schemas.microsoft.com/office/drawing/2014/main" id="{6F4CC20F-EBF6-4AFE-9A4F-68ACC7513B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564792">
                <a:off x="-10164759" y="-711596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מחבר ישר 202">
                <a:extLst>
                  <a:ext uri="{FF2B5EF4-FFF2-40B4-BE49-F238E27FC236}">
                    <a16:creationId xmlns:a16="http://schemas.microsoft.com/office/drawing/2014/main" id="{FA745DE2-9816-4D5B-BB41-BE1874612F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444792">
                <a:off x="-10275456" y="-631066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מחבר ישר 203">
                <a:extLst>
                  <a:ext uri="{FF2B5EF4-FFF2-40B4-BE49-F238E27FC236}">
                    <a16:creationId xmlns:a16="http://schemas.microsoft.com/office/drawing/2014/main" id="{D5B5D721-5554-457C-BE2F-BCA2505CAD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324792">
                <a:off x="-10383244" y="-540589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מחבר ישר 204">
                <a:extLst>
                  <a:ext uri="{FF2B5EF4-FFF2-40B4-BE49-F238E27FC236}">
                    <a16:creationId xmlns:a16="http://schemas.microsoft.com/office/drawing/2014/main" id="{BAFF390C-48FB-4FA5-998E-6DDDF9D2B4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204792">
                <a:off x="-10495145" y="-451866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מחבר ישר 205">
                <a:extLst>
                  <a:ext uri="{FF2B5EF4-FFF2-40B4-BE49-F238E27FC236}">
                    <a16:creationId xmlns:a16="http://schemas.microsoft.com/office/drawing/2014/main" id="{F4B2E647-1CF4-4AF8-9AF5-8EAB6D6E88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4792">
                <a:off x="-10644316" y="-293324"/>
                <a:ext cx="117319" cy="82911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מחבר ישר 206">
                <a:extLst>
                  <a:ext uri="{FF2B5EF4-FFF2-40B4-BE49-F238E27FC236}">
                    <a16:creationId xmlns:a16="http://schemas.microsoft.com/office/drawing/2014/main" id="{46DA8C50-AA32-47D8-8DCB-DE9624E60E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4792">
                <a:off x="-10668662" y="-129641"/>
                <a:ext cx="39677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מחבר ישר 207">
                <a:extLst>
                  <a:ext uri="{FF2B5EF4-FFF2-40B4-BE49-F238E27FC236}">
                    <a16:creationId xmlns:a16="http://schemas.microsoft.com/office/drawing/2014/main" id="{51ED6412-8EBC-4680-B7D2-65A4F73BBB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844792">
                <a:off x="-7346422" y="-1263644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מחבר ישר 208">
                <a:extLst>
                  <a:ext uri="{FF2B5EF4-FFF2-40B4-BE49-F238E27FC236}">
                    <a16:creationId xmlns:a16="http://schemas.microsoft.com/office/drawing/2014/main" id="{2983F033-A214-4959-956E-4B50B7AC66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64792">
                <a:off x="-7209086" y="-1234322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מחבר ישר 209">
                <a:extLst>
                  <a:ext uri="{FF2B5EF4-FFF2-40B4-BE49-F238E27FC236}">
                    <a16:creationId xmlns:a16="http://schemas.microsoft.com/office/drawing/2014/main" id="{A77F30C3-5A8C-4BEB-95C1-A7B9C0961F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4792">
                <a:off x="-7071823" y="-1192624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מחבר ישר 210">
                <a:extLst>
                  <a:ext uri="{FF2B5EF4-FFF2-40B4-BE49-F238E27FC236}">
                    <a16:creationId xmlns:a16="http://schemas.microsoft.com/office/drawing/2014/main" id="{99A432F5-9A86-437C-8108-7945FA72EC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4792">
                <a:off x="-6939238" y="-1151840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מחבר ישר 211">
                <a:extLst>
                  <a:ext uri="{FF2B5EF4-FFF2-40B4-BE49-F238E27FC236}">
                    <a16:creationId xmlns:a16="http://schemas.microsoft.com/office/drawing/2014/main" id="{4F8B1465-BA18-4D1C-ADED-D4BAA7638A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84792">
                <a:off x="-6807190" y="-1103390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מחבר ישר 212">
                <a:extLst>
                  <a:ext uri="{FF2B5EF4-FFF2-40B4-BE49-F238E27FC236}">
                    <a16:creationId xmlns:a16="http://schemas.microsoft.com/office/drawing/2014/main" id="{45DD7842-E27E-4461-B9C8-63AD2F0C44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504792">
                <a:off x="-6675146" y="-1054938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מחבר ישר 213">
                <a:extLst>
                  <a:ext uri="{FF2B5EF4-FFF2-40B4-BE49-F238E27FC236}">
                    <a16:creationId xmlns:a16="http://schemas.microsoft.com/office/drawing/2014/main" id="{3C45934F-49A5-4EDB-A9A3-5540D74AB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4792">
                <a:off x="-6550452" y="-993677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מחבר ישר 214">
                <a:extLst>
                  <a:ext uri="{FF2B5EF4-FFF2-40B4-BE49-F238E27FC236}">
                    <a16:creationId xmlns:a16="http://schemas.microsoft.com/office/drawing/2014/main" id="{EEF9B0E3-0DC0-4D03-A02B-8F62D905F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4792">
                <a:off x="-6425756" y="-932414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מחבר ישר 215">
                <a:extLst>
                  <a:ext uri="{FF2B5EF4-FFF2-40B4-BE49-F238E27FC236}">
                    <a16:creationId xmlns:a16="http://schemas.microsoft.com/office/drawing/2014/main" id="{2B1998C4-BF81-4332-A399-AD43467F67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24792">
                <a:off x="-6304611" y="-858279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מחבר ישר 216">
                <a:extLst>
                  <a:ext uri="{FF2B5EF4-FFF2-40B4-BE49-F238E27FC236}">
                    <a16:creationId xmlns:a16="http://schemas.microsoft.com/office/drawing/2014/main" id="{44CFAF52-7684-46F2-8DFD-70A7F36DB0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044792">
                <a:off x="-6183467" y="-784143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מחבר ישר 217">
                <a:extLst>
                  <a:ext uri="{FF2B5EF4-FFF2-40B4-BE49-F238E27FC236}">
                    <a16:creationId xmlns:a16="http://schemas.microsoft.com/office/drawing/2014/main" id="{93EFB5D1-BDF7-40B6-BBEA-D489CE79F1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4792">
                <a:off x="-6062322" y="-710007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מחבר ישר 218">
                <a:extLst>
                  <a:ext uri="{FF2B5EF4-FFF2-40B4-BE49-F238E27FC236}">
                    <a16:creationId xmlns:a16="http://schemas.microsoft.com/office/drawing/2014/main" id="{B5A98777-A259-461F-A9B2-21DFC45C17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4792">
                <a:off x="-5951217" y="-628118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מחבר ישר 219">
                <a:extLst>
                  <a:ext uri="{FF2B5EF4-FFF2-40B4-BE49-F238E27FC236}">
                    <a16:creationId xmlns:a16="http://schemas.microsoft.com/office/drawing/2014/main" id="{0F795195-D966-482A-8D47-6265C00F6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64792">
                <a:off x="-5840567" y="-543893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מחבר ישר 220">
                <a:extLst>
                  <a:ext uri="{FF2B5EF4-FFF2-40B4-BE49-F238E27FC236}">
                    <a16:creationId xmlns:a16="http://schemas.microsoft.com/office/drawing/2014/main" id="{6E881E12-FFE1-441E-B36B-804289472B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84792">
                <a:off x="-5732085" y="-452770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מחבר ישר 221">
                <a:extLst>
                  <a:ext uri="{FF2B5EF4-FFF2-40B4-BE49-F238E27FC236}">
                    <a16:creationId xmlns:a16="http://schemas.microsoft.com/office/drawing/2014/main" id="{61DBEB97-C3B3-4646-9760-227E20B155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4792">
                <a:off x="-5629045" y="-357806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מחבר ישר 222">
                <a:extLst>
                  <a:ext uri="{FF2B5EF4-FFF2-40B4-BE49-F238E27FC236}">
                    <a16:creationId xmlns:a16="http://schemas.microsoft.com/office/drawing/2014/main" id="{0BA17FBA-A611-4CA2-9CDC-E073B889C4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4792">
                <a:off x="-5530749" y="-253550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מחבר ישר 223">
                <a:extLst>
                  <a:ext uri="{FF2B5EF4-FFF2-40B4-BE49-F238E27FC236}">
                    <a16:creationId xmlns:a16="http://schemas.microsoft.com/office/drawing/2014/main" id="{1B66F6D2-50DA-4E7A-8583-E9159CD962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04792">
                <a:off x="-5438502" y="-150460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מחבר ישר 224">
                <a:extLst>
                  <a:ext uri="{FF2B5EF4-FFF2-40B4-BE49-F238E27FC236}">
                    <a16:creationId xmlns:a16="http://schemas.microsoft.com/office/drawing/2014/main" id="{DD181CC7-8652-404A-B5C7-58004FD15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124792">
                <a:off x="-5346259" y="-47373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מחבר ישר 225">
                <a:extLst>
                  <a:ext uri="{FF2B5EF4-FFF2-40B4-BE49-F238E27FC236}">
                    <a16:creationId xmlns:a16="http://schemas.microsoft.com/office/drawing/2014/main" id="{75706D69-47CD-47E3-83C9-EDB4EAF58C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244792">
                <a:off x="-5253822" y="64884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מחבר ישר 226">
                <a:extLst>
                  <a:ext uri="{FF2B5EF4-FFF2-40B4-BE49-F238E27FC236}">
                    <a16:creationId xmlns:a16="http://schemas.microsoft.com/office/drawing/2014/main" id="{2ADC21AA-CD21-436C-A9D7-DC4167E500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364792">
                <a:off x="-5176550" y="178737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מחבר ישר 227">
                <a:extLst>
                  <a:ext uri="{FF2B5EF4-FFF2-40B4-BE49-F238E27FC236}">
                    <a16:creationId xmlns:a16="http://schemas.microsoft.com/office/drawing/2014/main" id="{4702CCCC-772F-4AF1-8201-73C2537110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544792">
                <a:off x="-5093178" y="293578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מחבר ישר 228">
                <a:extLst>
                  <a:ext uri="{FF2B5EF4-FFF2-40B4-BE49-F238E27FC236}">
                    <a16:creationId xmlns:a16="http://schemas.microsoft.com/office/drawing/2014/main" id="{62AAD2B7-288B-42CF-804B-E33B84D747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64792">
                <a:off x="-5016366" y="408339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מחבר ישר 229">
                <a:extLst>
                  <a:ext uri="{FF2B5EF4-FFF2-40B4-BE49-F238E27FC236}">
                    <a16:creationId xmlns:a16="http://schemas.microsoft.com/office/drawing/2014/main" id="{D51CCD7B-95EB-4EE4-BAED-4308C80BF3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784792">
                <a:off x="-4949571" y="537918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מחבר ישר 230">
                <a:extLst>
                  <a:ext uri="{FF2B5EF4-FFF2-40B4-BE49-F238E27FC236}">
                    <a16:creationId xmlns:a16="http://schemas.microsoft.com/office/drawing/2014/main" id="{F92C4B5C-D0FB-4C0A-B5FA-2C7DDF7625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904792">
                <a:off x="-4883095" y="661814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מחבר ישר 231">
                <a:extLst>
                  <a:ext uri="{FF2B5EF4-FFF2-40B4-BE49-F238E27FC236}">
                    <a16:creationId xmlns:a16="http://schemas.microsoft.com/office/drawing/2014/main" id="{64D2931E-A280-496D-99C1-5C2A820CB4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4084792">
                <a:off x="-4826883" y="784663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מחבר ישר 232">
                <a:extLst>
                  <a:ext uri="{FF2B5EF4-FFF2-40B4-BE49-F238E27FC236}">
                    <a16:creationId xmlns:a16="http://schemas.microsoft.com/office/drawing/2014/main" id="{ED33CBE3-55B1-43CF-96B9-2E994EBCEA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4204792">
                <a:off x="-4773673" y="916793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מחבר ישר 233">
                <a:extLst>
                  <a:ext uri="{FF2B5EF4-FFF2-40B4-BE49-F238E27FC236}">
                    <a16:creationId xmlns:a16="http://schemas.microsoft.com/office/drawing/2014/main" id="{16C6D563-A48C-4E6B-AE46-2CCE38A660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4324792">
                <a:off x="-4720463" y="1048922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מחבר ישר 234">
                <a:extLst>
                  <a:ext uri="{FF2B5EF4-FFF2-40B4-BE49-F238E27FC236}">
                    <a16:creationId xmlns:a16="http://schemas.microsoft.com/office/drawing/2014/main" id="{AD0ABECB-C92E-4F76-89A6-1334939CDF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4444792">
                <a:off x="-4682053" y="1182285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מחבר ישר 235">
                <a:extLst>
                  <a:ext uri="{FF2B5EF4-FFF2-40B4-BE49-F238E27FC236}">
                    <a16:creationId xmlns:a16="http://schemas.microsoft.com/office/drawing/2014/main" id="{8C258514-FFA8-4DE3-9B25-D55705AC3B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4624792">
                <a:off x="-4642355" y="1314116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מחבר ישר 236">
                <a:extLst>
                  <a:ext uri="{FF2B5EF4-FFF2-40B4-BE49-F238E27FC236}">
                    <a16:creationId xmlns:a16="http://schemas.microsoft.com/office/drawing/2014/main" id="{C2B9E312-EEBF-4783-B25E-D7DD0D6E71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4744792">
                <a:off x="-4601406" y="1450913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מחבר ישר 237">
                <a:extLst>
                  <a:ext uri="{FF2B5EF4-FFF2-40B4-BE49-F238E27FC236}">
                    <a16:creationId xmlns:a16="http://schemas.microsoft.com/office/drawing/2014/main" id="{7CB21139-A4D5-4D0F-9AD0-868FFC4240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4864792">
                <a:off x="-4573871" y="1589023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מחבר ישר 238">
                <a:extLst>
                  <a:ext uri="{FF2B5EF4-FFF2-40B4-BE49-F238E27FC236}">
                    <a16:creationId xmlns:a16="http://schemas.microsoft.com/office/drawing/2014/main" id="{E72FF9AC-BC86-42FD-8DF7-72429C958C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4984792">
                <a:off x="-4549705" y="1729402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מחבר ישר 239">
                <a:extLst>
                  <a:ext uri="{FF2B5EF4-FFF2-40B4-BE49-F238E27FC236}">
                    <a16:creationId xmlns:a16="http://schemas.microsoft.com/office/drawing/2014/main" id="{23D09EAB-27F8-4FAC-91C2-4942ABA740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164792">
                <a:off x="-4540962" y="1866456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מחבר ישר 240">
                <a:extLst>
                  <a:ext uri="{FF2B5EF4-FFF2-40B4-BE49-F238E27FC236}">
                    <a16:creationId xmlns:a16="http://schemas.microsoft.com/office/drawing/2014/main" id="{10D82CB2-C309-4CCD-9FB1-EF8F4407EC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284792">
                <a:off x="-4530340" y="2006305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מחבר ישר 241">
                <a:extLst>
                  <a:ext uri="{FF2B5EF4-FFF2-40B4-BE49-F238E27FC236}">
                    <a16:creationId xmlns:a16="http://schemas.microsoft.com/office/drawing/2014/main" id="{3625D6FE-BC58-4E33-B4E9-282D5CB75E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4792">
                <a:off x="-4521449" y="2147495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מחבר ישר 242">
                <a:extLst>
                  <a:ext uri="{FF2B5EF4-FFF2-40B4-BE49-F238E27FC236}">
                    <a16:creationId xmlns:a16="http://schemas.microsoft.com/office/drawing/2014/main" id="{2158CF66-DCD3-4627-9675-61B42A3037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524792">
                <a:off x="-4514168" y="2288094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מחבר ישר 243">
                <a:extLst>
                  <a:ext uri="{FF2B5EF4-FFF2-40B4-BE49-F238E27FC236}">
                    <a16:creationId xmlns:a16="http://schemas.microsoft.com/office/drawing/2014/main" id="{44ED85B9-D0C1-4222-B4BC-E81876EC38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704792">
                <a:off x="-4519772" y="2428393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מחבר ישר 244">
                <a:extLst>
                  <a:ext uri="{FF2B5EF4-FFF2-40B4-BE49-F238E27FC236}">
                    <a16:creationId xmlns:a16="http://schemas.microsoft.com/office/drawing/2014/main" id="{1299F075-06C0-46B8-A3F7-1D7E8D6001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824792">
                <a:off x="-4529137" y="2569604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מחבר ישר 245">
                <a:extLst>
                  <a:ext uri="{FF2B5EF4-FFF2-40B4-BE49-F238E27FC236}">
                    <a16:creationId xmlns:a16="http://schemas.microsoft.com/office/drawing/2014/main" id="{AEA87578-2C04-4651-A5BF-81D06050C9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944792">
                <a:off x="-4545593" y="2706190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מחבר ישר 246">
                <a:extLst>
                  <a:ext uri="{FF2B5EF4-FFF2-40B4-BE49-F238E27FC236}">
                    <a16:creationId xmlns:a16="http://schemas.microsoft.com/office/drawing/2014/main" id="{12A8551E-D8EB-40F2-AD25-87484A17D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064792">
                <a:off x="-4568164" y="2848040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מחבר ישר 247">
                <a:extLst>
                  <a:ext uri="{FF2B5EF4-FFF2-40B4-BE49-F238E27FC236}">
                    <a16:creationId xmlns:a16="http://schemas.microsoft.com/office/drawing/2014/main" id="{AC1E0E32-3B75-404A-9165-5733782508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244792">
                <a:off x="-4592409" y="2986310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מחבר ישר 248">
                <a:extLst>
                  <a:ext uri="{FF2B5EF4-FFF2-40B4-BE49-F238E27FC236}">
                    <a16:creationId xmlns:a16="http://schemas.microsoft.com/office/drawing/2014/main" id="{4A410333-16BA-443A-B24F-418ED77536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364792">
                <a:off x="-4616654" y="3124580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מחבר ישר 249">
                <a:extLst>
                  <a:ext uri="{FF2B5EF4-FFF2-40B4-BE49-F238E27FC236}">
                    <a16:creationId xmlns:a16="http://schemas.microsoft.com/office/drawing/2014/main" id="{271589D1-7914-4EA7-B6B4-C1E7EA5FE6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484792">
                <a:off x="-4661292" y="3256601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מחבר ישר 250">
                <a:extLst>
                  <a:ext uri="{FF2B5EF4-FFF2-40B4-BE49-F238E27FC236}">
                    <a16:creationId xmlns:a16="http://schemas.microsoft.com/office/drawing/2014/main" id="{E62A5ACA-F5D5-41F3-9549-06DB799C4D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4792">
                <a:off x="-4705930" y="3388625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מחבר ישר 251">
                <a:extLst>
                  <a:ext uri="{FF2B5EF4-FFF2-40B4-BE49-F238E27FC236}">
                    <a16:creationId xmlns:a16="http://schemas.microsoft.com/office/drawing/2014/main" id="{EA254CA6-3565-4CD0-8BEB-C94A533C01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784792">
                <a:off x="-4745570" y="3527623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מחבר ישר 252">
                <a:extLst>
                  <a:ext uri="{FF2B5EF4-FFF2-40B4-BE49-F238E27FC236}">
                    <a16:creationId xmlns:a16="http://schemas.microsoft.com/office/drawing/2014/main" id="{E62203F9-E5BE-44F8-8D43-31EEF85E92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904792">
                <a:off x="-4800586" y="3654396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מחבר ישר 253">
                <a:extLst>
                  <a:ext uri="{FF2B5EF4-FFF2-40B4-BE49-F238E27FC236}">
                    <a16:creationId xmlns:a16="http://schemas.microsoft.com/office/drawing/2014/main" id="{FC43FC58-4722-4D22-88C1-652EB16585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024792">
                <a:off x="-4856059" y="3783505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מחבר ישר 254">
                <a:extLst>
                  <a:ext uri="{FF2B5EF4-FFF2-40B4-BE49-F238E27FC236}">
                    <a16:creationId xmlns:a16="http://schemas.microsoft.com/office/drawing/2014/main" id="{D4C87F1C-06F8-43CD-8920-F525A5504B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144792">
                <a:off x="-4916664" y="3914035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מחבר ישר 255">
                <a:extLst>
                  <a:ext uri="{FF2B5EF4-FFF2-40B4-BE49-F238E27FC236}">
                    <a16:creationId xmlns:a16="http://schemas.microsoft.com/office/drawing/2014/main" id="{F75BF2BA-0DFF-4812-986E-9F2286A9F4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324792">
                <a:off x="-4984294" y="4032378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מחבר ישר 256">
                <a:extLst>
                  <a:ext uri="{FF2B5EF4-FFF2-40B4-BE49-F238E27FC236}">
                    <a16:creationId xmlns:a16="http://schemas.microsoft.com/office/drawing/2014/main" id="{7B79CBCB-DE00-4F16-A2FC-E54EF816BA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444792">
                <a:off x="-5064291" y="4152865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מחבר ישר 257">
                <a:extLst>
                  <a:ext uri="{FF2B5EF4-FFF2-40B4-BE49-F238E27FC236}">
                    <a16:creationId xmlns:a16="http://schemas.microsoft.com/office/drawing/2014/main" id="{DEA1374B-AC49-4266-965E-1F9CD9E53B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564792">
                <a:off x="-5141492" y="4271475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מחבר ישר 258">
                <a:extLst>
                  <a:ext uri="{FF2B5EF4-FFF2-40B4-BE49-F238E27FC236}">
                    <a16:creationId xmlns:a16="http://schemas.microsoft.com/office/drawing/2014/main" id="{325DE178-9F40-48D5-B0A9-4B03247422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684792">
                <a:off x="-5221033" y="4389626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1" name="קבוצה 260">
            <a:extLst>
              <a:ext uri="{FF2B5EF4-FFF2-40B4-BE49-F238E27FC236}">
                <a16:creationId xmlns:a16="http://schemas.microsoft.com/office/drawing/2014/main" id="{29858C9E-401F-4216-8087-A25D1B588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5392608">
            <a:off x="-271209" y="-798817"/>
            <a:ext cx="4905325" cy="4714746"/>
            <a:chOff x="7742031" y="-10712840"/>
            <a:chExt cx="6896713" cy="6628768"/>
          </a:xfrm>
        </p:grpSpPr>
        <p:sp>
          <p:nvSpPr>
            <p:cNvPr id="262" name="צורה חופשית 17">
              <a:extLst>
                <a:ext uri="{FF2B5EF4-FFF2-40B4-BE49-F238E27FC236}">
                  <a16:creationId xmlns:a16="http://schemas.microsoft.com/office/drawing/2014/main" id="{D963FBC5-E6AD-44F8-AF49-6F5B5BF9D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414784" flipH="1">
              <a:off x="7742031" y="-10177882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grpSp>
          <p:nvGrpSpPr>
            <p:cNvPr id="263" name="קבוצה 262">
              <a:extLst>
                <a:ext uri="{FF2B5EF4-FFF2-40B4-BE49-F238E27FC236}">
                  <a16:creationId xmlns:a16="http://schemas.microsoft.com/office/drawing/2014/main" id="{EF1F68DE-2C0A-4FBF-8033-8DFBB75AE2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341166" y="-10712840"/>
              <a:ext cx="5477656" cy="6628768"/>
              <a:chOff x="8341166" y="-10712840"/>
              <a:chExt cx="5477656" cy="6628768"/>
            </a:xfrm>
          </p:grpSpPr>
          <p:cxnSp>
            <p:nvCxnSpPr>
              <p:cNvPr id="264" name="מחבר ישר 263">
                <a:extLst>
                  <a:ext uri="{FF2B5EF4-FFF2-40B4-BE49-F238E27FC236}">
                    <a16:creationId xmlns:a16="http://schemas.microsoft.com/office/drawing/2014/main" id="{1C147FEA-3E5D-4830-B91C-78418FE209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414784">
                <a:off x="10453730" y="-462887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מחבר ישר 264">
                <a:extLst>
                  <a:ext uri="{FF2B5EF4-FFF2-40B4-BE49-F238E27FC236}">
                    <a16:creationId xmlns:a16="http://schemas.microsoft.com/office/drawing/2014/main" id="{C91F075D-8726-4FD6-BE73-EDCD760730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294784">
                <a:off x="10583468" y="-4570662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מחבר ישר 265">
                <a:extLst>
                  <a:ext uri="{FF2B5EF4-FFF2-40B4-BE49-F238E27FC236}">
                    <a16:creationId xmlns:a16="http://schemas.microsoft.com/office/drawing/2014/main" id="{0BDE3685-352D-4E32-9662-2C6C92E20F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174784">
                <a:off x="10715049" y="-4514309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מחבר ישר 266">
                <a:extLst>
                  <a:ext uri="{FF2B5EF4-FFF2-40B4-BE49-F238E27FC236}">
                    <a16:creationId xmlns:a16="http://schemas.microsoft.com/office/drawing/2014/main" id="{10A2922F-AA86-4B02-80C4-409D71A0A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54784">
                <a:off x="10846511" y="-4470512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מחבר ישר 267">
                <a:extLst>
                  <a:ext uri="{FF2B5EF4-FFF2-40B4-BE49-F238E27FC236}">
                    <a16:creationId xmlns:a16="http://schemas.microsoft.com/office/drawing/2014/main" id="{A23C72B0-E133-40CF-A094-E239AD994B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1874784">
                <a:off x="10977454" y="-4427747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מחבר ישר 268">
                <a:extLst>
                  <a:ext uri="{FF2B5EF4-FFF2-40B4-BE49-F238E27FC236}">
                    <a16:creationId xmlns:a16="http://schemas.microsoft.com/office/drawing/2014/main" id="{63F2DFC9-23E2-4429-911D-AA55B03405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1754784">
                <a:off x="11116897" y="-4388729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מחבר ישר 269">
                <a:extLst>
                  <a:ext uri="{FF2B5EF4-FFF2-40B4-BE49-F238E27FC236}">
                    <a16:creationId xmlns:a16="http://schemas.microsoft.com/office/drawing/2014/main" id="{E71590EC-7AA6-47B3-AFF5-6E9A1B8B1C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1634784">
                <a:off x="11252378" y="-4351723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מחבר ישר 270">
                <a:extLst>
                  <a:ext uri="{FF2B5EF4-FFF2-40B4-BE49-F238E27FC236}">
                    <a16:creationId xmlns:a16="http://schemas.microsoft.com/office/drawing/2014/main" id="{23C6AC81-5D5E-4224-B222-B731E90F1C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1514784">
                <a:off x="11388939" y="-4320092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מחבר ישר 271">
                <a:extLst>
                  <a:ext uri="{FF2B5EF4-FFF2-40B4-BE49-F238E27FC236}">
                    <a16:creationId xmlns:a16="http://schemas.microsoft.com/office/drawing/2014/main" id="{164FB43F-3082-49BF-A7C5-72A42773D4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1334784">
                <a:off x="11528173" y="-4299737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מחבר ישר 272">
                <a:extLst>
                  <a:ext uri="{FF2B5EF4-FFF2-40B4-BE49-F238E27FC236}">
                    <a16:creationId xmlns:a16="http://schemas.microsoft.com/office/drawing/2014/main" id="{C9F3EE03-5655-4428-86AC-F579E8F339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1214784">
                <a:off x="11666599" y="-4281362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מחבר ישר 273">
                <a:extLst>
                  <a:ext uri="{FF2B5EF4-FFF2-40B4-BE49-F238E27FC236}">
                    <a16:creationId xmlns:a16="http://schemas.microsoft.com/office/drawing/2014/main" id="{EF7335E6-5FFD-4206-9AF0-1791A88C9A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1094784">
                <a:off x="11807037" y="-4266951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מחבר ישר 274">
                <a:extLst>
                  <a:ext uri="{FF2B5EF4-FFF2-40B4-BE49-F238E27FC236}">
                    <a16:creationId xmlns:a16="http://schemas.microsoft.com/office/drawing/2014/main" id="{CE837EB7-EE63-4B6B-9334-1B8055AD9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974784">
                <a:off x="11948510" y="-4272624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מחבר ישר 275">
                <a:extLst>
                  <a:ext uri="{FF2B5EF4-FFF2-40B4-BE49-F238E27FC236}">
                    <a16:creationId xmlns:a16="http://schemas.microsoft.com/office/drawing/2014/main" id="{4EE8D5FB-B44C-43C8-A4F4-D786090733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794784">
                <a:off x="12091934" y="-4272325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מחבר ישר 276">
                <a:extLst>
                  <a:ext uri="{FF2B5EF4-FFF2-40B4-BE49-F238E27FC236}">
                    <a16:creationId xmlns:a16="http://schemas.microsoft.com/office/drawing/2014/main" id="{8847AA0E-6A2D-41F5-A9B5-3A2F3B8752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674784">
                <a:off x="12229273" y="-4275111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מחבר ישר 277">
                <a:extLst>
                  <a:ext uri="{FF2B5EF4-FFF2-40B4-BE49-F238E27FC236}">
                    <a16:creationId xmlns:a16="http://schemas.microsoft.com/office/drawing/2014/main" id="{9E4D651B-C768-4CBE-B971-A3CA38D803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554784">
                <a:off x="12369588" y="-4289028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מחבר ישר 278">
                <a:extLst>
                  <a:ext uri="{FF2B5EF4-FFF2-40B4-BE49-F238E27FC236}">
                    <a16:creationId xmlns:a16="http://schemas.microsoft.com/office/drawing/2014/main" id="{913496D3-4182-4D80-9A16-89DBB74086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434784">
                <a:off x="12510141" y="-4298907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מחבר ישר 279">
                <a:extLst>
                  <a:ext uri="{FF2B5EF4-FFF2-40B4-BE49-F238E27FC236}">
                    <a16:creationId xmlns:a16="http://schemas.microsoft.com/office/drawing/2014/main" id="{088D4C91-F0F7-4549-B54A-CC855FD3A7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254784">
                <a:off x="12650679" y="-4317277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מחבר ישר 280">
                <a:extLst>
                  <a:ext uri="{FF2B5EF4-FFF2-40B4-BE49-F238E27FC236}">
                    <a16:creationId xmlns:a16="http://schemas.microsoft.com/office/drawing/2014/main" id="{84885948-783E-4197-B942-2DDCD542EA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134784">
                <a:off x="12784022" y="-4343164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מחבר ישר 281">
                <a:extLst>
                  <a:ext uri="{FF2B5EF4-FFF2-40B4-BE49-F238E27FC236}">
                    <a16:creationId xmlns:a16="http://schemas.microsoft.com/office/drawing/2014/main" id="{2837E330-008B-45A6-98A5-CE7D6FBBE1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014784">
                <a:off x="12922294" y="-4374207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מחבר ישר 282">
                <a:extLst>
                  <a:ext uri="{FF2B5EF4-FFF2-40B4-BE49-F238E27FC236}">
                    <a16:creationId xmlns:a16="http://schemas.microsoft.com/office/drawing/2014/main" id="{DD807602-B947-4984-8017-D89F3B0AD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894784">
                <a:off x="13058538" y="-4417171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מחבר ישר 283">
                <a:extLst>
                  <a:ext uri="{FF2B5EF4-FFF2-40B4-BE49-F238E27FC236}">
                    <a16:creationId xmlns:a16="http://schemas.microsoft.com/office/drawing/2014/main" id="{57AA37C4-9C24-41F1-98CA-BBD9BE1595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714784">
                <a:off x="13193201" y="-4456315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מחבר ישר 284">
                <a:extLst>
                  <a:ext uri="{FF2B5EF4-FFF2-40B4-BE49-F238E27FC236}">
                    <a16:creationId xmlns:a16="http://schemas.microsoft.com/office/drawing/2014/main" id="{692CF8CD-056F-4556-939F-1EFF0FECEC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594784">
                <a:off x="13321667" y="-4503589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מחבר ישר 285">
                <a:extLst>
                  <a:ext uri="{FF2B5EF4-FFF2-40B4-BE49-F238E27FC236}">
                    <a16:creationId xmlns:a16="http://schemas.microsoft.com/office/drawing/2014/main" id="{A29F3FAC-18B2-4886-9A93-44B7AD01DF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474784">
                <a:off x="13450053" y="-4561224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מחבר ישר 286">
                <a:extLst>
                  <a:ext uri="{FF2B5EF4-FFF2-40B4-BE49-F238E27FC236}">
                    <a16:creationId xmlns:a16="http://schemas.microsoft.com/office/drawing/2014/main" id="{35B536E5-4149-49B5-8119-04FF4A5ACF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354784">
                <a:off x="13581915" y="-4616050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מחבר ישר 287">
                <a:extLst>
                  <a:ext uri="{FF2B5EF4-FFF2-40B4-BE49-F238E27FC236}">
                    <a16:creationId xmlns:a16="http://schemas.microsoft.com/office/drawing/2014/main" id="{4A2B8B6A-D5D3-4DAA-AB4B-A1C1086B40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414784">
                <a:off x="13643279" y="-4645348"/>
                <a:ext cx="117319" cy="82913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מחבר ישר 288">
                <a:extLst>
                  <a:ext uri="{FF2B5EF4-FFF2-40B4-BE49-F238E27FC236}">
                    <a16:creationId xmlns:a16="http://schemas.microsoft.com/office/drawing/2014/main" id="{F8E4C672-BE9E-4026-992B-B2FE6C1361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414784">
                <a:off x="13779146" y="-4725276"/>
                <a:ext cx="39676" cy="21435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מחבר ישר 289">
                <a:extLst>
                  <a:ext uri="{FF2B5EF4-FFF2-40B4-BE49-F238E27FC236}">
                    <a16:creationId xmlns:a16="http://schemas.microsoft.com/office/drawing/2014/main" id="{AC36DA4E-F1E7-4B68-ADA1-4F132BDCF2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594784">
                <a:off x="10331171" y="-46941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מחבר ישר 290">
                <a:extLst>
                  <a:ext uri="{FF2B5EF4-FFF2-40B4-BE49-F238E27FC236}">
                    <a16:creationId xmlns:a16="http://schemas.microsoft.com/office/drawing/2014/main" id="{EB5D2532-6A77-4DE1-8BB0-37AA33FD9F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714784">
                <a:off x="10207043" y="-475984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מחבר ישר 291">
                <a:extLst>
                  <a:ext uri="{FF2B5EF4-FFF2-40B4-BE49-F238E27FC236}">
                    <a16:creationId xmlns:a16="http://schemas.microsoft.com/office/drawing/2014/main" id="{BF234A36-BE57-450D-BDA2-AD70152CF5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834784">
                <a:off x="10086365" y="-4837407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מחבר ישר 292">
                <a:extLst>
                  <a:ext uri="{FF2B5EF4-FFF2-40B4-BE49-F238E27FC236}">
                    <a16:creationId xmlns:a16="http://schemas.microsoft.com/office/drawing/2014/main" id="{D461473E-1290-4BD0-B4DF-3C95DCE0F6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954784">
                <a:off x="9969935" y="-4912819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מחבר ישר 293">
                <a:extLst>
                  <a:ext uri="{FF2B5EF4-FFF2-40B4-BE49-F238E27FC236}">
                    <a16:creationId xmlns:a16="http://schemas.microsoft.com/office/drawing/2014/main" id="{50325318-A62D-4427-B613-AF5E076E3D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134784">
                <a:off x="9856119" y="-49954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מחבר ישר 294">
                <a:extLst>
                  <a:ext uri="{FF2B5EF4-FFF2-40B4-BE49-F238E27FC236}">
                    <a16:creationId xmlns:a16="http://schemas.microsoft.com/office/drawing/2014/main" id="{3F928DB9-6B46-43EF-A7CF-C4B9830CA5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54784">
                <a:off x="9742301" y="-5078101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מחבר ישר 295">
                <a:extLst>
                  <a:ext uri="{FF2B5EF4-FFF2-40B4-BE49-F238E27FC236}">
                    <a16:creationId xmlns:a16="http://schemas.microsoft.com/office/drawing/2014/main" id="{BA011901-65F6-4D44-BD40-744878B6B2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374784">
                <a:off x="9639051" y="-5171060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מחבר ישר 296">
                <a:extLst>
                  <a:ext uri="{FF2B5EF4-FFF2-40B4-BE49-F238E27FC236}">
                    <a16:creationId xmlns:a16="http://schemas.microsoft.com/office/drawing/2014/main" id="{E838496B-B788-4873-9E1C-9B4442984E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494784">
                <a:off x="9535801" y="-5264016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מחבר ישר 297">
                <a:extLst>
                  <a:ext uri="{FF2B5EF4-FFF2-40B4-BE49-F238E27FC236}">
                    <a16:creationId xmlns:a16="http://schemas.microsoft.com/office/drawing/2014/main" id="{A15262F7-23A5-4A6B-BD2C-44CF82ECDE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674784">
                <a:off x="9439479" y="-5368394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מחבר ישר 298">
                <a:extLst>
                  <a:ext uri="{FF2B5EF4-FFF2-40B4-BE49-F238E27FC236}">
                    <a16:creationId xmlns:a16="http://schemas.microsoft.com/office/drawing/2014/main" id="{B5857A42-75EB-4FF2-AF41-2D612A687D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794784">
                <a:off x="9343156" y="-5472771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מחבר ישר 299">
                <a:extLst>
                  <a:ext uri="{FF2B5EF4-FFF2-40B4-BE49-F238E27FC236}">
                    <a16:creationId xmlns:a16="http://schemas.microsoft.com/office/drawing/2014/main" id="{3FC449E1-9573-406B-A201-3E897E668A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914784">
                <a:off x="9246834" y="-5577148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מחבר ישר 300">
                <a:extLst>
                  <a:ext uri="{FF2B5EF4-FFF2-40B4-BE49-F238E27FC236}">
                    <a16:creationId xmlns:a16="http://schemas.microsoft.com/office/drawing/2014/main" id="{71001847-954F-46EC-97E7-E38732517B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034784">
                <a:off x="9162284" y="-5686244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מחבר ישר 301">
                <a:extLst>
                  <a:ext uri="{FF2B5EF4-FFF2-40B4-BE49-F238E27FC236}">
                    <a16:creationId xmlns:a16="http://schemas.microsoft.com/office/drawing/2014/main" id="{F3B040FD-D427-4F90-8CFC-D429522487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214784">
                <a:off x="9078810" y="-5797463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מחבר ישר 302">
                <a:extLst>
                  <a:ext uri="{FF2B5EF4-FFF2-40B4-BE49-F238E27FC236}">
                    <a16:creationId xmlns:a16="http://schemas.microsoft.com/office/drawing/2014/main" id="{975C627A-78ED-4D2B-9F9E-26BE2C0A75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334784">
                <a:off x="8999306" y="-5914728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מחבר ישר 303">
                <a:extLst>
                  <a:ext uri="{FF2B5EF4-FFF2-40B4-BE49-F238E27FC236}">
                    <a16:creationId xmlns:a16="http://schemas.microsoft.com/office/drawing/2014/main" id="{2523831A-B9F1-40EF-B113-873BEFA660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54784">
                <a:off x="8926085" y="-6034200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מחבר ישר 304">
                <a:extLst>
                  <a:ext uri="{FF2B5EF4-FFF2-40B4-BE49-F238E27FC236}">
                    <a16:creationId xmlns:a16="http://schemas.microsoft.com/office/drawing/2014/main" id="{07483313-610C-403C-811D-EE70A78046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574784">
                <a:off x="8859963" y="-6161321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מחבר ישר 305">
                <a:extLst>
                  <a:ext uri="{FF2B5EF4-FFF2-40B4-BE49-F238E27FC236}">
                    <a16:creationId xmlns:a16="http://schemas.microsoft.com/office/drawing/2014/main" id="{E1CE5A29-BB15-441C-B3CD-3D3EE2163D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754784">
                <a:off x="8799345" y="-6285665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מחבר ישר 306">
                <a:extLst>
                  <a:ext uri="{FF2B5EF4-FFF2-40B4-BE49-F238E27FC236}">
                    <a16:creationId xmlns:a16="http://schemas.microsoft.com/office/drawing/2014/main" id="{E476D005-3155-4DEF-88DE-068B497DED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874784">
                <a:off x="8738730" y="-6410012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מחבר ישר 307">
                <a:extLst>
                  <a:ext uri="{FF2B5EF4-FFF2-40B4-BE49-F238E27FC236}">
                    <a16:creationId xmlns:a16="http://schemas.microsoft.com/office/drawing/2014/main" id="{2628975E-6165-407B-8A45-7F23746BCC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994784">
                <a:off x="8680424" y="-6543229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מחבר ישר 308">
                <a:extLst>
                  <a:ext uri="{FF2B5EF4-FFF2-40B4-BE49-F238E27FC236}">
                    <a16:creationId xmlns:a16="http://schemas.microsoft.com/office/drawing/2014/main" id="{6A69F000-3171-47D5-8EFE-4F201716C0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5114784">
                <a:off x="8637149" y="-6673847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מחבר ישר 309">
                <a:extLst>
                  <a:ext uri="{FF2B5EF4-FFF2-40B4-BE49-F238E27FC236}">
                    <a16:creationId xmlns:a16="http://schemas.microsoft.com/office/drawing/2014/main" id="{60092325-1C07-4FBC-9C9C-42244C9B9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5294784">
                <a:off x="8588269" y="-6807079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מחבר ישר 310">
                <a:extLst>
                  <a:ext uri="{FF2B5EF4-FFF2-40B4-BE49-F238E27FC236}">
                    <a16:creationId xmlns:a16="http://schemas.microsoft.com/office/drawing/2014/main" id="{2A33CB00-75FF-4DFF-9D6A-CEF5EA2E26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5414784">
                <a:off x="8545681" y="-6938442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מחבר ישר 311">
                <a:extLst>
                  <a:ext uri="{FF2B5EF4-FFF2-40B4-BE49-F238E27FC236}">
                    <a16:creationId xmlns:a16="http://schemas.microsoft.com/office/drawing/2014/main" id="{139B85FF-580E-435C-8523-23A0352695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5534784">
                <a:off x="8516774" y="-7081330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מחבר ישר 312">
                <a:extLst>
                  <a:ext uri="{FF2B5EF4-FFF2-40B4-BE49-F238E27FC236}">
                    <a16:creationId xmlns:a16="http://schemas.microsoft.com/office/drawing/2014/main" id="{C53E7419-AF0F-4B69-88BF-853EDC328C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5654784">
                <a:off x="8486624" y="-7218663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מחבר ישר 313">
                <a:extLst>
                  <a:ext uri="{FF2B5EF4-FFF2-40B4-BE49-F238E27FC236}">
                    <a16:creationId xmlns:a16="http://schemas.microsoft.com/office/drawing/2014/main" id="{052C8AEF-9C9D-4737-BA0F-DBB3BF0C04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5834784">
                <a:off x="8466060" y="-7352187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מחבר ישר 314">
                <a:extLst>
                  <a:ext uri="{FF2B5EF4-FFF2-40B4-BE49-F238E27FC236}">
                    <a16:creationId xmlns:a16="http://schemas.microsoft.com/office/drawing/2014/main" id="{6ADDDBC2-F0DB-4038-98D0-B38749D8C0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5954784">
                <a:off x="8450916" y="-7493823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מחבר ישר 315">
                <a:extLst>
                  <a:ext uri="{FF2B5EF4-FFF2-40B4-BE49-F238E27FC236}">
                    <a16:creationId xmlns:a16="http://schemas.microsoft.com/office/drawing/2014/main" id="{E5F14C72-98E5-4A6C-BA03-5E105AA4D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074784">
                <a:off x="8435772" y="-7635458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מחבר ישר 316">
                <a:extLst>
                  <a:ext uri="{FF2B5EF4-FFF2-40B4-BE49-F238E27FC236}">
                    <a16:creationId xmlns:a16="http://schemas.microsoft.com/office/drawing/2014/main" id="{9ACEF013-464E-44D2-9B83-863E69077E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194784">
                <a:off x="8435206" y="-7774243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מחבר ישר 317">
                <a:extLst>
                  <a:ext uri="{FF2B5EF4-FFF2-40B4-BE49-F238E27FC236}">
                    <a16:creationId xmlns:a16="http://schemas.microsoft.com/office/drawing/2014/main" id="{3141F09F-05CE-4CE9-9F5A-861FBC31A8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374784">
                <a:off x="8432981" y="-7911904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מחבר ישר 318">
                <a:extLst>
                  <a:ext uri="{FF2B5EF4-FFF2-40B4-BE49-F238E27FC236}">
                    <a16:creationId xmlns:a16="http://schemas.microsoft.com/office/drawing/2014/main" id="{7ED70A3C-4B21-4941-9F11-00A51A748A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494784">
                <a:off x="8430909" y="-8054682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מחבר ישר 319">
                <a:extLst>
                  <a:ext uri="{FF2B5EF4-FFF2-40B4-BE49-F238E27FC236}">
                    <a16:creationId xmlns:a16="http://schemas.microsoft.com/office/drawing/2014/main" id="{11927814-33EF-4FBA-95F7-4138C1C7C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614784">
                <a:off x="8442102" y="-8195064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מחבר ישר 320">
                <a:extLst>
                  <a:ext uri="{FF2B5EF4-FFF2-40B4-BE49-F238E27FC236}">
                    <a16:creationId xmlns:a16="http://schemas.microsoft.com/office/drawing/2014/main" id="{F4D2B900-3BAC-4EE3-AB6E-9F3212F4DC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734784">
                <a:off x="8457153" y="-8336711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מחבר ישר 321">
                <a:extLst>
                  <a:ext uri="{FF2B5EF4-FFF2-40B4-BE49-F238E27FC236}">
                    <a16:creationId xmlns:a16="http://schemas.microsoft.com/office/drawing/2014/main" id="{FB00017B-AD65-4759-8A6A-B03C70E07B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914784">
                <a:off x="8486135" y="-8470951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מחבר ישר 322">
                <a:extLst>
                  <a:ext uri="{FF2B5EF4-FFF2-40B4-BE49-F238E27FC236}">
                    <a16:creationId xmlns:a16="http://schemas.microsoft.com/office/drawing/2014/main" id="{22C4A8E2-640F-4D30-99EC-A2D2B0FD6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034784">
                <a:off x="8514071" y="-8608392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מחבר ישר 323">
                <a:extLst>
                  <a:ext uri="{FF2B5EF4-FFF2-40B4-BE49-F238E27FC236}">
                    <a16:creationId xmlns:a16="http://schemas.microsoft.com/office/drawing/2014/main" id="{9492085E-DF05-4380-B8C2-93832478C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154784">
                <a:off x="8544041" y="-8746650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מחבר ישר 324">
                <a:extLst>
                  <a:ext uri="{FF2B5EF4-FFF2-40B4-BE49-F238E27FC236}">
                    <a16:creationId xmlns:a16="http://schemas.microsoft.com/office/drawing/2014/main" id="{49750F82-33DB-42EE-B31F-CC5DE7EBA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274784">
                <a:off x="8575396" y="-8883903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מחבר ישר 325">
                <a:extLst>
                  <a:ext uri="{FF2B5EF4-FFF2-40B4-BE49-F238E27FC236}">
                    <a16:creationId xmlns:a16="http://schemas.microsoft.com/office/drawing/2014/main" id="{60B9848F-8B4C-4440-9BF6-98A4F3F72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54784">
                <a:off x="8619067" y="-9017352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מחבר ישר 326">
                <a:extLst>
                  <a:ext uri="{FF2B5EF4-FFF2-40B4-BE49-F238E27FC236}">
                    <a16:creationId xmlns:a16="http://schemas.microsoft.com/office/drawing/2014/main" id="{E7AA0900-78F5-4163-807F-3DEE6DCBB1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574784">
                <a:off x="8666603" y="-9150648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מחבר ישר 327">
                <a:extLst>
                  <a:ext uri="{FF2B5EF4-FFF2-40B4-BE49-F238E27FC236}">
                    <a16:creationId xmlns:a16="http://schemas.microsoft.com/office/drawing/2014/main" id="{0F627689-9632-474B-B3A8-EC1A82A36E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694784">
                <a:off x="8719701" y="-9277562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מחבר ישר 328">
                <a:extLst>
                  <a:ext uri="{FF2B5EF4-FFF2-40B4-BE49-F238E27FC236}">
                    <a16:creationId xmlns:a16="http://schemas.microsoft.com/office/drawing/2014/main" id="{71C6CB03-F81D-48A2-BF05-98D4EF2CC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814784">
                <a:off x="8780116" y="-9407871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מחבר ישר 329">
                <a:extLst>
                  <a:ext uri="{FF2B5EF4-FFF2-40B4-BE49-F238E27FC236}">
                    <a16:creationId xmlns:a16="http://schemas.microsoft.com/office/drawing/2014/main" id="{12FB4D2F-4789-48A1-A4AA-F318ED2BA5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994784">
                <a:off x="8841168" y="-9534281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מחבר ישר 330">
                <a:extLst>
                  <a:ext uri="{FF2B5EF4-FFF2-40B4-BE49-F238E27FC236}">
                    <a16:creationId xmlns:a16="http://schemas.microsoft.com/office/drawing/2014/main" id="{64B8907A-2A80-490C-AACF-678CA6DE19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114784">
                <a:off x="8902218" y="-9660689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מחבר ישר 331">
                <a:extLst>
                  <a:ext uri="{FF2B5EF4-FFF2-40B4-BE49-F238E27FC236}">
                    <a16:creationId xmlns:a16="http://schemas.microsoft.com/office/drawing/2014/main" id="{A175CCF3-4796-4C76-A92E-B495335FB4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234784">
                <a:off x="8981184" y="-9775523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מחבר ישר 332">
                <a:extLst>
                  <a:ext uri="{FF2B5EF4-FFF2-40B4-BE49-F238E27FC236}">
                    <a16:creationId xmlns:a16="http://schemas.microsoft.com/office/drawing/2014/main" id="{8CFC6D15-64F3-449C-8C0B-3FCB2976D2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354784">
                <a:off x="9060148" y="-9890358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מחבר ישר 333">
                <a:extLst>
                  <a:ext uri="{FF2B5EF4-FFF2-40B4-BE49-F238E27FC236}">
                    <a16:creationId xmlns:a16="http://schemas.microsoft.com/office/drawing/2014/main" id="{008AA4A6-DD28-4235-AAE3-CC28DF8343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534784">
                <a:off x="9136209" y="-10013271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מחבר ישר 334">
                <a:extLst>
                  <a:ext uri="{FF2B5EF4-FFF2-40B4-BE49-F238E27FC236}">
                    <a16:creationId xmlns:a16="http://schemas.microsoft.com/office/drawing/2014/main" id="{3D393E8B-AAB8-4606-A4FA-815EDABDD1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54784">
                <a:off x="9223726" y="-10120219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מחבר ישר 335">
                <a:extLst>
                  <a:ext uri="{FF2B5EF4-FFF2-40B4-BE49-F238E27FC236}">
                    <a16:creationId xmlns:a16="http://schemas.microsoft.com/office/drawing/2014/main" id="{8BA7B770-7EB6-4AC1-B028-9C45DEE440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774784">
                <a:off x="9312320" y="-10229295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מחבר ישר 336">
                <a:extLst>
                  <a:ext uri="{FF2B5EF4-FFF2-40B4-BE49-F238E27FC236}">
                    <a16:creationId xmlns:a16="http://schemas.microsoft.com/office/drawing/2014/main" id="{D87B822C-3951-4E65-A45D-7160FAC3FD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894784">
                <a:off x="9406240" y="-10338337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מחבר ישר 337">
                <a:extLst>
                  <a:ext uri="{FF2B5EF4-FFF2-40B4-BE49-F238E27FC236}">
                    <a16:creationId xmlns:a16="http://schemas.microsoft.com/office/drawing/2014/main" id="{54B9CDF0-DC54-4868-B60A-6840FDE6A2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074784">
                <a:off x="9503590" y="-10433733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מחבר ישר 338">
                <a:extLst>
                  <a:ext uri="{FF2B5EF4-FFF2-40B4-BE49-F238E27FC236}">
                    <a16:creationId xmlns:a16="http://schemas.microsoft.com/office/drawing/2014/main" id="{3706BEC8-029B-4E0F-A55F-A552E1DE26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194784">
                <a:off x="9613426" y="-1052782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מחבר ישר 339">
                <a:extLst>
                  <a:ext uri="{FF2B5EF4-FFF2-40B4-BE49-F238E27FC236}">
                    <a16:creationId xmlns:a16="http://schemas.microsoft.com/office/drawing/2014/main" id="{25EBA5EB-4807-4E96-BA08-B6B74AE040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314784">
                <a:off x="9720059" y="-10620872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מחבר ישר 340">
                <a:extLst>
                  <a:ext uri="{FF2B5EF4-FFF2-40B4-BE49-F238E27FC236}">
                    <a16:creationId xmlns:a16="http://schemas.microsoft.com/office/drawing/2014/main" id="{5548885E-CABE-42B5-B06A-1E6B9B1981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434784">
                <a:off x="9828815" y="-107128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תמונה 6" descr="תמונה מופשטת של נקודות אור">
            <a:extLst>
              <a:ext uri="{FF2B5EF4-FFF2-40B4-BE49-F238E27FC236}">
                <a16:creationId xmlns:a16="http://schemas.microsoft.com/office/drawing/2014/main" id="{FE6C54C5-D2F4-48F8-B65E-7506F07BCCF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3268" r="4773" b="-1"/>
          <a:stretch/>
        </p:blipFill>
        <p:spPr>
          <a:xfrm flipH="1">
            <a:off x="3658" y="-3863"/>
            <a:ext cx="4132754" cy="3445946"/>
          </a:xfrm>
          <a:custGeom>
            <a:avLst/>
            <a:gdLst>
              <a:gd name="connsiteX0" fmla="*/ 303228 w 4638368"/>
              <a:gd name="connsiteY0" fmla="*/ 0 h 3867534"/>
              <a:gd name="connsiteX1" fmla="*/ 4638368 w 4638368"/>
              <a:gd name="connsiteY1" fmla="*/ 0 h 3867534"/>
              <a:gd name="connsiteX2" fmla="*/ 4638368 w 4638368"/>
              <a:gd name="connsiteY2" fmla="*/ 2952747 h 3867534"/>
              <a:gd name="connsiteX3" fmla="*/ 4585825 w 4638368"/>
              <a:gd name="connsiteY3" fmla="*/ 3013864 h 3867534"/>
              <a:gd name="connsiteX4" fmla="*/ 2641346 w 4638368"/>
              <a:gd name="connsiteY4" fmla="*/ 3867534 h 3867534"/>
              <a:gd name="connsiteX5" fmla="*/ 0 w 4638368"/>
              <a:gd name="connsiteY5" fmla="*/ 1226188 h 3867534"/>
              <a:gd name="connsiteX6" fmla="*/ 260466 w 4638368"/>
              <a:gd name="connsiteY6" fmla="*/ 81056 h 3867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</p:spPr>
      </p:pic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93922E8E-093D-8381-F0DB-3D91C83726AE}"/>
              </a:ext>
            </a:extLst>
          </p:cNvPr>
          <p:cNvSpPr txBox="1"/>
          <p:nvPr/>
        </p:nvSpPr>
        <p:spPr>
          <a:xfrm>
            <a:off x="3794608" y="129480"/>
            <a:ext cx="6508954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400" dirty="0">
                <a:solidFill>
                  <a:srgbClr val="07033D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Solar System Scope</a:t>
            </a:r>
            <a:endParaRPr lang="he-IL" sz="4400" dirty="0">
              <a:solidFill>
                <a:srgbClr val="07033D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03ABF09E-362F-A53C-D6B0-F80700878C20}"/>
              </a:ext>
            </a:extLst>
          </p:cNvPr>
          <p:cNvSpPr txBox="1"/>
          <p:nvPr/>
        </p:nvSpPr>
        <p:spPr>
          <a:xfrm>
            <a:off x="4817805" y="892431"/>
            <a:ext cx="7118165" cy="483209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4000" dirty="0"/>
              <a:t>An online 3D simulation of the Solar System and night sky in real-time, </a:t>
            </a:r>
          </a:p>
          <a:p>
            <a:pPr algn="l"/>
            <a:r>
              <a:rPr lang="en-US" sz="4000" dirty="0"/>
              <a:t>the Sun, planets, dwarf planets, comets, stars and constellations.</a:t>
            </a:r>
            <a:endParaRPr lang="ar-SA" sz="4000" dirty="0"/>
          </a:p>
          <a:p>
            <a:pPr lvl="1" algn="l"/>
            <a:r>
              <a:rPr lang="en-US" sz="4000" b="0" i="0" dirty="0">
                <a:solidFill>
                  <a:srgbClr val="FFFFFF"/>
                </a:solidFill>
                <a:effectLst/>
                <a:latin typeface="Gotham"/>
              </a:rPr>
              <a:t>It is based on NASA elevation and imagery data.</a:t>
            </a:r>
            <a:endParaRPr lang="en-US" sz="4000" dirty="0"/>
          </a:p>
          <a:p>
            <a:pPr algn="l"/>
            <a:endParaRPr lang="he-IL" sz="2800" dirty="0">
              <a:highlight>
                <a:srgbClr val="FFFF00"/>
              </a:highlight>
            </a:endParaRPr>
          </a:p>
        </p:txBody>
      </p:sp>
      <p:pic>
        <p:nvPicPr>
          <p:cNvPr id="2" name="תמונה 1">
            <a:hlinkClick r:id="rId4"/>
            <a:extLst>
              <a:ext uri="{FF2B5EF4-FFF2-40B4-BE49-F238E27FC236}">
                <a16:creationId xmlns:a16="http://schemas.microsoft.com/office/drawing/2014/main" id="{6938DA6D-BEFB-A4F7-260F-8F481CB340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30622" y="5980773"/>
            <a:ext cx="780293" cy="780293"/>
          </a:xfrm>
          <a:prstGeom prst="rect">
            <a:avLst/>
          </a:prstGeom>
        </p:spPr>
      </p:pic>
      <p:sp>
        <p:nvSpPr>
          <p:cNvPr id="5" name="תיבת טקסט 4">
            <a:hlinkClick r:id="rId4"/>
            <a:extLst>
              <a:ext uri="{FF2B5EF4-FFF2-40B4-BE49-F238E27FC236}">
                <a16:creationId xmlns:a16="http://schemas.microsoft.com/office/drawing/2014/main" id="{3D664040-339E-DCB7-E1CA-BF93C39E454B}"/>
              </a:ext>
            </a:extLst>
          </p:cNvPr>
          <p:cNvSpPr txBox="1"/>
          <p:nvPr/>
        </p:nvSpPr>
        <p:spPr>
          <a:xfrm>
            <a:off x="8820768" y="6104361"/>
            <a:ext cx="32502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/>
              <a:t>Go To The Website</a:t>
            </a:r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29138249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glitter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25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25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תמונה 7">
            <a:extLst>
              <a:ext uri="{FF2B5EF4-FFF2-40B4-BE49-F238E27FC236}">
                <a16:creationId xmlns:a16="http://schemas.microsoft.com/office/drawing/2014/main" id="{C1A5576D-BA0B-AFD6-3D13-233560B6FD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23278" y="-566929"/>
            <a:ext cx="12838555" cy="855903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aphicFrame>
        <p:nvGraphicFramePr>
          <p:cNvPr id="5" name="מציין מיקום תוכן 4" descr="גרפיקת SmartArt">
            <a:extLst>
              <a:ext uri="{FF2B5EF4-FFF2-40B4-BE49-F238E27FC236}">
                <a16:creationId xmlns:a16="http://schemas.microsoft.com/office/drawing/2014/main" id="{21A182E9-AC38-4344-9247-5AB4B8F03A2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01007401"/>
              </p:ext>
            </p:extLst>
          </p:nvPr>
        </p:nvGraphicFramePr>
        <p:xfrm>
          <a:off x="356616" y="-475488"/>
          <a:ext cx="11603736" cy="7653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תיבת טקסט 1">
            <a:hlinkClick r:id="rId9"/>
            <a:extLst>
              <a:ext uri="{FF2B5EF4-FFF2-40B4-BE49-F238E27FC236}">
                <a16:creationId xmlns:a16="http://schemas.microsoft.com/office/drawing/2014/main" id="{81450A71-7ED0-7906-2E60-1527A4F0EA1D}"/>
              </a:ext>
            </a:extLst>
          </p:cNvPr>
          <p:cNvSpPr txBox="1"/>
          <p:nvPr/>
        </p:nvSpPr>
        <p:spPr>
          <a:xfrm>
            <a:off x="1737360" y="4846320"/>
            <a:ext cx="169164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GitHub</a:t>
            </a:r>
            <a:endParaRPr lang="he-IL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8284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תמונה 5">
            <a:extLst>
              <a:ext uri="{FF2B5EF4-FFF2-40B4-BE49-F238E27FC236}">
                <a16:creationId xmlns:a16="http://schemas.microsoft.com/office/drawing/2014/main" id="{6974FF5D-7BF0-340E-63E3-B07DD5318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717" y="681851"/>
            <a:ext cx="8328565" cy="549429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8365766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hlinkClick r:id="rId2" action="ppaction://hlinkfile"/>
            <a:extLst>
              <a:ext uri="{FF2B5EF4-FFF2-40B4-BE49-F238E27FC236}">
                <a16:creationId xmlns:a16="http://schemas.microsoft.com/office/drawing/2014/main" id="{474313BA-BAA3-B1C9-694B-FFBB64D533C6}"/>
              </a:ext>
            </a:extLst>
          </p:cNvPr>
          <p:cNvSpPr txBox="1"/>
          <p:nvPr/>
        </p:nvSpPr>
        <p:spPr>
          <a:xfrm>
            <a:off x="1372362" y="2921168"/>
            <a:ext cx="9447276" cy="1015663"/>
          </a:xfrm>
          <a:prstGeom prst="rect">
            <a:avLst/>
          </a:prstGeom>
          <a:solidFill>
            <a:schemeClr val="accent6"/>
          </a:solidFill>
          <a:effectLst>
            <a:outerShdw blurRad="63500" dist="38100" dir="5400000" rotWithShape="0">
              <a:srgbClr val="000000">
                <a:alpha val="65000"/>
              </a:srgbClr>
            </a:outerShdw>
            <a:reflection blurRad="6350" stA="50000" endA="295" endPos="92000" dist="101600" dir="5400000" sy="-100000" algn="bl" rotWithShape="0"/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r>
              <a:rPr lang="en-US" sz="6000" dirty="0">
                <a:latin typeface="Segoe UI Black" panose="020B0A02040204020203" pitchFamily="34" charset="0"/>
                <a:ea typeface="Segoe UI Black" panose="020B0A02040204020203" pitchFamily="34" charset="0"/>
              </a:rPr>
              <a:t>Lets Dive Into The Code</a:t>
            </a:r>
            <a:endParaRPr lang="he-IL" sz="60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2967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vortex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>
            <a:extLst>
              <a:ext uri="{FF2B5EF4-FFF2-40B4-BE49-F238E27FC236}">
                <a16:creationId xmlns:a16="http://schemas.microsoft.com/office/drawing/2014/main" id="{51796F5A-8F02-FD8C-333D-A7E3B218AE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887"/>
          <a:stretch/>
        </p:blipFill>
        <p:spPr>
          <a:xfrm>
            <a:off x="3867912" y="375577"/>
            <a:ext cx="4900036" cy="610684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574259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שמיימי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521440_TF22566005_Win32" id="{766885C5-AF0E-478E-8300-66B85251D80A}" vid="{5ED3A807-C80F-4304-A4D7-54805B170A8C}"/>
    </a:ext>
  </a:extLst>
</a:theme>
</file>

<file path=ppt/theme/theme2.xml><?xml version="1.0" encoding="utf-8"?>
<a:theme xmlns:a="http://schemas.openxmlformats.org/drawingml/2006/main" name="ערכת נושא של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ערכת נושא של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E8D3305-1D9D-4BC8-A40F-6F8AE50BD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F08B90B-70ED-4539-9C14-FB2728D906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0D51BCB-0419-432E-B7F1-25548446A6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עיצוב עתידי</Template>
  <TotalTime>668</TotalTime>
  <Words>81</Words>
  <Application>Microsoft Office PowerPoint</Application>
  <PresentationFormat>מסך רחב</PresentationFormat>
  <Paragraphs>24</Paragraphs>
  <Slides>7</Slides>
  <Notes>3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7</vt:i4>
      </vt:variant>
    </vt:vector>
  </HeadingPairs>
  <TitlesOfParts>
    <vt:vector size="12" baseType="lpstr">
      <vt:lpstr>Arial</vt:lpstr>
      <vt:lpstr>Gotham</vt:lpstr>
      <vt:lpstr>Segoe UI Black</vt:lpstr>
      <vt:lpstr>Tahoma</vt:lpstr>
      <vt:lpstr>שמיימי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16</cp:revision>
  <dcterms:created xsi:type="dcterms:W3CDTF">2024-07-12T16:07:45Z</dcterms:created>
  <dcterms:modified xsi:type="dcterms:W3CDTF">2024-07-15T10:50:03Z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