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92CFC-BC19-41D5-B138-EFF4AFC04D5E}" v="231" dt="2024-10-27T16:48:07.74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majd.ayedi" userId="d58af07c-c03b-44b7-9dab-99424d858188" providerId="ADAL" clId="{44D92CFC-BC19-41D5-B138-EFF4AFC04D5E}"/>
    <pc:docChg chg="undo custSel modSld modMainMaster">
      <pc:chgData name="mohamedmajd.ayedi" userId="d58af07c-c03b-44b7-9dab-99424d858188" providerId="ADAL" clId="{44D92CFC-BC19-41D5-B138-EFF4AFC04D5E}" dt="2024-10-27T16:48:07.747" v="235"/>
      <pc:docMkLst>
        <pc:docMk/>
      </pc:docMkLst>
      <pc:sldChg chg="modTransition modAnim">
        <pc:chgData name="mohamedmajd.ayedi" userId="d58af07c-c03b-44b7-9dab-99424d858188" providerId="ADAL" clId="{44D92CFC-BC19-41D5-B138-EFF4AFC04D5E}" dt="2024-10-27T16:48:07.747" v="235"/>
        <pc:sldMkLst>
          <pc:docMk/>
          <pc:sldMk cId="915547906" sldId="256"/>
        </pc:sldMkLst>
      </pc:sldChg>
      <pc:sldChg chg="addSp delSp modSp mod modTransition modAnim">
        <pc:chgData name="mohamedmajd.ayedi" userId="d58af07c-c03b-44b7-9dab-99424d858188" providerId="ADAL" clId="{44D92CFC-BC19-41D5-B138-EFF4AFC04D5E}" dt="2024-10-27T16:29:19.260" v="77"/>
        <pc:sldMkLst>
          <pc:docMk/>
          <pc:sldMk cId="3263797574" sldId="257"/>
        </pc:sldMkLst>
        <pc:spChg chg="mod topLvl">
          <ac:chgData name="mohamedmajd.ayedi" userId="d58af07c-c03b-44b7-9dab-99424d858188" providerId="ADAL" clId="{44D92CFC-BC19-41D5-B138-EFF4AFC04D5E}" dt="2024-10-27T16:28:33.890" v="67" actId="164"/>
          <ac:spMkLst>
            <pc:docMk/>
            <pc:sldMk cId="3263797574" sldId="257"/>
            <ac:spMk id="4" creationId="{4839D16B-D876-0351-9197-2BFADF17D3AE}"/>
          </ac:spMkLst>
        </pc:spChg>
        <pc:spChg chg="mod topLvl">
          <ac:chgData name="mohamedmajd.ayedi" userId="d58af07c-c03b-44b7-9dab-99424d858188" providerId="ADAL" clId="{44D92CFC-BC19-41D5-B138-EFF4AFC04D5E}" dt="2024-10-27T16:28:33.890" v="67" actId="164"/>
          <ac:spMkLst>
            <pc:docMk/>
            <pc:sldMk cId="3263797574" sldId="257"/>
            <ac:spMk id="5" creationId="{D00A98D9-849A-791E-2C6C-94154F6149D1}"/>
          </ac:spMkLst>
        </pc:spChg>
        <pc:spChg chg="mod topLvl">
          <ac:chgData name="mohamedmajd.ayedi" userId="d58af07c-c03b-44b7-9dab-99424d858188" providerId="ADAL" clId="{44D92CFC-BC19-41D5-B138-EFF4AFC04D5E}" dt="2024-10-27T16:28:36.044" v="68" actId="164"/>
          <ac:spMkLst>
            <pc:docMk/>
            <pc:sldMk cId="3263797574" sldId="257"/>
            <ac:spMk id="6" creationId="{BBF8F699-F76C-51DB-1609-CC8E71E00A32}"/>
          </ac:spMkLst>
        </pc:spChg>
        <pc:spChg chg="mod topLvl">
          <ac:chgData name="mohamedmajd.ayedi" userId="d58af07c-c03b-44b7-9dab-99424d858188" providerId="ADAL" clId="{44D92CFC-BC19-41D5-B138-EFF4AFC04D5E}" dt="2024-10-27T16:28:36.044" v="68" actId="164"/>
          <ac:spMkLst>
            <pc:docMk/>
            <pc:sldMk cId="3263797574" sldId="257"/>
            <ac:spMk id="7" creationId="{C647EF26-13FD-83E3-F2DE-4C2C34A82CFE}"/>
          </ac:spMkLst>
        </pc:spChg>
        <pc:spChg chg="mod topLvl">
          <ac:chgData name="mohamedmajd.ayedi" userId="d58af07c-c03b-44b7-9dab-99424d858188" providerId="ADAL" clId="{44D92CFC-BC19-41D5-B138-EFF4AFC04D5E}" dt="2024-10-27T16:28:39.476" v="71" actId="164"/>
          <ac:spMkLst>
            <pc:docMk/>
            <pc:sldMk cId="3263797574" sldId="257"/>
            <ac:spMk id="8" creationId="{F8AD83EC-640A-C365-02DA-837FA93A4F9E}"/>
          </ac:spMkLst>
        </pc:spChg>
        <pc:spChg chg="mod topLvl">
          <ac:chgData name="mohamedmajd.ayedi" userId="d58af07c-c03b-44b7-9dab-99424d858188" providerId="ADAL" clId="{44D92CFC-BC19-41D5-B138-EFF4AFC04D5E}" dt="2024-10-27T16:28:39.476" v="71" actId="164"/>
          <ac:spMkLst>
            <pc:docMk/>
            <pc:sldMk cId="3263797574" sldId="257"/>
            <ac:spMk id="9" creationId="{BF27C478-40FB-3D91-7502-70BB3198A734}"/>
          </ac:spMkLst>
        </pc:spChg>
        <pc:spChg chg="mod topLvl">
          <ac:chgData name="mohamedmajd.ayedi" userId="d58af07c-c03b-44b7-9dab-99424d858188" providerId="ADAL" clId="{44D92CFC-BC19-41D5-B138-EFF4AFC04D5E}" dt="2024-10-27T16:28:42.098" v="72" actId="164"/>
          <ac:spMkLst>
            <pc:docMk/>
            <pc:sldMk cId="3263797574" sldId="257"/>
            <ac:spMk id="10" creationId="{29AF13EF-7C27-DF98-13A3-0671DA54B7FA}"/>
          </ac:spMkLst>
        </pc:spChg>
        <pc:spChg chg="mod topLvl">
          <ac:chgData name="mohamedmajd.ayedi" userId="d58af07c-c03b-44b7-9dab-99424d858188" providerId="ADAL" clId="{44D92CFC-BC19-41D5-B138-EFF4AFC04D5E}" dt="2024-10-27T16:28:42.098" v="72" actId="164"/>
          <ac:spMkLst>
            <pc:docMk/>
            <pc:sldMk cId="3263797574" sldId="257"/>
            <ac:spMk id="11" creationId="{0D831234-D5C2-99FF-CE6B-D295F9BFC030}"/>
          </ac:spMkLst>
        </pc:spChg>
        <pc:grpChg chg="del mod">
          <ac:chgData name="mohamedmajd.ayedi" userId="d58af07c-c03b-44b7-9dab-99424d858188" providerId="ADAL" clId="{44D92CFC-BC19-41D5-B138-EFF4AFC04D5E}" dt="2024-10-27T16:28:29.067" v="66" actId="165"/>
          <ac:grpSpMkLst>
            <pc:docMk/>
            <pc:sldMk cId="3263797574" sldId="257"/>
            <ac:grpSpMk id="3" creationId="{9C3F8379-E722-DF3A-4EDC-2E6738756E67}"/>
          </ac:grpSpMkLst>
        </pc:grpChg>
        <pc:grpChg chg="add mod">
          <ac:chgData name="mohamedmajd.ayedi" userId="d58af07c-c03b-44b7-9dab-99424d858188" providerId="ADAL" clId="{44D92CFC-BC19-41D5-B138-EFF4AFC04D5E}" dt="2024-10-27T16:28:33.890" v="67" actId="164"/>
          <ac:grpSpMkLst>
            <pc:docMk/>
            <pc:sldMk cId="3263797574" sldId="257"/>
            <ac:grpSpMk id="12" creationId="{27E612BF-75B4-0A7C-CCC2-7EFD80660DEA}"/>
          </ac:grpSpMkLst>
        </pc:grpChg>
        <pc:grpChg chg="add mod">
          <ac:chgData name="mohamedmajd.ayedi" userId="d58af07c-c03b-44b7-9dab-99424d858188" providerId="ADAL" clId="{44D92CFC-BC19-41D5-B138-EFF4AFC04D5E}" dt="2024-10-27T16:28:37.352" v="70" actId="1076"/>
          <ac:grpSpMkLst>
            <pc:docMk/>
            <pc:sldMk cId="3263797574" sldId="257"/>
            <ac:grpSpMk id="13" creationId="{610497B3-C478-D0A5-5254-638C39A591B5}"/>
          </ac:grpSpMkLst>
        </pc:grpChg>
        <pc:grpChg chg="add mod">
          <ac:chgData name="mohamedmajd.ayedi" userId="d58af07c-c03b-44b7-9dab-99424d858188" providerId="ADAL" clId="{44D92CFC-BC19-41D5-B138-EFF4AFC04D5E}" dt="2024-10-27T16:28:39.476" v="71" actId="164"/>
          <ac:grpSpMkLst>
            <pc:docMk/>
            <pc:sldMk cId="3263797574" sldId="257"/>
            <ac:grpSpMk id="14" creationId="{C371D163-14D9-FBFF-5F29-E81B1F83632C}"/>
          </ac:grpSpMkLst>
        </pc:grpChg>
        <pc:grpChg chg="add mod">
          <ac:chgData name="mohamedmajd.ayedi" userId="d58af07c-c03b-44b7-9dab-99424d858188" providerId="ADAL" clId="{44D92CFC-BC19-41D5-B138-EFF4AFC04D5E}" dt="2024-10-27T16:28:42.098" v="72" actId="164"/>
          <ac:grpSpMkLst>
            <pc:docMk/>
            <pc:sldMk cId="3263797574" sldId="257"/>
            <ac:grpSpMk id="15" creationId="{4CAB3173-82B6-7F37-9836-DEDD15DE4AF9}"/>
          </ac:grpSpMkLst>
        </pc:grpChg>
        <pc:graphicFrameChg chg="del">
          <ac:chgData name="mohamedmajd.ayedi" userId="d58af07c-c03b-44b7-9dab-99424d858188" providerId="ADAL" clId="{44D92CFC-BC19-41D5-B138-EFF4AFC04D5E}" dt="2024-10-27T16:28:24.221" v="65" actId="18245"/>
          <ac:graphicFrameMkLst>
            <pc:docMk/>
            <pc:sldMk cId="3263797574" sldId="257"/>
            <ac:graphicFrameMk id="20" creationId="{1C8257D4-2037-45D9-8C33-13677EE5FF72}"/>
          </ac:graphicFrameMkLst>
        </pc:graphicFrameChg>
      </pc:sldChg>
      <pc:sldChg chg="modTransition modAnim">
        <pc:chgData name="mohamedmajd.ayedi" userId="d58af07c-c03b-44b7-9dab-99424d858188" providerId="ADAL" clId="{44D92CFC-BC19-41D5-B138-EFF4AFC04D5E}" dt="2024-10-27T16:27:25.456" v="56"/>
        <pc:sldMkLst>
          <pc:docMk/>
          <pc:sldMk cId="1620781911" sldId="258"/>
        </pc:sldMkLst>
      </pc:sldChg>
      <pc:sldChg chg="modTransition modAnim">
        <pc:chgData name="mohamedmajd.ayedi" userId="d58af07c-c03b-44b7-9dab-99424d858188" providerId="ADAL" clId="{44D92CFC-BC19-41D5-B138-EFF4AFC04D5E}" dt="2024-10-27T16:31:07.725" v="90"/>
        <pc:sldMkLst>
          <pc:docMk/>
          <pc:sldMk cId="2346838283" sldId="259"/>
        </pc:sldMkLst>
      </pc:sldChg>
      <pc:sldChg chg="modTransition modAnim">
        <pc:chgData name="mohamedmajd.ayedi" userId="d58af07c-c03b-44b7-9dab-99424d858188" providerId="ADAL" clId="{44D92CFC-BC19-41D5-B138-EFF4AFC04D5E}" dt="2024-10-27T16:33:14.525" v="102"/>
        <pc:sldMkLst>
          <pc:docMk/>
          <pc:sldMk cId="2817692736" sldId="260"/>
        </pc:sldMkLst>
      </pc:sldChg>
      <pc:sldChg chg="modTransition modAnim">
        <pc:chgData name="mohamedmajd.ayedi" userId="d58af07c-c03b-44b7-9dab-99424d858188" providerId="ADAL" clId="{44D92CFC-BC19-41D5-B138-EFF4AFC04D5E}" dt="2024-10-27T16:35:02.809" v="110"/>
        <pc:sldMkLst>
          <pc:docMk/>
          <pc:sldMk cId="414257150" sldId="261"/>
        </pc:sldMkLst>
      </pc:sldChg>
      <pc:sldChg chg="modTransition modAnim">
        <pc:chgData name="mohamedmajd.ayedi" userId="d58af07c-c03b-44b7-9dab-99424d858188" providerId="ADAL" clId="{44D92CFC-BC19-41D5-B138-EFF4AFC04D5E}" dt="2024-10-27T16:35:15.004" v="112"/>
        <pc:sldMkLst>
          <pc:docMk/>
          <pc:sldMk cId="846467838" sldId="262"/>
        </pc:sldMkLst>
      </pc:sldChg>
      <pc:sldChg chg="modTransition modAnim">
        <pc:chgData name="mohamedmajd.ayedi" userId="d58af07c-c03b-44b7-9dab-99424d858188" providerId="ADAL" clId="{44D92CFC-BC19-41D5-B138-EFF4AFC04D5E}" dt="2024-10-27T16:35:37.590" v="115"/>
        <pc:sldMkLst>
          <pc:docMk/>
          <pc:sldMk cId="3257653945" sldId="263"/>
        </pc:sldMkLst>
      </pc:sldChg>
      <pc:sldChg chg="modTransition modAnim">
        <pc:chgData name="mohamedmajd.ayedi" userId="d58af07c-c03b-44b7-9dab-99424d858188" providerId="ADAL" clId="{44D92CFC-BC19-41D5-B138-EFF4AFC04D5E}" dt="2024-10-27T16:38:36.768" v="139"/>
        <pc:sldMkLst>
          <pc:docMk/>
          <pc:sldMk cId="796198883" sldId="264"/>
        </pc:sldMkLst>
      </pc:sldChg>
      <pc:sldChg chg="modTransition modAnim">
        <pc:chgData name="mohamedmajd.ayedi" userId="d58af07c-c03b-44b7-9dab-99424d858188" providerId="ADAL" clId="{44D92CFC-BC19-41D5-B138-EFF4AFC04D5E}" dt="2024-10-27T16:40:52.384" v="153"/>
        <pc:sldMkLst>
          <pc:docMk/>
          <pc:sldMk cId="457476907" sldId="265"/>
        </pc:sldMkLst>
      </pc:sldChg>
      <pc:sldChg chg="modTransition modAnim">
        <pc:chgData name="mohamedmajd.ayedi" userId="d58af07c-c03b-44b7-9dab-99424d858188" providerId="ADAL" clId="{44D92CFC-BC19-41D5-B138-EFF4AFC04D5E}" dt="2024-10-27T16:41:46.300" v="161"/>
        <pc:sldMkLst>
          <pc:docMk/>
          <pc:sldMk cId="1162075014" sldId="266"/>
        </pc:sldMkLst>
      </pc:sldChg>
      <pc:sldChg chg="addSp delSp modSp mod modTransition modAnim">
        <pc:chgData name="mohamedmajd.ayedi" userId="d58af07c-c03b-44b7-9dab-99424d858188" providerId="ADAL" clId="{44D92CFC-BC19-41D5-B138-EFF4AFC04D5E}" dt="2024-10-27T16:45:25.817" v="208"/>
        <pc:sldMkLst>
          <pc:docMk/>
          <pc:sldMk cId="1648364978" sldId="267"/>
        </pc:sldMkLst>
        <pc:spChg chg="mod topLvl">
          <ac:chgData name="mohamedmajd.ayedi" userId="d58af07c-c03b-44b7-9dab-99424d858188" providerId="ADAL" clId="{44D92CFC-BC19-41D5-B138-EFF4AFC04D5E}" dt="2024-10-27T16:43:25.711" v="174" actId="164"/>
          <ac:spMkLst>
            <pc:docMk/>
            <pc:sldMk cId="1648364978" sldId="267"/>
            <ac:spMk id="4" creationId="{23A14074-C35B-43F6-42AE-CE0335CDF540}"/>
          </ac:spMkLst>
        </pc:spChg>
        <pc:spChg chg="mod topLvl">
          <ac:chgData name="mohamedmajd.ayedi" userId="d58af07c-c03b-44b7-9dab-99424d858188" providerId="ADAL" clId="{44D92CFC-BC19-41D5-B138-EFF4AFC04D5E}" dt="2024-10-27T16:43:25.711" v="174" actId="164"/>
          <ac:spMkLst>
            <pc:docMk/>
            <pc:sldMk cId="1648364978" sldId="267"/>
            <ac:spMk id="5" creationId="{309C341F-180D-CE04-B0D6-51B6D3DD77CF}"/>
          </ac:spMkLst>
        </pc:spChg>
        <pc:spChg chg="mod topLvl">
          <ac:chgData name="mohamedmajd.ayedi" userId="d58af07c-c03b-44b7-9dab-99424d858188" providerId="ADAL" clId="{44D92CFC-BC19-41D5-B138-EFF4AFC04D5E}" dt="2024-10-27T16:43:25.711" v="174" actId="164"/>
          <ac:spMkLst>
            <pc:docMk/>
            <pc:sldMk cId="1648364978" sldId="267"/>
            <ac:spMk id="6" creationId="{D15AA504-2BE4-D2A7-B843-1159E59271C7}"/>
          </ac:spMkLst>
        </pc:spChg>
        <pc:spChg chg="mod topLvl">
          <ac:chgData name="mohamedmajd.ayedi" userId="d58af07c-c03b-44b7-9dab-99424d858188" providerId="ADAL" clId="{44D92CFC-BC19-41D5-B138-EFF4AFC04D5E}" dt="2024-10-27T16:43:32.334" v="176" actId="164"/>
          <ac:spMkLst>
            <pc:docMk/>
            <pc:sldMk cId="1648364978" sldId="267"/>
            <ac:spMk id="8" creationId="{9DFDAF2E-2E61-DC35-9FD0-226D24465C31}"/>
          </ac:spMkLst>
        </pc:spChg>
        <pc:spChg chg="mod topLvl">
          <ac:chgData name="mohamedmajd.ayedi" userId="d58af07c-c03b-44b7-9dab-99424d858188" providerId="ADAL" clId="{44D92CFC-BC19-41D5-B138-EFF4AFC04D5E}" dt="2024-10-27T16:43:32.334" v="176" actId="164"/>
          <ac:spMkLst>
            <pc:docMk/>
            <pc:sldMk cId="1648364978" sldId="267"/>
            <ac:spMk id="9" creationId="{2DA84A7F-2192-29DF-A0DF-6FCB298041E1}"/>
          </ac:spMkLst>
        </pc:spChg>
        <pc:spChg chg="mod topLvl">
          <ac:chgData name="mohamedmajd.ayedi" userId="d58af07c-c03b-44b7-9dab-99424d858188" providerId="ADAL" clId="{44D92CFC-BC19-41D5-B138-EFF4AFC04D5E}" dt="2024-10-27T16:43:32.334" v="176" actId="164"/>
          <ac:spMkLst>
            <pc:docMk/>
            <pc:sldMk cId="1648364978" sldId="267"/>
            <ac:spMk id="10" creationId="{92BFBDF8-CD37-8168-6014-450F3BF711F0}"/>
          </ac:spMkLst>
        </pc:spChg>
        <pc:spChg chg="mod topLvl">
          <ac:chgData name="mohamedmajd.ayedi" userId="d58af07c-c03b-44b7-9dab-99424d858188" providerId="ADAL" clId="{44D92CFC-BC19-41D5-B138-EFF4AFC04D5E}" dt="2024-10-27T16:43:44.959" v="179" actId="164"/>
          <ac:spMkLst>
            <pc:docMk/>
            <pc:sldMk cId="1648364978" sldId="267"/>
            <ac:spMk id="11" creationId="{17951C9C-F415-A9B3-7C4F-AAE9CA205E72}"/>
          </ac:spMkLst>
        </pc:spChg>
        <pc:spChg chg="mod topLvl">
          <ac:chgData name="mohamedmajd.ayedi" userId="d58af07c-c03b-44b7-9dab-99424d858188" providerId="ADAL" clId="{44D92CFC-BC19-41D5-B138-EFF4AFC04D5E}" dt="2024-10-27T16:43:44.959" v="179" actId="164"/>
          <ac:spMkLst>
            <pc:docMk/>
            <pc:sldMk cId="1648364978" sldId="267"/>
            <ac:spMk id="12" creationId="{AD862842-42CB-C1B0-18EA-EACF5FE638DD}"/>
          </ac:spMkLst>
        </pc:spChg>
        <pc:spChg chg="mod topLvl">
          <ac:chgData name="mohamedmajd.ayedi" userId="d58af07c-c03b-44b7-9dab-99424d858188" providerId="ADAL" clId="{44D92CFC-BC19-41D5-B138-EFF4AFC04D5E}" dt="2024-10-27T16:43:44.959" v="179" actId="164"/>
          <ac:spMkLst>
            <pc:docMk/>
            <pc:sldMk cId="1648364978" sldId="267"/>
            <ac:spMk id="13" creationId="{B55E9763-F64D-6313-F642-66F78781BF65}"/>
          </ac:spMkLst>
        </pc:spChg>
        <pc:grpChg chg="del mod">
          <ac:chgData name="mohamedmajd.ayedi" userId="d58af07c-c03b-44b7-9dab-99424d858188" providerId="ADAL" clId="{44D92CFC-BC19-41D5-B138-EFF4AFC04D5E}" dt="2024-10-27T16:42:42.383" v="164" actId="165"/>
          <ac:grpSpMkLst>
            <pc:docMk/>
            <pc:sldMk cId="1648364978" sldId="267"/>
            <ac:grpSpMk id="3" creationId="{D69AB567-351C-04DE-586F-9C91559F462E}"/>
          </ac:grpSpMkLst>
        </pc:grpChg>
        <pc:grpChg chg="add del mod">
          <ac:chgData name="mohamedmajd.ayedi" userId="d58af07c-c03b-44b7-9dab-99424d858188" providerId="ADAL" clId="{44D92CFC-BC19-41D5-B138-EFF4AFC04D5E}" dt="2024-10-27T16:43:22.896" v="173" actId="165"/>
          <ac:grpSpMkLst>
            <pc:docMk/>
            <pc:sldMk cId="1648364978" sldId="267"/>
            <ac:grpSpMk id="14" creationId="{70CA961F-A248-DEBE-BC9A-AA1190C89BA7}"/>
          </ac:grpSpMkLst>
        </pc:grpChg>
        <pc:grpChg chg="add del mod">
          <ac:chgData name="mohamedmajd.ayedi" userId="d58af07c-c03b-44b7-9dab-99424d858188" providerId="ADAL" clId="{44D92CFC-BC19-41D5-B138-EFF4AFC04D5E}" dt="2024-10-27T16:43:30.672" v="175" actId="165"/>
          <ac:grpSpMkLst>
            <pc:docMk/>
            <pc:sldMk cId="1648364978" sldId="267"/>
            <ac:grpSpMk id="15" creationId="{E39CCBBE-F735-1B0D-39BC-D6275D84360C}"/>
          </ac:grpSpMkLst>
        </pc:grpChg>
        <pc:grpChg chg="add del mod">
          <ac:chgData name="mohamedmajd.ayedi" userId="d58af07c-c03b-44b7-9dab-99424d858188" providerId="ADAL" clId="{44D92CFC-BC19-41D5-B138-EFF4AFC04D5E}" dt="2024-10-27T16:43:36.376" v="177" actId="165"/>
          <ac:grpSpMkLst>
            <pc:docMk/>
            <pc:sldMk cId="1648364978" sldId="267"/>
            <ac:grpSpMk id="16" creationId="{4EB8E519-0153-A32D-8A16-07B6211F54F7}"/>
          </ac:grpSpMkLst>
        </pc:grpChg>
        <pc:grpChg chg="add mod">
          <ac:chgData name="mohamedmajd.ayedi" userId="d58af07c-c03b-44b7-9dab-99424d858188" providerId="ADAL" clId="{44D92CFC-BC19-41D5-B138-EFF4AFC04D5E}" dt="2024-10-27T16:43:53.954" v="181" actId="1076"/>
          <ac:grpSpMkLst>
            <pc:docMk/>
            <pc:sldMk cId="1648364978" sldId="267"/>
            <ac:grpSpMk id="17" creationId="{D4FDC807-041A-29B8-3D7D-6AE9785A317F}"/>
          </ac:grpSpMkLst>
        </pc:grpChg>
        <pc:grpChg chg="add mod">
          <ac:chgData name="mohamedmajd.ayedi" userId="d58af07c-c03b-44b7-9dab-99424d858188" providerId="ADAL" clId="{44D92CFC-BC19-41D5-B138-EFF4AFC04D5E}" dt="2024-10-27T16:43:32.334" v="176" actId="164"/>
          <ac:grpSpMkLst>
            <pc:docMk/>
            <pc:sldMk cId="1648364978" sldId="267"/>
            <ac:grpSpMk id="18" creationId="{39F6C80C-8479-343F-0FFE-51D54B6AC90B}"/>
          </ac:grpSpMkLst>
        </pc:grpChg>
        <pc:grpChg chg="add mod">
          <ac:chgData name="mohamedmajd.ayedi" userId="d58af07c-c03b-44b7-9dab-99424d858188" providerId="ADAL" clId="{44D92CFC-BC19-41D5-B138-EFF4AFC04D5E}" dt="2024-10-27T16:43:44.959" v="179" actId="164"/>
          <ac:grpSpMkLst>
            <pc:docMk/>
            <pc:sldMk cId="1648364978" sldId="267"/>
            <ac:grpSpMk id="19" creationId="{F2F66B38-3EBE-1874-5D22-02608BEC98FF}"/>
          </ac:grpSpMkLst>
        </pc:grpChg>
        <pc:graphicFrameChg chg="del">
          <ac:chgData name="mohamedmajd.ayedi" userId="d58af07c-c03b-44b7-9dab-99424d858188" providerId="ADAL" clId="{44D92CFC-BC19-41D5-B138-EFF4AFC04D5E}" dt="2024-10-27T16:42:38.266" v="163" actId="18245"/>
          <ac:graphicFrameMkLst>
            <pc:docMk/>
            <pc:sldMk cId="1648364978" sldId="267"/>
            <ac:graphicFrameMk id="7" creationId="{1042CD20-E050-41E4-4D61-9C9BFC86223F}"/>
          </ac:graphicFrameMkLst>
        </pc:graphicFrameChg>
      </pc:sldChg>
      <pc:sldChg chg="modTransition modAnim">
        <pc:chgData name="mohamedmajd.ayedi" userId="d58af07c-c03b-44b7-9dab-99424d858188" providerId="ADAL" clId="{44D92CFC-BC19-41D5-B138-EFF4AFC04D5E}" dt="2024-10-27T16:45:52.330" v="214"/>
        <pc:sldMkLst>
          <pc:docMk/>
          <pc:sldMk cId="3320152077" sldId="268"/>
        </pc:sldMkLst>
      </pc:sldChg>
      <pc:sldChg chg="modTransition modAnim">
        <pc:chgData name="mohamedmajd.ayedi" userId="d58af07c-c03b-44b7-9dab-99424d858188" providerId="ADAL" clId="{44D92CFC-BC19-41D5-B138-EFF4AFC04D5E}" dt="2024-10-27T16:47:20.467" v="233"/>
        <pc:sldMkLst>
          <pc:docMk/>
          <pc:sldMk cId="3562748369" sldId="269"/>
        </pc:sldMkLst>
      </pc:sldChg>
      <pc:sldMasterChg chg="modTransition modSldLayout">
        <pc:chgData name="mohamedmajd.ayedi" userId="d58af07c-c03b-44b7-9dab-99424d858188" providerId="ADAL" clId="{44D92CFC-BC19-41D5-B138-EFF4AFC04D5E}" dt="2024-10-27T16:27:25.456" v="56"/>
        <pc:sldMasterMkLst>
          <pc:docMk/>
          <pc:sldMasterMk cId="1857836482" sldId="2147483837"/>
        </pc:sldMasterMkLst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44975215" sldId="2147483826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2270759277" sldId="2147483827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1798922634" sldId="2147483828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2088450681" sldId="2147483829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87974194" sldId="2147483830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246385991" sldId="2147483831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3907920059" sldId="2147483832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2592186812" sldId="2147483833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3974162428" sldId="2147483834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1005914785" sldId="2147483835"/>
          </pc:sldLayoutMkLst>
        </pc:sldLayoutChg>
        <pc:sldLayoutChg chg="modTransition">
          <pc:chgData name="mohamedmajd.ayedi" userId="d58af07c-c03b-44b7-9dab-99424d858188" providerId="ADAL" clId="{44D92CFC-BC19-41D5-B138-EFF4AFC04D5E}" dt="2024-10-27T16:27:25.456" v="56"/>
          <pc:sldLayoutMkLst>
            <pc:docMk/>
            <pc:sldMasterMk cId="1857836482" sldId="2147483837"/>
            <pc:sldLayoutMk cId="43462924" sldId="2147483836"/>
          </pc:sldLayoutMkLst>
        </pc:sldLayoutChg>
      </pc:sldMasterChg>
    </pc:docChg>
  </pc:docChgLst>
  <pc:docChgLst>
    <pc:chgData name="mohamedmajd.ayedi" userId="d58af07c-c03b-44b7-9dab-99424d858188" providerId="ADAL" clId="{34062482-D43C-4415-A535-F9703EBB4BF5}"/>
    <pc:docChg chg="custSel modSld">
      <pc:chgData name="mohamedmajd.ayedi" userId="d58af07c-c03b-44b7-9dab-99424d858188" providerId="ADAL" clId="{34062482-D43C-4415-A535-F9703EBB4BF5}" dt="2024-01-18T09:27:53.955" v="81" actId="20577"/>
      <pc:docMkLst>
        <pc:docMk/>
      </pc:docMkLst>
      <pc:sldChg chg="modSp mod">
        <pc:chgData name="mohamedmajd.ayedi" userId="d58af07c-c03b-44b7-9dab-99424d858188" providerId="ADAL" clId="{34062482-D43C-4415-A535-F9703EBB4BF5}" dt="2024-01-18T09:12:57.711" v="18" actId="20577"/>
        <pc:sldMkLst>
          <pc:docMk/>
          <pc:sldMk cId="414257150" sldId="261"/>
        </pc:sldMkLst>
        <pc:spChg chg="mod">
          <ac:chgData name="mohamedmajd.ayedi" userId="d58af07c-c03b-44b7-9dab-99424d858188" providerId="ADAL" clId="{34062482-D43C-4415-A535-F9703EBB4BF5}" dt="2024-01-18T09:12:57.711" v="18" actId="20577"/>
          <ac:spMkLst>
            <pc:docMk/>
            <pc:sldMk cId="414257150" sldId="261"/>
            <ac:spMk id="9" creationId="{ADE68FC0-84CD-EB5A-A45A-8A737FCD5220}"/>
          </ac:spMkLst>
        </pc:spChg>
      </pc:sldChg>
      <pc:sldChg chg="modSp mod">
        <pc:chgData name="mohamedmajd.ayedi" userId="d58af07c-c03b-44b7-9dab-99424d858188" providerId="ADAL" clId="{34062482-D43C-4415-A535-F9703EBB4BF5}" dt="2024-01-18T09:27:53.955" v="81" actId="20577"/>
        <pc:sldMkLst>
          <pc:docMk/>
          <pc:sldMk cId="3257653945" sldId="263"/>
        </pc:sldMkLst>
        <pc:spChg chg="mod">
          <ac:chgData name="mohamedmajd.ayedi" userId="d58af07c-c03b-44b7-9dab-99424d858188" providerId="ADAL" clId="{34062482-D43C-4415-A535-F9703EBB4BF5}" dt="2024-01-18T09:27:53.955" v="81" actId="20577"/>
          <ac:spMkLst>
            <pc:docMk/>
            <pc:sldMk cId="3257653945" sldId="263"/>
            <ac:spMk id="10" creationId="{C8E7E340-A5F3-AA38-D0ED-611BE404B0BF}"/>
          </ac:spMkLst>
        </pc:spChg>
      </pc:sldChg>
      <pc:sldChg chg="addSp modSp mod">
        <pc:chgData name="mohamedmajd.ayedi" userId="d58af07c-c03b-44b7-9dab-99424d858188" providerId="ADAL" clId="{34062482-D43C-4415-A535-F9703EBB4BF5}" dt="2024-01-18T09:27:23.361" v="71" actId="14100"/>
        <pc:sldMkLst>
          <pc:docMk/>
          <pc:sldMk cId="796198883" sldId="264"/>
        </pc:sldMkLst>
        <pc:spChg chg="mod">
          <ac:chgData name="mohamedmajd.ayedi" userId="d58af07c-c03b-44b7-9dab-99424d858188" providerId="ADAL" clId="{34062482-D43C-4415-A535-F9703EBB4BF5}" dt="2024-01-18T09:26:26.239" v="51" actId="27636"/>
          <ac:spMkLst>
            <pc:docMk/>
            <pc:sldMk cId="796198883" sldId="264"/>
            <ac:spMk id="3" creationId="{02463B70-C594-BBDE-F8D4-56A18E44121C}"/>
          </ac:spMkLst>
        </pc:spChg>
        <pc:spChg chg="add mod">
          <ac:chgData name="mohamedmajd.ayedi" userId="d58af07c-c03b-44b7-9dab-99424d858188" providerId="ADAL" clId="{34062482-D43C-4415-A535-F9703EBB4BF5}" dt="2024-01-18T09:27:23.361" v="71" actId="14100"/>
          <ac:spMkLst>
            <pc:docMk/>
            <pc:sldMk cId="796198883" sldId="264"/>
            <ac:spMk id="6" creationId="{FD74C43E-C633-B0B3-06BC-C9C06DCB68F2}"/>
          </ac:spMkLst>
        </pc:spChg>
      </pc:sldChg>
      <pc:sldChg chg="addSp modSp mod">
        <pc:chgData name="mohamedmajd.ayedi" userId="d58af07c-c03b-44b7-9dab-99424d858188" providerId="ADAL" clId="{34062482-D43C-4415-A535-F9703EBB4BF5}" dt="2024-01-18T09:27:33.260" v="77"/>
        <pc:sldMkLst>
          <pc:docMk/>
          <pc:sldMk cId="457476907" sldId="265"/>
        </pc:sldMkLst>
        <pc:spChg chg="mod">
          <ac:chgData name="mohamedmajd.ayedi" userId="d58af07c-c03b-44b7-9dab-99424d858188" providerId="ADAL" clId="{34062482-D43C-4415-A535-F9703EBB4BF5}" dt="2024-01-18T09:26:42.575" v="55" actId="27636"/>
          <ac:spMkLst>
            <pc:docMk/>
            <pc:sldMk cId="457476907" sldId="265"/>
            <ac:spMk id="3" creationId="{02463B70-C594-BBDE-F8D4-56A18E44121C}"/>
          </ac:spMkLst>
        </pc:spChg>
        <pc:spChg chg="add mod">
          <ac:chgData name="mohamedmajd.ayedi" userId="d58af07c-c03b-44b7-9dab-99424d858188" providerId="ADAL" clId="{34062482-D43C-4415-A535-F9703EBB4BF5}" dt="2024-01-18T09:27:33.260" v="77"/>
          <ac:spMkLst>
            <pc:docMk/>
            <pc:sldMk cId="457476907" sldId="265"/>
            <ac:spMk id="5" creationId="{CE547789-2D63-03A0-7976-9D0FB7EB3E4F}"/>
          </ac:spMkLst>
        </pc:spChg>
      </pc:sldChg>
      <pc:sldChg chg="addSp modSp mod">
        <pc:chgData name="mohamedmajd.ayedi" userId="d58af07c-c03b-44b7-9dab-99424d858188" providerId="ADAL" clId="{34062482-D43C-4415-A535-F9703EBB4BF5}" dt="2024-01-18T09:27:29.083" v="76" actId="20577"/>
        <pc:sldMkLst>
          <pc:docMk/>
          <pc:sldMk cId="1162075014" sldId="266"/>
        </pc:sldMkLst>
        <pc:spChg chg="mod">
          <ac:chgData name="mohamedmajd.ayedi" userId="d58af07c-c03b-44b7-9dab-99424d858188" providerId="ADAL" clId="{34062482-D43C-4415-A535-F9703EBB4BF5}" dt="2024-01-18T09:26:34.807" v="53" actId="27636"/>
          <ac:spMkLst>
            <pc:docMk/>
            <pc:sldMk cId="1162075014" sldId="266"/>
            <ac:spMk id="3" creationId="{02463B70-C594-BBDE-F8D4-56A18E44121C}"/>
          </ac:spMkLst>
        </pc:spChg>
        <pc:spChg chg="add mod">
          <ac:chgData name="mohamedmajd.ayedi" userId="d58af07c-c03b-44b7-9dab-99424d858188" providerId="ADAL" clId="{34062482-D43C-4415-A535-F9703EBB4BF5}" dt="2024-01-18T09:27:29.083" v="76" actId="20577"/>
          <ac:spMkLst>
            <pc:docMk/>
            <pc:sldMk cId="1162075014" sldId="266"/>
            <ac:spMk id="7" creationId="{60DFD778-C59C-4ECF-198B-1C465B94B9E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TV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C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Sales'!$A$2:$A$201</c:f>
              <c:numCache>
                <c:formatCode>0.00</c:formatCode>
                <c:ptCount val="200"/>
                <c:pt idx="0">
                  <c:v>230.1</c:v>
                </c:pt>
                <c:pt idx="1">
                  <c:v>44.5</c:v>
                </c:pt>
                <c:pt idx="2">
                  <c:v>17.2</c:v>
                </c:pt>
                <c:pt idx="3">
                  <c:v>151.5</c:v>
                </c:pt>
                <c:pt idx="4">
                  <c:v>180.8</c:v>
                </c:pt>
                <c:pt idx="5">
                  <c:v>8.6999999999999993</c:v>
                </c:pt>
                <c:pt idx="6">
                  <c:v>57.5</c:v>
                </c:pt>
                <c:pt idx="7">
                  <c:v>120.2</c:v>
                </c:pt>
                <c:pt idx="8">
                  <c:v>8.6</c:v>
                </c:pt>
                <c:pt idx="9">
                  <c:v>199.8</c:v>
                </c:pt>
                <c:pt idx="10">
                  <c:v>66.099999999999994</c:v>
                </c:pt>
                <c:pt idx="11">
                  <c:v>214.7</c:v>
                </c:pt>
                <c:pt idx="12">
                  <c:v>23.8</c:v>
                </c:pt>
                <c:pt idx="13">
                  <c:v>97.5</c:v>
                </c:pt>
                <c:pt idx="14">
                  <c:v>204.1</c:v>
                </c:pt>
                <c:pt idx="15">
                  <c:v>195.4</c:v>
                </c:pt>
                <c:pt idx="16">
                  <c:v>67.8</c:v>
                </c:pt>
                <c:pt idx="17">
                  <c:v>281.39999999999998</c:v>
                </c:pt>
                <c:pt idx="18">
                  <c:v>69.2</c:v>
                </c:pt>
                <c:pt idx="19">
                  <c:v>147.30000000000001</c:v>
                </c:pt>
                <c:pt idx="20">
                  <c:v>218.4</c:v>
                </c:pt>
                <c:pt idx="21">
                  <c:v>237.4</c:v>
                </c:pt>
                <c:pt idx="22">
                  <c:v>13.2</c:v>
                </c:pt>
                <c:pt idx="23">
                  <c:v>228.3</c:v>
                </c:pt>
                <c:pt idx="24">
                  <c:v>62.3</c:v>
                </c:pt>
                <c:pt idx="25">
                  <c:v>262.89999999999998</c:v>
                </c:pt>
                <c:pt idx="26">
                  <c:v>142.9</c:v>
                </c:pt>
                <c:pt idx="27">
                  <c:v>240.1</c:v>
                </c:pt>
                <c:pt idx="28">
                  <c:v>248.8</c:v>
                </c:pt>
                <c:pt idx="29">
                  <c:v>70.599999999999994</c:v>
                </c:pt>
                <c:pt idx="30">
                  <c:v>292.89999999999998</c:v>
                </c:pt>
                <c:pt idx="31">
                  <c:v>112.9</c:v>
                </c:pt>
                <c:pt idx="32">
                  <c:v>97.2</c:v>
                </c:pt>
                <c:pt idx="33">
                  <c:v>265.60000000000002</c:v>
                </c:pt>
                <c:pt idx="34">
                  <c:v>95.7</c:v>
                </c:pt>
                <c:pt idx="35">
                  <c:v>290.7</c:v>
                </c:pt>
                <c:pt idx="36">
                  <c:v>266.89999999999998</c:v>
                </c:pt>
                <c:pt idx="37">
                  <c:v>74.7</c:v>
                </c:pt>
                <c:pt idx="38">
                  <c:v>43.1</c:v>
                </c:pt>
                <c:pt idx="39">
                  <c:v>228</c:v>
                </c:pt>
                <c:pt idx="40">
                  <c:v>202.5</c:v>
                </c:pt>
                <c:pt idx="41">
                  <c:v>177</c:v>
                </c:pt>
                <c:pt idx="42">
                  <c:v>293.60000000000002</c:v>
                </c:pt>
                <c:pt idx="43">
                  <c:v>206.9</c:v>
                </c:pt>
                <c:pt idx="44">
                  <c:v>25.1</c:v>
                </c:pt>
                <c:pt idx="45">
                  <c:v>175.1</c:v>
                </c:pt>
                <c:pt idx="46">
                  <c:v>89.7</c:v>
                </c:pt>
                <c:pt idx="47">
                  <c:v>239.9</c:v>
                </c:pt>
                <c:pt idx="48">
                  <c:v>227.2</c:v>
                </c:pt>
                <c:pt idx="49">
                  <c:v>66.900000000000006</c:v>
                </c:pt>
                <c:pt idx="50">
                  <c:v>199.8</c:v>
                </c:pt>
                <c:pt idx="51">
                  <c:v>100.4</c:v>
                </c:pt>
                <c:pt idx="52">
                  <c:v>216.4</c:v>
                </c:pt>
                <c:pt idx="53">
                  <c:v>182.6</c:v>
                </c:pt>
                <c:pt idx="54">
                  <c:v>262.7</c:v>
                </c:pt>
                <c:pt idx="55">
                  <c:v>198.9</c:v>
                </c:pt>
                <c:pt idx="56">
                  <c:v>7.3</c:v>
                </c:pt>
                <c:pt idx="57">
                  <c:v>136.19999999999999</c:v>
                </c:pt>
                <c:pt idx="58">
                  <c:v>210.8</c:v>
                </c:pt>
                <c:pt idx="59">
                  <c:v>210.7</c:v>
                </c:pt>
                <c:pt idx="60">
                  <c:v>53.5</c:v>
                </c:pt>
                <c:pt idx="61">
                  <c:v>261.3</c:v>
                </c:pt>
                <c:pt idx="62">
                  <c:v>239.3</c:v>
                </c:pt>
                <c:pt idx="63">
                  <c:v>102.7</c:v>
                </c:pt>
                <c:pt idx="64">
                  <c:v>131.1</c:v>
                </c:pt>
                <c:pt idx="65">
                  <c:v>69</c:v>
                </c:pt>
                <c:pt idx="66">
                  <c:v>31.5</c:v>
                </c:pt>
                <c:pt idx="67">
                  <c:v>139.30000000000001</c:v>
                </c:pt>
                <c:pt idx="68">
                  <c:v>237.4</c:v>
                </c:pt>
                <c:pt idx="69">
                  <c:v>216.8</c:v>
                </c:pt>
                <c:pt idx="70">
                  <c:v>199.1</c:v>
                </c:pt>
                <c:pt idx="71">
                  <c:v>109.8</c:v>
                </c:pt>
                <c:pt idx="72">
                  <c:v>26.8</c:v>
                </c:pt>
                <c:pt idx="73">
                  <c:v>129.4</c:v>
                </c:pt>
                <c:pt idx="74">
                  <c:v>213.4</c:v>
                </c:pt>
                <c:pt idx="75">
                  <c:v>16.899999999999999</c:v>
                </c:pt>
                <c:pt idx="76">
                  <c:v>27.5</c:v>
                </c:pt>
                <c:pt idx="77">
                  <c:v>120.5</c:v>
                </c:pt>
                <c:pt idx="78">
                  <c:v>5.4</c:v>
                </c:pt>
                <c:pt idx="79">
                  <c:v>116</c:v>
                </c:pt>
                <c:pt idx="80">
                  <c:v>76.400000000000006</c:v>
                </c:pt>
                <c:pt idx="81">
                  <c:v>239.8</c:v>
                </c:pt>
                <c:pt idx="82">
                  <c:v>75.3</c:v>
                </c:pt>
                <c:pt idx="83">
                  <c:v>68.400000000000006</c:v>
                </c:pt>
                <c:pt idx="84">
                  <c:v>213.5</c:v>
                </c:pt>
                <c:pt idx="85">
                  <c:v>193.2</c:v>
                </c:pt>
                <c:pt idx="86">
                  <c:v>76.3</c:v>
                </c:pt>
                <c:pt idx="87">
                  <c:v>110.7</c:v>
                </c:pt>
                <c:pt idx="88">
                  <c:v>88.3</c:v>
                </c:pt>
                <c:pt idx="89">
                  <c:v>109.8</c:v>
                </c:pt>
                <c:pt idx="90">
                  <c:v>134.30000000000001</c:v>
                </c:pt>
                <c:pt idx="91">
                  <c:v>28.6</c:v>
                </c:pt>
                <c:pt idx="92">
                  <c:v>217.7</c:v>
                </c:pt>
                <c:pt idx="93">
                  <c:v>250.9</c:v>
                </c:pt>
                <c:pt idx="94">
                  <c:v>107.4</c:v>
                </c:pt>
                <c:pt idx="95">
                  <c:v>163.30000000000001</c:v>
                </c:pt>
                <c:pt idx="96">
                  <c:v>197.6</c:v>
                </c:pt>
                <c:pt idx="97">
                  <c:v>184.9</c:v>
                </c:pt>
                <c:pt idx="98">
                  <c:v>289.7</c:v>
                </c:pt>
                <c:pt idx="99">
                  <c:v>135.19999999999999</c:v>
                </c:pt>
                <c:pt idx="100">
                  <c:v>222.4</c:v>
                </c:pt>
                <c:pt idx="101">
                  <c:v>296.39999999999998</c:v>
                </c:pt>
                <c:pt idx="102">
                  <c:v>280.2</c:v>
                </c:pt>
                <c:pt idx="103">
                  <c:v>187.9</c:v>
                </c:pt>
                <c:pt idx="104">
                  <c:v>238.2</c:v>
                </c:pt>
                <c:pt idx="105">
                  <c:v>137.9</c:v>
                </c:pt>
                <c:pt idx="106">
                  <c:v>25</c:v>
                </c:pt>
                <c:pt idx="107">
                  <c:v>90.4</c:v>
                </c:pt>
                <c:pt idx="108">
                  <c:v>13.1</c:v>
                </c:pt>
                <c:pt idx="109">
                  <c:v>255.4</c:v>
                </c:pt>
                <c:pt idx="110">
                  <c:v>225.8</c:v>
                </c:pt>
                <c:pt idx="111">
                  <c:v>241.7</c:v>
                </c:pt>
                <c:pt idx="112">
                  <c:v>175.7</c:v>
                </c:pt>
                <c:pt idx="113">
                  <c:v>209.6</c:v>
                </c:pt>
                <c:pt idx="114">
                  <c:v>78.2</c:v>
                </c:pt>
                <c:pt idx="115">
                  <c:v>75.099999999999994</c:v>
                </c:pt>
                <c:pt idx="116">
                  <c:v>139.19999999999999</c:v>
                </c:pt>
                <c:pt idx="117">
                  <c:v>76.400000000000006</c:v>
                </c:pt>
                <c:pt idx="118">
                  <c:v>125.7</c:v>
                </c:pt>
                <c:pt idx="119">
                  <c:v>19.399999999999999</c:v>
                </c:pt>
                <c:pt idx="120">
                  <c:v>141.30000000000001</c:v>
                </c:pt>
                <c:pt idx="121">
                  <c:v>18.8</c:v>
                </c:pt>
                <c:pt idx="122">
                  <c:v>224</c:v>
                </c:pt>
                <c:pt idx="123">
                  <c:v>123.1</c:v>
                </c:pt>
                <c:pt idx="124">
                  <c:v>229.5</c:v>
                </c:pt>
                <c:pt idx="125">
                  <c:v>87.2</c:v>
                </c:pt>
                <c:pt idx="126">
                  <c:v>7.8</c:v>
                </c:pt>
                <c:pt idx="127">
                  <c:v>80.2</c:v>
                </c:pt>
                <c:pt idx="128">
                  <c:v>220.3</c:v>
                </c:pt>
                <c:pt idx="129">
                  <c:v>59.6</c:v>
                </c:pt>
                <c:pt idx="130">
                  <c:v>0.7</c:v>
                </c:pt>
                <c:pt idx="131">
                  <c:v>265.2</c:v>
                </c:pt>
                <c:pt idx="132">
                  <c:v>8.4</c:v>
                </c:pt>
                <c:pt idx="133">
                  <c:v>219.8</c:v>
                </c:pt>
                <c:pt idx="134">
                  <c:v>36.9</c:v>
                </c:pt>
                <c:pt idx="135">
                  <c:v>48.3</c:v>
                </c:pt>
                <c:pt idx="136">
                  <c:v>25.6</c:v>
                </c:pt>
                <c:pt idx="137">
                  <c:v>273.7</c:v>
                </c:pt>
                <c:pt idx="138">
                  <c:v>43</c:v>
                </c:pt>
                <c:pt idx="139">
                  <c:v>184.9</c:v>
                </c:pt>
                <c:pt idx="140">
                  <c:v>73.400000000000006</c:v>
                </c:pt>
                <c:pt idx="141">
                  <c:v>193.7</c:v>
                </c:pt>
                <c:pt idx="142">
                  <c:v>220.5</c:v>
                </c:pt>
                <c:pt idx="143">
                  <c:v>104.6</c:v>
                </c:pt>
                <c:pt idx="144">
                  <c:v>96.2</c:v>
                </c:pt>
                <c:pt idx="145">
                  <c:v>140.30000000000001</c:v>
                </c:pt>
                <c:pt idx="146">
                  <c:v>240.1</c:v>
                </c:pt>
                <c:pt idx="147">
                  <c:v>243.2</c:v>
                </c:pt>
                <c:pt idx="148">
                  <c:v>38</c:v>
                </c:pt>
                <c:pt idx="149">
                  <c:v>44.7</c:v>
                </c:pt>
                <c:pt idx="150">
                  <c:v>280.7</c:v>
                </c:pt>
                <c:pt idx="151">
                  <c:v>121</c:v>
                </c:pt>
                <c:pt idx="152">
                  <c:v>197.6</c:v>
                </c:pt>
                <c:pt idx="153">
                  <c:v>171.3</c:v>
                </c:pt>
                <c:pt idx="154">
                  <c:v>187.8</c:v>
                </c:pt>
                <c:pt idx="155">
                  <c:v>4.0999999999999996</c:v>
                </c:pt>
                <c:pt idx="156">
                  <c:v>93.9</c:v>
                </c:pt>
                <c:pt idx="157">
                  <c:v>149.80000000000001</c:v>
                </c:pt>
                <c:pt idx="158">
                  <c:v>11.7</c:v>
                </c:pt>
                <c:pt idx="159">
                  <c:v>131.69999999999999</c:v>
                </c:pt>
                <c:pt idx="160">
                  <c:v>172.5</c:v>
                </c:pt>
                <c:pt idx="161">
                  <c:v>85.7</c:v>
                </c:pt>
                <c:pt idx="162">
                  <c:v>188.4</c:v>
                </c:pt>
                <c:pt idx="163">
                  <c:v>163.5</c:v>
                </c:pt>
                <c:pt idx="164">
                  <c:v>117.2</c:v>
                </c:pt>
                <c:pt idx="165">
                  <c:v>234.5</c:v>
                </c:pt>
                <c:pt idx="166">
                  <c:v>17.899999999999999</c:v>
                </c:pt>
                <c:pt idx="167">
                  <c:v>206.8</c:v>
                </c:pt>
                <c:pt idx="168">
                  <c:v>215.4</c:v>
                </c:pt>
                <c:pt idx="169">
                  <c:v>284.3</c:v>
                </c:pt>
                <c:pt idx="170">
                  <c:v>50</c:v>
                </c:pt>
                <c:pt idx="171">
                  <c:v>164.5</c:v>
                </c:pt>
                <c:pt idx="172">
                  <c:v>19.600000000000001</c:v>
                </c:pt>
                <c:pt idx="173">
                  <c:v>168.4</c:v>
                </c:pt>
                <c:pt idx="174">
                  <c:v>222.4</c:v>
                </c:pt>
                <c:pt idx="175">
                  <c:v>276.89999999999998</c:v>
                </c:pt>
                <c:pt idx="176">
                  <c:v>248.4</c:v>
                </c:pt>
                <c:pt idx="177">
                  <c:v>170.2</c:v>
                </c:pt>
                <c:pt idx="178">
                  <c:v>276.7</c:v>
                </c:pt>
                <c:pt idx="179">
                  <c:v>165.6</c:v>
                </c:pt>
                <c:pt idx="180">
                  <c:v>156.6</c:v>
                </c:pt>
                <c:pt idx="181">
                  <c:v>218.5</c:v>
                </c:pt>
                <c:pt idx="182">
                  <c:v>56.2</c:v>
                </c:pt>
                <c:pt idx="183">
                  <c:v>287.60000000000002</c:v>
                </c:pt>
                <c:pt idx="184">
                  <c:v>253.8</c:v>
                </c:pt>
                <c:pt idx="185">
                  <c:v>205</c:v>
                </c:pt>
                <c:pt idx="186">
                  <c:v>139.5</c:v>
                </c:pt>
                <c:pt idx="187">
                  <c:v>191.1</c:v>
                </c:pt>
                <c:pt idx="188">
                  <c:v>286</c:v>
                </c:pt>
                <c:pt idx="189">
                  <c:v>18.7</c:v>
                </c:pt>
                <c:pt idx="190">
                  <c:v>39.5</c:v>
                </c:pt>
                <c:pt idx="191">
                  <c:v>75.5</c:v>
                </c:pt>
                <c:pt idx="192">
                  <c:v>17.2</c:v>
                </c:pt>
                <c:pt idx="193">
                  <c:v>166.8</c:v>
                </c:pt>
                <c:pt idx="194">
                  <c:v>149.69999999999999</c:v>
                </c:pt>
                <c:pt idx="195">
                  <c:v>38.200000000000003</c:v>
                </c:pt>
                <c:pt idx="196">
                  <c:v>94.2</c:v>
                </c:pt>
                <c:pt idx="197">
                  <c:v>177</c:v>
                </c:pt>
                <c:pt idx="198">
                  <c:v>283.60000000000002</c:v>
                </c:pt>
                <c:pt idx="199">
                  <c:v>232.1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4F-4E2F-8B95-1C15A5416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17888"/>
        <c:axId val="271969440"/>
      </c:scatterChart>
      <c:valAx>
        <c:axId val="61351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1969440"/>
        <c:crosses val="autoZero"/>
        <c:crossBetween val="midCat"/>
      </c:valAx>
      <c:valAx>
        <c:axId val="2719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51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Radio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Sales'!$B$2:$B$201</c:f>
              <c:numCache>
                <c:formatCode>0.00</c:formatCode>
                <c:ptCount val="200"/>
                <c:pt idx="0">
                  <c:v>37.799999999999997</c:v>
                </c:pt>
                <c:pt idx="1">
                  <c:v>39.299999999999997</c:v>
                </c:pt>
                <c:pt idx="2">
                  <c:v>45.9</c:v>
                </c:pt>
                <c:pt idx="3">
                  <c:v>41.3</c:v>
                </c:pt>
                <c:pt idx="4">
                  <c:v>10.8</c:v>
                </c:pt>
                <c:pt idx="5">
                  <c:v>48.9</c:v>
                </c:pt>
                <c:pt idx="6">
                  <c:v>32.799999999999997</c:v>
                </c:pt>
                <c:pt idx="7">
                  <c:v>19.600000000000001</c:v>
                </c:pt>
                <c:pt idx="8">
                  <c:v>2.1</c:v>
                </c:pt>
                <c:pt idx="9">
                  <c:v>2.6</c:v>
                </c:pt>
                <c:pt idx="10">
                  <c:v>5.8</c:v>
                </c:pt>
                <c:pt idx="11">
                  <c:v>24</c:v>
                </c:pt>
                <c:pt idx="12">
                  <c:v>35.1</c:v>
                </c:pt>
                <c:pt idx="13">
                  <c:v>7.6</c:v>
                </c:pt>
                <c:pt idx="14">
                  <c:v>32.9</c:v>
                </c:pt>
                <c:pt idx="15">
                  <c:v>47.7</c:v>
                </c:pt>
                <c:pt idx="16">
                  <c:v>36.6</c:v>
                </c:pt>
                <c:pt idx="17">
                  <c:v>39.6</c:v>
                </c:pt>
                <c:pt idx="18">
                  <c:v>20.5</c:v>
                </c:pt>
                <c:pt idx="19">
                  <c:v>23.9</c:v>
                </c:pt>
                <c:pt idx="20">
                  <c:v>27.7</c:v>
                </c:pt>
                <c:pt idx="21">
                  <c:v>5.0999999999999996</c:v>
                </c:pt>
                <c:pt idx="22">
                  <c:v>15.9</c:v>
                </c:pt>
                <c:pt idx="23">
                  <c:v>16.899999999999999</c:v>
                </c:pt>
                <c:pt idx="24">
                  <c:v>12.6</c:v>
                </c:pt>
                <c:pt idx="25">
                  <c:v>3.5</c:v>
                </c:pt>
                <c:pt idx="26">
                  <c:v>29.3</c:v>
                </c:pt>
                <c:pt idx="27">
                  <c:v>16.7</c:v>
                </c:pt>
                <c:pt idx="28">
                  <c:v>27.1</c:v>
                </c:pt>
                <c:pt idx="29">
                  <c:v>16</c:v>
                </c:pt>
                <c:pt idx="30">
                  <c:v>28.3</c:v>
                </c:pt>
                <c:pt idx="31">
                  <c:v>17.399999999999999</c:v>
                </c:pt>
                <c:pt idx="32">
                  <c:v>1.5</c:v>
                </c:pt>
                <c:pt idx="33">
                  <c:v>20</c:v>
                </c:pt>
                <c:pt idx="34">
                  <c:v>1.4</c:v>
                </c:pt>
                <c:pt idx="35">
                  <c:v>4.0999999999999996</c:v>
                </c:pt>
                <c:pt idx="36">
                  <c:v>43.8</c:v>
                </c:pt>
                <c:pt idx="37">
                  <c:v>49.4</c:v>
                </c:pt>
                <c:pt idx="38">
                  <c:v>26.7</c:v>
                </c:pt>
                <c:pt idx="39">
                  <c:v>37.700000000000003</c:v>
                </c:pt>
                <c:pt idx="40">
                  <c:v>22.3</c:v>
                </c:pt>
                <c:pt idx="41">
                  <c:v>33.4</c:v>
                </c:pt>
                <c:pt idx="42">
                  <c:v>27.7</c:v>
                </c:pt>
                <c:pt idx="43">
                  <c:v>8.4</c:v>
                </c:pt>
                <c:pt idx="44">
                  <c:v>25.7</c:v>
                </c:pt>
                <c:pt idx="45">
                  <c:v>22.5</c:v>
                </c:pt>
                <c:pt idx="46">
                  <c:v>9.9</c:v>
                </c:pt>
                <c:pt idx="47">
                  <c:v>41.5</c:v>
                </c:pt>
                <c:pt idx="48">
                  <c:v>15.8</c:v>
                </c:pt>
                <c:pt idx="49">
                  <c:v>11.7</c:v>
                </c:pt>
                <c:pt idx="50">
                  <c:v>3.1</c:v>
                </c:pt>
                <c:pt idx="51">
                  <c:v>9.6</c:v>
                </c:pt>
                <c:pt idx="52">
                  <c:v>41.7</c:v>
                </c:pt>
                <c:pt idx="53">
                  <c:v>46.2</c:v>
                </c:pt>
                <c:pt idx="54">
                  <c:v>28.8</c:v>
                </c:pt>
                <c:pt idx="55">
                  <c:v>49.4</c:v>
                </c:pt>
                <c:pt idx="56">
                  <c:v>28.1</c:v>
                </c:pt>
                <c:pt idx="57">
                  <c:v>19.2</c:v>
                </c:pt>
                <c:pt idx="58">
                  <c:v>49.6</c:v>
                </c:pt>
                <c:pt idx="59">
                  <c:v>29.5</c:v>
                </c:pt>
                <c:pt idx="60">
                  <c:v>2</c:v>
                </c:pt>
                <c:pt idx="61">
                  <c:v>42.7</c:v>
                </c:pt>
                <c:pt idx="62">
                  <c:v>15.5</c:v>
                </c:pt>
                <c:pt idx="63">
                  <c:v>29.6</c:v>
                </c:pt>
                <c:pt idx="64">
                  <c:v>42.8</c:v>
                </c:pt>
                <c:pt idx="65">
                  <c:v>9.3000000000000007</c:v>
                </c:pt>
                <c:pt idx="66">
                  <c:v>24.6</c:v>
                </c:pt>
                <c:pt idx="67">
                  <c:v>14.5</c:v>
                </c:pt>
                <c:pt idx="68">
                  <c:v>27.5</c:v>
                </c:pt>
                <c:pt idx="69">
                  <c:v>43.9</c:v>
                </c:pt>
                <c:pt idx="70">
                  <c:v>30.6</c:v>
                </c:pt>
                <c:pt idx="71">
                  <c:v>14.3</c:v>
                </c:pt>
                <c:pt idx="72">
                  <c:v>33</c:v>
                </c:pt>
                <c:pt idx="73">
                  <c:v>5.7</c:v>
                </c:pt>
                <c:pt idx="74">
                  <c:v>24.6</c:v>
                </c:pt>
                <c:pt idx="75">
                  <c:v>43.7</c:v>
                </c:pt>
                <c:pt idx="76">
                  <c:v>1.6</c:v>
                </c:pt>
                <c:pt idx="77">
                  <c:v>28.5</c:v>
                </c:pt>
                <c:pt idx="78">
                  <c:v>29.9</c:v>
                </c:pt>
                <c:pt idx="79">
                  <c:v>7.7</c:v>
                </c:pt>
                <c:pt idx="80">
                  <c:v>26.7</c:v>
                </c:pt>
                <c:pt idx="81">
                  <c:v>4.0999999999999996</c:v>
                </c:pt>
                <c:pt idx="82">
                  <c:v>20.3</c:v>
                </c:pt>
                <c:pt idx="83">
                  <c:v>44.5</c:v>
                </c:pt>
                <c:pt idx="84">
                  <c:v>43</c:v>
                </c:pt>
                <c:pt idx="85">
                  <c:v>18.399999999999999</c:v>
                </c:pt>
                <c:pt idx="86">
                  <c:v>27.5</c:v>
                </c:pt>
                <c:pt idx="87">
                  <c:v>40.6</c:v>
                </c:pt>
                <c:pt idx="88">
                  <c:v>25.5</c:v>
                </c:pt>
                <c:pt idx="89">
                  <c:v>47.8</c:v>
                </c:pt>
                <c:pt idx="90">
                  <c:v>4.9000000000000004</c:v>
                </c:pt>
                <c:pt idx="91">
                  <c:v>1.5</c:v>
                </c:pt>
                <c:pt idx="92">
                  <c:v>33.5</c:v>
                </c:pt>
                <c:pt idx="93">
                  <c:v>36.5</c:v>
                </c:pt>
                <c:pt idx="94">
                  <c:v>14</c:v>
                </c:pt>
                <c:pt idx="95">
                  <c:v>31.6</c:v>
                </c:pt>
                <c:pt idx="96">
                  <c:v>3.5</c:v>
                </c:pt>
                <c:pt idx="97">
                  <c:v>21</c:v>
                </c:pt>
                <c:pt idx="98">
                  <c:v>42.3</c:v>
                </c:pt>
                <c:pt idx="99">
                  <c:v>41.7</c:v>
                </c:pt>
                <c:pt idx="100">
                  <c:v>4.3</c:v>
                </c:pt>
                <c:pt idx="101">
                  <c:v>36.299999999999997</c:v>
                </c:pt>
                <c:pt idx="102">
                  <c:v>10.1</c:v>
                </c:pt>
                <c:pt idx="103">
                  <c:v>17.2</c:v>
                </c:pt>
                <c:pt idx="104">
                  <c:v>34.299999999999997</c:v>
                </c:pt>
                <c:pt idx="105">
                  <c:v>46.4</c:v>
                </c:pt>
                <c:pt idx="106">
                  <c:v>11</c:v>
                </c:pt>
                <c:pt idx="107">
                  <c:v>0.3</c:v>
                </c:pt>
                <c:pt idx="108">
                  <c:v>0.4</c:v>
                </c:pt>
                <c:pt idx="109">
                  <c:v>26.9</c:v>
                </c:pt>
                <c:pt idx="110">
                  <c:v>8.1999999999999993</c:v>
                </c:pt>
                <c:pt idx="111">
                  <c:v>38</c:v>
                </c:pt>
                <c:pt idx="112">
                  <c:v>15.4</c:v>
                </c:pt>
                <c:pt idx="113">
                  <c:v>20.6</c:v>
                </c:pt>
                <c:pt idx="114">
                  <c:v>46.8</c:v>
                </c:pt>
                <c:pt idx="115">
                  <c:v>35</c:v>
                </c:pt>
                <c:pt idx="116">
                  <c:v>14.3</c:v>
                </c:pt>
                <c:pt idx="117">
                  <c:v>0.8</c:v>
                </c:pt>
                <c:pt idx="118">
                  <c:v>36.9</c:v>
                </c:pt>
                <c:pt idx="119">
                  <c:v>16</c:v>
                </c:pt>
                <c:pt idx="120">
                  <c:v>26.8</c:v>
                </c:pt>
                <c:pt idx="121">
                  <c:v>21.7</c:v>
                </c:pt>
                <c:pt idx="122">
                  <c:v>2.4</c:v>
                </c:pt>
                <c:pt idx="123">
                  <c:v>34.6</c:v>
                </c:pt>
                <c:pt idx="124">
                  <c:v>32.299999999999997</c:v>
                </c:pt>
                <c:pt idx="125">
                  <c:v>11.8</c:v>
                </c:pt>
                <c:pt idx="126">
                  <c:v>38.9</c:v>
                </c:pt>
                <c:pt idx="127">
                  <c:v>0</c:v>
                </c:pt>
                <c:pt idx="128">
                  <c:v>49</c:v>
                </c:pt>
                <c:pt idx="129">
                  <c:v>12</c:v>
                </c:pt>
                <c:pt idx="130">
                  <c:v>39.6</c:v>
                </c:pt>
                <c:pt idx="131">
                  <c:v>2.9</c:v>
                </c:pt>
                <c:pt idx="132">
                  <c:v>27.2</c:v>
                </c:pt>
                <c:pt idx="133">
                  <c:v>33.5</c:v>
                </c:pt>
                <c:pt idx="134">
                  <c:v>38.6</c:v>
                </c:pt>
                <c:pt idx="135">
                  <c:v>47</c:v>
                </c:pt>
                <c:pt idx="136">
                  <c:v>39</c:v>
                </c:pt>
                <c:pt idx="137">
                  <c:v>28.9</c:v>
                </c:pt>
                <c:pt idx="138">
                  <c:v>25.9</c:v>
                </c:pt>
                <c:pt idx="139">
                  <c:v>43.9</c:v>
                </c:pt>
                <c:pt idx="140">
                  <c:v>17</c:v>
                </c:pt>
                <c:pt idx="141">
                  <c:v>35.4</c:v>
                </c:pt>
                <c:pt idx="142">
                  <c:v>33.200000000000003</c:v>
                </c:pt>
                <c:pt idx="143">
                  <c:v>5.7</c:v>
                </c:pt>
                <c:pt idx="144">
                  <c:v>14.8</c:v>
                </c:pt>
                <c:pt idx="145">
                  <c:v>1.9</c:v>
                </c:pt>
                <c:pt idx="146">
                  <c:v>7.3</c:v>
                </c:pt>
                <c:pt idx="147">
                  <c:v>49</c:v>
                </c:pt>
                <c:pt idx="148">
                  <c:v>40.299999999999997</c:v>
                </c:pt>
                <c:pt idx="149">
                  <c:v>25.8</c:v>
                </c:pt>
                <c:pt idx="150">
                  <c:v>13.9</c:v>
                </c:pt>
                <c:pt idx="151">
                  <c:v>8.4</c:v>
                </c:pt>
                <c:pt idx="152">
                  <c:v>23.3</c:v>
                </c:pt>
                <c:pt idx="153">
                  <c:v>39.700000000000003</c:v>
                </c:pt>
                <c:pt idx="154">
                  <c:v>21.1</c:v>
                </c:pt>
                <c:pt idx="155">
                  <c:v>11.6</c:v>
                </c:pt>
                <c:pt idx="156">
                  <c:v>43.5</c:v>
                </c:pt>
                <c:pt idx="157">
                  <c:v>1.3</c:v>
                </c:pt>
                <c:pt idx="158">
                  <c:v>36.9</c:v>
                </c:pt>
                <c:pt idx="159">
                  <c:v>18.399999999999999</c:v>
                </c:pt>
                <c:pt idx="160">
                  <c:v>18.100000000000001</c:v>
                </c:pt>
                <c:pt idx="161">
                  <c:v>35.799999999999997</c:v>
                </c:pt>
                <c:pt idx="162">
                  <c:v>18.100000000000001</c:v>
                </c:pt>
                <c:pt idx="163">
                  <c:v>36.799999999999997</c:v>
                </c:pt>
                <c:pt idx="164">
                  <c:v>14.7</c:v>
                </c:pt>
                <c:pt idx="165">
                  <c:v>3.4</c:v>
                </c:pt>
                <c:pt idx="166">
                  <c:v>37.6</c:v>
                </c:pt>
                <c:pt idx="167">
                  <c:v>5.2</c:v>
                </c:pt>
                <c:pt idx="168">
                  <c:v>23.6</c:v>
                </c:pt>
                <c:pt idx="169">
                  <c:v>10.6</c:v>
                </c:pt>
                <c:pt idx="170">
                  <c:v>11.6</c:v>
                </c:pt>
                <c:pt idx="171">
                  <c:v>20.9</c:v>
                </c:pt>
                <c:pt idx="172">
                  <c:v>20.100000000000001</c:v>
                </c:pt>
                <c:pt idx="173">
                  <c:v>7.1</c:v>
                </c:pt>
                <c:pt idx="174">
                  <c:v>3.4</c:v>
                </c:pt>
                <c:pt idx="175">
                  <c:v>48.9</c:v>
                </c:pt>
                <c:pt idx="176">
                  <c:v>30.2</c:v>
                </c:pt>
                <c:pt idx="177">
                  <c:v>7.8</c:v>
                </c:pt>
                <c:pt idx="178">
                  <c:v>2.2999999999999998</c:v>
                </c:pt>
                <c:pt idx="179">
                  <c:v>10</c:v>
                </c:pt>
                <c:pt idx="180">
                  <c:v>2.6</c:v>
                </c:pt>
                <c:pt idx="181">
                  <c:v>5.4</c:v>
                </c:pt>
                <c:pt idx="182">
                  <c:v>5.7</c:v>
                </c:pt>
                <c:pt idx="183">
                  <c:v>43</c:v>
                </c:pt>
                <c:pt idx="184">
                  <c:v>21.3</c:v>
                </c:pt>
                <c:pt idx="185">
                  <c:v>45.1</c:v>
                </c:pt>
                <c:pt idx="186">
                  <c:v>2.1</c:v>
                </c:pt>
                <c:pt idx="187">
                  <c:v>28.7</c:v>
                </c:pt>
                <c:pt idx="188">
                  <c:v>13.9</c:v>
                </c:pt>
                <c:pt idx="189">
                  <c:v>12.1</c:v>
                </c:pt>
                <c:pt idx="190">
                  <c:v>41.1</c:v>
                </c:pt>
                <c:pt idx="191">
                  <c:v>10.8</c:v>
                </c:pt>
                <c:pt idx="192">
                  <c:v>4.0999999999999996</c:v>
                </c:pt>
                <c:pt idx="193">
                  <c:v>42</c:v>
                </c:pt>
                <c:pt idx="194">
                  <c:v>35.6</c:v>
                </c:pt>
                <c:pt idx="195">
                  <c:v>3.7</c:v>
                </c:pt>
                <c:pt idx="196">
                  <c:v>4.9000000000000004</c:v>
                </c:pt>
                <c:pt idx="197">
                  <c:v>9.3000000000000007</c:v>
                </c:pt>
                <c:pt idx="198">
                  <c:v>42</c:v>
                </c:pt>
                <c:pt idx="199">
                  <c:v>8.6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09-42DE-997A-36C86FB58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273456"/>
        <c:axId val="615522032"/>
      </c:scatterChart>
      <c:valAx>
        <c:axId val="18182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Radio Ad Budget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5522032"/>
        <c:crosses val="autoZero"/>
        <c:crossBetween val="midCat"/>
      </c:valAx>
      <c:valAx>
        <c:axId val="61552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Sales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82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Newspaper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Sales'!$C$2:$C$201</c:f>
              <c:numCache>
                <c:formatCode>0.00</c:formatCode>
                <c:ptCount val="200"/>
                <c:pt idx="0">
                  <c:v>69.2</c:v>
                </c:pt>
                <c:pt idx="1">
                  <c:v>45.1</c:v>
                </c:pt>
                <c:pt idx="2">
                  <c:v>69.3</c:v>
                </c:pt>
                <c:pt idx="3">
                  <c:v>58.5</c:v>
                </c:pt>
                <c:pt idx="4">
                  <c:v>58.4</c:v>
                </c:pt>
                <c:pt idx="5">
                  <c:v>75</c:v>
                </c:pt>
                <c:pt idx="6">
                  <c:v>23.5</c:v>
                </c:pt>
                <c:pt idx="7">
                  <c:v>11.6</c:v>
                </c:pt>
                <c:pt idx="8">
                  <c:v>1</c:v>
                </c:pt>
                <c:pt idx="9">
                  <c:v>21.2</c:v>
                </c:pt>
                <c:pt idx="10">
                  <c:v>24.2</c:v>
                </c:pt>
                <c:pt idx="11">
                  <c:v>4</c:v>
                </c:pt>
                <c:pt idx="12">
                  <c:v>65.900000000000006</c:v>
                </c:pt>
                <c:pt idx="13">
                  <c:v>7.2</c:v>
                </c:pt>
                <c:pt idx="14">
                  <c:v>46</c:v>
                </c:pt>
                <c:pt idx="15">
                  <c:v>52.9</c:v>
                </c:pt>
                <c:pt idx="16">
                  <c:v>114</c:v>
                </c:pt>
                <c:pt idx="17">
                  <c:v>55.8</c:v>
                </c:pt>
                <c:pt idx="18">
                  <c:v>18.3</c:v>
                </c:pt>
                <c:pt idx="19">
                  <c:v>19.100000000000001</c:v>
                </c:pt>
                <c:pt idx="20">
                  <c:v>53.4</c:v>
                </c:pt>
                <c:pt idx="21">
                  <c:v>23.5</c:v>
                </c:pt>
                <c:pt idx="22">
                  <c:v>49.6</c:v>
                </c:pt>
                <c:pt idx="23">
                  <c:v>26.2</c:v>
                </c:pt>
                <c:pt idx="24">
                  <c:v>18.3</c:v>
                </c:pt>
                <c:pt idx="25">
                  <c:v>19.5</c:v>
                </c:pt>
                <c:pt idx="26">
                  <c:v>12.6</c:v>
                </c:pt>
                <c:pt idx="27">
                  <c:v>22.9</c:v>
                </c:pt>
                <c:pt idx="28">
                  <c:v>22.9</c:v>
                </c:pt>
                <c:pt idx="29">
                  <c:v>40.799999999999997</c:v>
                </c:pt>
                <c:pt idx="30">
                  <c:v>43.2</c:v>
                </c:pt>
                <c:pt idx="31">
                  <c:v>38.6</c:v>
                </c:pt>
                <c:pt idx="32">
                  <c:v>30</c:v>
                </c:pt>
                <c:pt idx="33">
                  <c:v>0.3</c:v>
                </c:pt>
                <c:pt idx="34">
                  <c:v>7.4</c:v>
                </c:pt>
                <c:pt idx="35">
                  <c:v>8.5</c:v>
                </c:pt>
                <c:pt idx="36">
                  <c:v>5</c:v>
                </c:pt>
                <c:pt idx="37">
                  <c:v>45.7</c:v>
                </c:pt>
                <c:pt idx="38">
                  <c:v>35.1</c:v>
                </c:pt>
                <c:pt idx="39">
                  <c:v>32</c:v>
                </c:pt>
                <c:pt idx="40">
                  <c:v>31.6</c:v>
                </c:pt>
                <c:pt idx="41">
                  <c:v>38.700000000000003</c:v>
                </c:pt>
                <c:pt idx="42">
                  <c:v>1.8</c:v>
                </c:pt>
                <c:pt idx="43">
                  <c:v>26.4</c:v>
                </c:pt>
                <c:pt idx="44">
                  <c:v>43.3</c:v>
                </c:pt>
                <c:pt idx="45">
                  <c:v>31.5</c:v>
                </c:pt>
                <c:pt idx="46">
                  <c:v>35.700000000000003</c:v>
                </c:pt>
                <c:pt idx="47">
                  <c:v>18.5</c:v>
                </c:pt>
                <c:pt idx="48">
                  <c:v>49.9</c:v>
                </c:pt>
                <c:pt idx="49">
                  <c:v>36.799999999999997</c:v>
                </c:pt>
                <c:pt idx="50">
                  <c:v>34.6</c:v>
                </c:pt>
                <c:pt idx="51">
                  <c:v>3.6</c:v>
                </c:pt>
                <c:pt idx="52">
                  <c:v>39.6</c:v>
                </c:pt>
                <c:pt idx="53">
                  <c:v>58.7</c:v>
                </c:pt>
                <c:pt idx="54">
                  <c:v>15.9</c:v>
                </c:pt>
                <c:pt idx="55">
                  <c:v>60</c:v>
                </c:pt>
                <c:pt idx="56">
                  <c:v>41.4</c:v>
                </c:pt>
                <c:pt idx="57">
                  <c:v>16.600000000000001</c:v>
                </c:pt>
                <c:pt idx="58">
                  <c:v>37.700000000000003</c:v>
                </c:pt>
                <c:pt idx="59">
                  <c:v>9.3000000000000007</c:v>
                </c:pt>
                <c:pt idx="60">
                  <c:v>21.4</c:v>
                </c:pt>
                <c:pt idx="61">
                  <c:v>54.7</c:v>
                </c:pt>
                <c:pt idx="62">
                  <c:v>27.3</c:v>
                </c:pt>
                <c:pt idx="63">
                  <c:v>8.4</c:v>
                </c:pt>
                <c:pt idx="64">
                  <c:v>28.9</c:v>
                </c:pt>
                <c:pt idx="65">
                  <c:v>0.9</c:v>
                </c:pt>
                <c:pt idx="66">
                  <c:v>2.2000000000000002</c:v>
                </c:pt>
                <c:pt idx="67">
                  <c:v>10.199999999999999</c:v>
                </c:pt>
                <c:pt idx="68">
                  <c:v>11</c:v>
                </c:pt>
                <c:pt idx="69">
                  <c:v>27.2</c:v>
                </c:pt>
                <c:pt idx="70">
                  <c:v>38.700000000000003</c:v>
                </c:pt>
                <c:pt idx="71">
                  <c:v>31.7</c:v>
                </c:pt>
                <c:pt idx="72">
                  <c:v>19.3</c:v>
                </c:pt>
                <c:pt idx="73">
                  <c:v>31.3</c:v>
                </c:pt>
                <c:pt idx="74">
                  <c:v>13.1</c:v>
                </c:pt>
                <c:pt idx="75">
                  <c:v>89.4</c:v>
                </c:pt>
                <c:pt idx="76">
                  <c:v>20.7</c:v>
                </c:pt>
                <c:pt idx="77">
                  <c:v>14.2</c:v>
                </c:pt>
                <c:pt idx="78">
                  <c:v>9.4</c:v>
                </c:pt>
                <c:pt idx="79">
                  <c:v>23.1</c:v>
                </c:pt>
                <c:pt idx="80">
                  <c:v>22.3</c:v>
                </c:pt>
                <c:pt idx="81">
                  <c:v>36.9</c:v>
                </c:pt>
                <c:pt idx="82">
                  <c:v>32.5</c:v>
                </c:pt>
                <c:pt idx="83">
                  <c:v>35.6</c:v>
                </c:pt>
                <c:pt idx="84">
                  <c:v>33.799999999999997</c:v>
                </c:pt>
                <c:pt idx="85">
                  <c:v>65.7</c:v>
                </c:pt>
                <c:pt idx="86">
                  <c:v>16</c:v>
                </c:pt>
                <c:pt idx="87">
                  <c:v>63.2</c:v>
                </c:pt>
                <c:pt idx="88">
                  <c:v>73.400000000000006</c:v>
                </c:pt>
                <c:pt idx="89">
                  <c:v>51.4</c:v>
                </c:pt>
                <c:pt idx="90">
                  <c:v>9.3000000000000007</c:v>
                </c:pt>
                <c:pt idx="91">
                  <c:v>33</c:v>
                </c:pt>
                <c:pt idx="92">
                  <c:v>59</c:v>
                </c:pt>
                <c:pt idx="93">
                  <c:v>72.3</c:v>
                </c:pt>
                <c:pt idx="94">
                  <c:v>10.9</c:v>
                </c:pt>
                <c:pt idx="95">
                  <c:v>52.9</c:v>
                </c:pt>
                <c:pt idx="96">
                  <c:v>5.9</c:v>
                </c:pt>
                <c:pt idx="97">
                  <c:v>22</c:v>
                </c:pt>
                <c:pt idx="98">
                  <c:v>51.2</c:v>
                </c:pt>
                <c:pt idx="99">
                  <c:v>45.9</c:v>
                </c:pt>
                <c:pt idx="100">
                  <c:v>49.8</c:v>
                </c:pt>
                <c:pt idx="101">
                  <c:v>100.9</c:v>
                </c:pt>
                <c:pt idx="102">
                  <c:v>21.4</c:v>
                </c:pt>
                <c:pt idx="103">
                  <c:v>17.899999999999999</c:v>
                </c:pt>
                <c:pt idx="104">
                  <c:v>5.3</c:v>
                </c:pt>
                <c:pt idx="105">
                  <c:v>59</c:v>
                </c:pt>
                <c:pt idx="106">
                  <c:v>29.7</c:v>
                </c:pt>
                <c:pt idx="107">
                  <c:v>23.2</c:v>
                </c:pt>
                <c:pt idx="108">
                  <c:v>25.6</c:v>
                </c:pt>
                <c:pt idx="109">
                  <c:v>5.5</c:v>
                </c:pt>
                <c:pt idx="110">
                  <c:v>56.5</c:v>
                </c:pt>
                <c:pt idx="111">
                  <c:v>23.2</c:v>
                </c:pt>
                <c:pt idx="112">
                  <c:v>2.4</c:v>
                </c:pt>
                <c:pt idx="113">
                  <c:v>10.7</c:v>
                </c:pt>
                <c:pt idx="114">
                  <c:v>34.5</c:v>
                </c:pt>
                <c:pt idx="115">
                  <c:v>52.7</c:v>
                </c:pt>
                <c:pt idx="116">
                  <c:v>25.6</c:v>
                </c:pt>
                <c:pt idx="117">
                  <c:v>14.8</c:v>
                </c:pt>
                <c:pt idx="118">
                  <c:v>79.2</c:v>
                </c:pt>
                <c:pt idx="119">
                  <c:v>22.3</c:v>
                </c:pt>
                <c:pt idx="120">
                  <c:v>46.2</c:v>
                </c:pt>
                <c:pt idx="121">
                  <c:v>50.4</c:v>
                </c:pt>
                <c:pt idx="122">
                  <c:v>15.6</c:v>
                </c:pt>
                <c:pt idx="123">
                  <c:v>12.4</c:v>
                </c:pt>
                <c:pt idx="124">
                  <c:v>74.2</c:v>
                </c:pt>
                <c:pt idx="125">
                  <c:v>25.9</c:v>
                </c:pt>
                <c:pt idx="126">
                  <c:v>50.6</c:v>
                </c:pt>
                <c:pt idx="127">
                  <c:v>9.1999999999999993</c:v>
                </c:pt>
                <c:pt idx="128">
                  <c:v>3.2</c:v>
                </c:pt>
                <c:pt idx="129">
                  <c:v>43.1</c:v>
                </c:pt>
                <c:pt idx="130">
                  <c:v>8.6999999999999993</c:v>
                </c:pt>
                <c:pt idx="131">
                  <c:v>43</c:v>
                </c:pt>
                <c:pt idx="132">
                  <c:v>2.1</c:v>
                </c:pt>
                <c:pt idx="133">
                  <c:v>45.1</c:v>
                </c:pt>
                <c:pt idx="134">
                  <c:v>65.599999999999994</c:v>
                </c:pt>
                <c:pt idx="135">
                  <c:v>8.5</c:v>
                </c:pt>
                <c:pt idx="136">
                  <c:v>9.3000000000000007</c:v>
                </c:pt>
                <c:pt idx="137">
                  <c:v>59.7</c:v>
                </c:pt>
                <c:pt idx="138">
                  <c:v>20.5</c:v>
                </c:pt>
                <c:pt idx="139">
                  <c:v>1.7</c:v>
                </c:pt>
                <c:pt idx="140">
                  <c:v>12.9</c:v>
                </c:pt>
                <c:pt idx="141">
                  <c:v>75.599999999999994</c:v>
                </c:pt>
                <c:pt idx="142">
                  <c:v>37.9</c:v>
                </c:pt>
                <c:pt idx="143">
                  <c:v>34.4</c:v>
                </c:pt>
                <c:pt idx="144">
                  <c:v>38.9</c:v>
                </c:pt>
                <c:pt idx="145">
                  <c:v>9</c:v>
                </c:pt>
                <c:pt idx="146">
                  <c:v>8.6999999999999993</c:v>
                </c:pt>
                <c:pt idx="147">
                  <c:v>44.3</c:v>
                </c:pt>
                <c:pt idx="148">
                  <c:v>11.9</c:v>
                </c:pt>
                <c:pt idx="149">
                  <c:v>20.6</c:v>
                </c:pt>
                <c:pt idx="150">
                  <c:v>37</c:v>
                </c:pt>
                <c:pt idx="151">
                  <c:v>48.7</c:v>
                </c:pt>
                <c:pt idx="152">
                  <c:v>14.2</c:v>
                </c:pt>
                <c:pt idx="153">
                  <c:v>37.700000000000003</c:v>
                </c:pt>
                <c:pt idx="154">
                  <c:v>9.5</c:v>
                </c:pt>
                <c:pt idx="155">
                  <c:v>5.7</c:v>
                </c:pt>
                <c:pt idx="156">
                  <c:v>50.5</c:v>
                </c:pt>
                <c:pt idx="157">
                  <c:v>24.3</c:v>
                </c:pt>
                <c:pt idx="158">
                  <c:v>45.2</c:v>
                </c:pt>
                <c:pt idx="159">
                  <c:v>34.6</c:v>
                </c:pt>
                <c:pt idx="160">
                  <c:v>30.7</c:v>
                </c:pt>
                <c:pt idx="161">
                  <c:v>49.3</c:v>
                </c:pt>
                <c:pt idx="162">
                  <c:v>25.6</c:v>
                </c:pt>
                <c:pt idx="163">
                  <c:v>7.4</c:v>
                </c:pt>
                <c:pt idx="164">
                  <c:v>5.4</c:v>
                </c:pt>
                <c:pt idx="165">
                  <c:v>84.8</c:v>
                </c:pt>
                <c:pt idx="166">
                  <c:v>21.6</c:v>
                </c:pt>
                <c:pt idx="167">
                  <c:v>19.399999999999999</c:v>
                </c:pt>
                <c:pt idx="168">
                  <c:v>57.6</c:v>
                </c:pt>
                <c:pt idx="169">
                  <c:v>6.4</c:v>
                </c:pt>
                <c:pt idx="170">
                  <c:v>18.399999999999999</c:v>
                </c:pt>
                <c:pt idx="171">
                  <c:v>47.4</c:v>
                </c:pt>
                <c:pt idx="172">
                  <c:v>17</c:v>
                </c:pt>
                <c:pt idx="173">
                  <c:v>12.8</c:v>
                </c:pt>
                <c:pt idx="174">
                  <c:v>13.1</c:v>
                </c:pt>
                <c:pt idx="175">
                  <c:v>41.8</c:v>
                </c:pt>
                <c:pt idx="176">
                  <c:v>20.3</c:v>
                </c:pt>
                <c:pt idx="177">
                  <c:v>35.200000000000003</c:v>
                </c:pt>
                <c:pt idx="178">
                  <c:v>23.7</c:v>
                </c:pt>
                <c:pt idx="179">
                  <c:v>17.600000000000001</c:v>
                </c:pt>
                <c:pt idx="180">
                  <c:v>8.3000000000000007</c:v>
                </c:pt>
                <c:pt idx="181">
                  <c:v>27.4</c:v>
                </c:pt>
                <c:pt idx="182">
                  <c:v>29.7</c:v>
                </c:pt>
                <c:pt idx="183">
                  <c:v>71.8</c:v>
                </c:pt>
                <c:pt idx="184">
                  <c:v>30</c:v>
                </c:pt>
                <c:pt idx="185">
                  <c:v>19.600000000000001</c:v>
                </c:pt>
                <c:pt idx="186">
                  <c:v>26.6</c:v>
                </c:pt>
                <c:pt idx="187">
                  <c:v>18.2</c:v>
                </c:pt>
                <c:pt idx="188">
                  <c:v>3.7</c:v>
                </c:pt>
                <c:pt idx="189">
                  <c:v>23.4</c:v>
                </c:pt>
                <c:pt idx="190">
                  <c:v>5.8</c:v>
                </c:pt>
                <c:pt idx="191">
                  <c:v>6</c:v>
                </c:pt>
                <c:pt idx="192">
                  <c:v>31.6</c:v>
                </c:pt>
                <c:pt idx="193">
                  <c:v>3.6</c:v>
                </c:pt>
                <c:pt idx="194">
                  <c:v>6</c:v>
                </c:pt>
                <c:pt idx="195">
                  <c:v>13.8</c:v>
                </c:pt>
                <c:pt idx="196">
                  <c:v>8.1</c:v>
                </c:pt>
                <c:pt idx="197">
                  <c:v>6.4</c:v>
                </c:pt>
                <c:pt idx="198">
                  <c:v>66.2</c:v>
                </c:pt>
                <c:pt idx="199">
                  <c:v>8.6999999999999993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0F-4AA1-9C60-F5E1233F7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159424"/>
        <c:axId val="273238976"/>
      </c:scatterChart>
      <c:valAx>
        <c:axId val="115215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3238976"/>
        <c:crosses val="autoZero"/>
        <c:crossBetween val="midCat"/>
      </c:valAx>
      <c:valAx>
        <c:axId val="27323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52159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51CCA-C635-413E-B460-B35614E471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7E767E-DE17-454E-989E-F841D321F6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Thank you for your attention</a:t>
          </a:r>
          <a:endParaRPr lang="en-US"/>
        </a:p>
      </dgm:t>
    </dgm:pt>
    <dgm:pt modelId="{788B237D-D710-4BEA-A94D-E37E50C10EBA}" type="parTrans" cxnId="{05EB4762-7756-484F-9DDA-74FCEFB38AB5}">
      <dgm:prSet/>
      <dgm:spPr/>
      <dgm:t>
        <a:bodyPr/>
        <a:lstStyle/>
        <a:p>
          <a:endParaRPr lang="en-US"/>
        </a:p>
      </dgm:t>
    </dgm:pt>
    <dgm:pt modelId="{7C377472-5C11-4D9C-B57B-C722CC78CFA2}" type="sibTrans" cxnId="{05EB4762-7756-484F-9DDA-74FCEFB38AB5}">
      <dgm:prSet/>
      <dgm:spPr/>
      <dgm:t>
        <a:bodyPr/>
        <a:lstStyle/>
        <a:p>
          <a:endParaRPr lang="en-US"/>
        </a:p>
      </dgm:t>
    </dgm:pt>
    <dgm:pt modelId="{D3983348-ACDD-4283-A8F1-81F05A1F82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Feel free to give feedback and ask questions</a:t>
          </a:r>
          <a:endParaRPr lang="en-US"/>
        </a:p>
      </dgm:t>
    </dgm:pt>
    <dgm:pt modelId="{87F57ACD-8D61-4851-A0A5-BF8C90D8DB92}" type="parTrans" cxnId="{AC8E5762-53D2-450B-B24B-48511E91588A}">
      <dgm:prSet/>
      <dgm:spPr/>
      <dgm:t>
        <a:bodyPr/>
        <a:lstStyle/>
        <a:p>
          <a:endParaRPr lang="en-US"/>
        </a:p>
      </dgm:t>
    </dgm:pt>
    <dgm:pt modelId="{5E108631-45FE-4B0A-860A-8C882F20008D}" type="sibTrans" cxnId="{AC8E5762-53D2-450B-B24B-48511E91588A}">
      <dgm:prSet/>
      <dgm:spPr/>
      <dgm:t>
        <a:bodyPr/>
        <a:lstStyle/>
        <a:p>
          <a:endParaRPr lang="en-US"/>
        </a:p>
      </dgm:t>
    </dgm:pt>
    <dgm:pt modelId="{F5A4A258-5CA1-4DFA-A433-E22F754377B5}" type="pres">
      <dgm:prSet presAssocID="{43551CCA-C635-413E-B460-B35614E471EF}" presName="root" presStyleCnt="0">
        <dgm:presLayoutVars>
          <dgm:dir/>
          <dgm:resizeHandles val="exact"/>
        </dgm:presLayoutVars>
      </dgm:prSet>
      <dgm:spPr/>
    </dgm:pt>
    <dgm:pt modelId="{E472BC63-2EE3-443B-A10D-1DE4777AEA3C}" type="pres">
      <dgm:prSet presAssocID="{2D7E767E-DE17-454E-989E-F841D321F6D8}" presName="compNode" presStyleCnt="0"/>
      <dgm:spPr/>
    </dgm:pt>
    <dgm:pt modelId="{7ACFDD29-6B67-47C2-A994-900736C68EFD}" type="pres">
      <dgm:prSet presAssocID="{2D7E767E-DE17-454E-989E-F841D321F6D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47FEC80-208B-40D1-9EEB-874E74477E86}" type="pres">
      <dgm:prSet presAssocID="{2D7E767E-DE17-454E-989E-F841D321F6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EEEC6B7-B5ED-47BE-AEB8-B2EA58B4411B}" type="pres">
      <dgm:prSet presAssocID="{2D7E767E-DE17-454E-989E-F841D321F6D8}" presName="spaceRect" presStyleCnt="0"/>
      <dgm:spPr/>
    </dgm:pt>
    <dgm:pt modelId="{E6B21A30-7A6A-4A83-A8A0-A14408713142}" type="pres">
      <dgm:prSet presAssocID="{2D7E767E-DE17-454E-989E-F841D321F6D8}" presName="textRect" presStyleLbl="revTx" presStyleIdx="0" presStyleCnt="2">
        <dgm:presLayoutVars>
          <dgm:chMax val="1"/>
          <dgm:chPref val="1"/>
        </dgm:presLayoutVars>
      </dgm:prSet>
      <dgm:spPr/>
    </dgm:pt>
    <dgm:pt modelId="{D4182FF8-BC12-48F0-BBDB-81BDA3455658}" type="pres">
      <dgm:prSet presAssocID="{7C377472-5C11-4D9C-B57B-C722CC78CFA2}" presName="sibTrans" presStyleCnt="0"/>
      <dgm:spPr/>
    </dgm:pt>
    <dgm:pt modelId="{4C506382-3CDA-47B6-ACF2-30ABF142087B}" type="pres">
      <dgm:prSet presAssocID="{D3983348-ACDD-4283-A8F1-81F05A1F822F}" presName="compNode" presStyleCnt="0"/>
      <dgm:spPr/>
    </dgm:pt>
    <dgm:pt modelId="{B2DC68CB-8AF3-4FA6-9290-23BA72869BEB}" type="pres">
      <dgm:prSet presAssocID="{D3983348-ACDD-4283-A8F1-81F05A1F822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F4803E0-1F9E-4F99-AF7A-AE560C382CB3}" type="pres">
      <dgm:prSet presAssocID="{D3983348-ACDD-4283-A8F1-81F05A1F82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ED69084-DFBF-40B8-A3F1-DCD57E50967A}" type="pres">
      <dgm:prSet presAssocID="{D3983348-ACDD-4283-A8F1-81F05A1F822F}" presName="spaceRect" presStyleCnt="0"/>
      <dgm:spPr/>
    </dgm:pt>
    <dgm:pt modelId="{B24EBD08-CBB4-425D-A414-C160A91193AE}" type="pres">
      <dgm:prSet presAssocID="{D3983348-ACDD-4283-A8F1-81F05A1F82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DBC921-1A80-449A-9CA0-1B3839ABDD61}" type="presOf" srcId="{2D7E767E-DE17-454E-989E-F841D321F6D8}" destId="{E6B21A30-7A6A-4A83-A8A0-A14408713142}" srcOrd="0" destOrd="0" presId="urn:microsoft.com/office/officeart/2018/5/layout/IconLeafLabelList"/>
    <dgm:cxn modelId="{05EB4762-7756-484F-9DDA-74FCEFB38AB5}" srcId="{43551CCA-C635-413E-B460-B35614E471EF}" destId="{2D7E767E-DE17-454E-989E-F841D321F6D8}" srcOrd="0" destOrd="0" parTransId="{788B237D-D710-4BEA-A94D-E37E50C10EBA}" sibTransId="{7C377472-5C11-4D9C-B57B-C722CC78CFA2}"/>
    <dgm:cxn modelId="{AC8E5762-53D2-450B-B24B-48511E91588A}" srcId="{43551CCA-C635-413E-B460-B35614E471EF}" destId="{D3983348-ACDD-4283-A8F1-81F05A1F822F}" srcOrd="1" destOrd="0" parTransId="{87F57ACD-8D61-4851-A0A5-BF8C90D8DB92}" sibTransId="{5E108631-45FE-4B0A-860A-8C882F20008D}"/>
    <dgm:cxn modelId="{3D16E2BC-4F86-4421-898D-22EDC744C297}" type="presOf" srcId="{43551CCA-C635-413E-B460-B35614E471EF}" destId="{F5A4A258-5CA1-4DFA-A433-E22F754377B5}" srcOrd="0" destOrd="0" presId="urn:microsoft.com/office/officeart/2018/5/layout/IconLeafLabelList"/>
    <dgm:cxn modelId="{4DA5B1F0-4186-4E8A-A87C-0B986A53CACB}" type="presOf" srcId="{D3983348-ACDD-4283-A8F1-81F05A1F822F}" destId="{B24EBD08-CBB4-425D-A414-C160A91193AE}" srcOrd="0" destOrd="0" presId="urn:microsoft.com/office/officeart/2018/5/layout/IconLeafLabelList"/>
    <dgm:cxn modelId="{A140A7A6-5111-4217-97A9-748A14FB36D0}" type="presParOf" srcId="{F5A4A258-5CA1-4DFA-A433-E22F754377B5}" destId="{E472BC63-2EE3-443B-A10D-1DE4777AEA3C}" srcOrd="0" destOrd="0" presId="urn:microsoft.com/office/officeart/2018/5/layout/IconLeafLabelList"/>
    <dgm:cxn modelId="{CB5ED8DD-890B-47B0-B428-B8C8E8555E77}" type="presParOf" srcId="{E472BC63-2EE3-443B-A10D-1DE4777AEA3C}" destId="{7ACFDD29-6B67-47C2-A994-900736C68EFD}" srcOrd="0" destOrd="0" presId="urn:microsoft.com/office/officeart/2018/5/layout/IconLeafLabelList"/>
    <dgm:cxn modelId="{1793383B-22AB-46BE-BBE5-8E5697611168}" type="presParOf" srcId="{E472BC63-2EE3-443B-A10D-1DE4777AEA3C}" destId="{647FEC80-208B-40D1-9EEB-874E74477E86}" srcOrd="1" destOrd="0" presId="urn:microsoft.com/office/officeart/2018/5/layout/IconLeafLabelList"/>
    <dgm:cxn modelId="{B85108EB-6E43-4D4A-9A0F-AF9AE7308D4D}" type="presParOf" srcId="{E472BC63-2EE3-443B-A10D-1DE4777AEA3C}" destId="{CEEEC6B7-B5ED-47BE-AEB8-B2EA58B4411B}" srcOrd="2" destOrd="0" presId="urn:microsoft.com/office/officeart/2018/5/layout/IconLeafLabelList"/>
    <dgm:cxn modelId="{A579F5D4-7692-4C1E-8411-2ECA9D1AB666}" type="presParOf" srcId="{E472BC63-2EE3-443B-A10D-1DE4777AEA3C}" destId="{E6B21A30-7A6A-4A83-A8A0-A14408713142}" srcOrd="3" destOrd="0" presId="urn:microsoft.com/office/officeart/2018/5/layout/IconLeafLabelList"/>
    <dgm:cxn modelId="{61B966B0-749C-4218-B3CD-5D74D07B6538}" type="presParOf" srcId="{F5A4A258-5CA1-4DFA-A433-E22F754377B5}" destId="{D4182FF8-BC12-48F0-BBDB-81BDA3455658}" srcOrd="1" destOrd="0" presId="urn:microsoft.com/office/officeart/2018/5/layout/IconLeafLabelList"/>
    <dgm:cxn modelId="{4DD1FAA4-A189-44D9-9915-AC332494A655}" type="presParOf" srcId="{F5A4A258-5CA1-4DFA-A433-E22F754377B5}" destId="{4C506382-3CDA-47B6-ACF2-30ABF142087B}" srcOrd="2" destOrd="0" presId="urn:microsoft.com/office/officeart/2018/5/layout/IconLeafLabelList"/>
    <dgm:cxn modelId="{A5A5AD71-A433-4E18-ACA6-EBDACAAD8724}" type="presParOf" srcId="{4C506382-3CDA-47B6-ACF2-30ABF142087B}" destId="{B2DC68CB-8AF3-4FA6-9290-23BA72869BEB}" srcOrd="0" destOrd="0" presId="urn:microsoft.com/office/officeart/2018/5/layout/IconLeafLabelList"/>
    <dgm:cxn modelId="{9D07E29C-A82E-4D6F-B464-FC64A5C1ECA5}" type="presParOf" srcId="{4C506382-3CDA-47B6-ACF2-30ABF142087B}" destId="{8F4803E0-1F9E-4F99-AF7A-AE560C382CB3}" srcOrd="1" destOrd="0" presId="urn:microsoft.com/office/officeart/2018/5/layout/IconLeafLabelList"/>
    <dgm:cxn modelId="{16536723-4A36-42BD-A6D6-AE19E981071F}" type="presParOf" srcId="{4C506382-3CDA-47B6-ACF2-30ABF142087B}" destId="{EED69084-DFBF-40B8-A3F1-DCD57E50967A}" srcOrd="2" destOrd="0" presId="urn:microsoft.com/office/officeart/2018/5/layout/IconLeafLabelList"/>
    <dgm:cxn modelId="{DBAEDB6E-1FA7-4124-9AFA-B6BBAE644E07}" type="presParOf" srcId="{4C506382-3CDA-47B6-ACF2-30ABF142087B}" destId="{B24EBD08-CBB4-425D-A414-C160A91193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FDD29-6B67-47C2-A994-900736C68EFD}">
      <dsp:nvSpPr>
        <dsp:cNvPr id="0" name=""/>
        <dsp:cNvSpPr/>
      </dsp:nvSpPr>
      <dsp:spPr>
        <a:xfrm>
          <a:off x="204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EC80-208B-40D1-9EEB-874E74477E86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1A30-7A6A-4A83-A8A0-A14408713142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Thank you for your attention</a:t>
          </a:r>
          <a:endParaRPr lang="en-US" sz="1900" kern="1200"/>
        </a:p>
      </dsp:txBody>
      <dsp:txXfrm>
        <a:off x="1338228" y="3372473"/>
        <a:ext cx="3600000" cy="720000"/>
      </dsp:txXfrm>
    </dsp:sp>
    <dsp:sp modelId="{B2DC68CB-8AF3-4FA6-9290-23BA72869BEB}">
      <dsp:nvSpPr>
        <dsp:cNvPr id="0" name=""/>
        <dsp:cNvSpPr/>
      </dsp:nvSpPr>
      <dsp:spPr>
        <a:xfrm>
          <a:off x="627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803E0-1F9E-4F99-AF7A-AE560C382CB3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BD08-CBB4-425D-A414-C160A91193AE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Feel free to give feedback and ask questions</a:t>
          </a:r>
          <a:endParaRPr lang="en-US" sz="1900" kern="1200"/>
        </a:p>
      </dsp:txBody>
      <dsp:txXfrm>
        <a:off x="5568228" y="33724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2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7512357-BB0F-F1CB-97CF-54892700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8FD7C-F174-E0A8-3744-CE1E17A2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Impact of Media channels on Sales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A6233-022F-8F44-7560-4BA8859F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by Mohamed </a:t>
            </a:r>
            <a:r>
              <a:rPr lang="en-US" sz="2000" dirty="0" err="1">
                <a:solidFill>
                  <a:schemeClr val="bg1"/>
                </a:solidFill>
              </a:rPr>
              <a:t>Majd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Ayadi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600" dirty="0" err="1"/>
              <a:t>Significance</a:t>
            </a:r>
            <a:r>
              <a:rPr lang="fr-FR" sz="2600" dirty="0"/>
              <a:t> </a:t>
            </a:r>
            <a:r>
              <a:rPr lang="fr-FR" sz="2600" dirty="0" err="1"/>
              <a:t>study</a:t>
            </a:r>
            <a:r>
              <a:rPr lang="fr-FR" sz="2600" dirty="0"/>
              <a:t> of </a:t>
            </a:r>
            <a:r>
              <a:rPr lang="fr-FR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Radio Ad Budget ($)</a:t>
            </a:r>
            <a:br>
              <a:rPr lang="fr-FR" sz="2600" b="0" i="0" u="none" strike="noStrike" dirty="0">
                <a:effectLst/>
                <a:latin typeface="Arial" panose="020B0604020202020204" pitchFamily="34" charset="0"/>
              </a:rPr>
            </a:br>
            <a:endParaRPr lang="fr-FR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H0 :  a</a:t>
            </a:r>
            <a:r>
              <a:rPr lang="fr-FR" sz="1800" b="0" i="0" u="none" strike="noStrike" baseline="-250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     H1 : a</a:t>
            </a:r>
            <a:r>
              <a:rPr lang="fr-FR" sz="1800" baseline="-25000" dirty="0">
                <a:solidFill>
                  <a:srgbClr val="000000"/>
                </a:solidFill>
                <a:latin typeface="Aptos Narrow" panose="020B0004020202020204" pitchFamily="34" charset="0"/>
              </a:rPr>
              <a:t>2</a:t>
            </a:r>
            <a:r>
              <a:rPr lang="fr-FR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!= 0 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1,50534E-54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&lt;&lt; 5%</a:t>
            </a:r>
          </a:p>
          <a:p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reject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Radio Ad Budget ($) has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Radio Ad Budget ($)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raises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0,188530017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while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holding all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constant</a:t>
            </a:r>
            <a:endParaRPr lang="fr-FR" sz="1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269C20-0EA8-4B00-6AFF-87B9E3C595DC}"/>
              </a:ext>
            </a:extLst>
          </p:cNvPr>
          <p:cNvGraphicFramePr>
            <a:graphicFrameLocks/>
          </p:cNvGraphicFramePr>
          <p:nvPr/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547789-2D63-03A0-7976-9D0FB7EB3E4F}"/>
              </a:ext>
            </a:extLst>
          </p:cNvPr>
          <p:cNvSpPr txBox="1"/>
          <p:nvPr/>
        </p:nvSpPr>
        <p:spPr>
          <a:xfrm>
            <a:off x="6588807" y="6272613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Good line fit </a:t>
            </a:r>
          </a:p>
        </p:txBody>
      </p:sp>
    </p:spTree>
    <p:extLst>
      <p:ext uri="{BB962C8B-B14F-4D97-AF65-F5344CB8AC3E}">
        <p14:creationId xmlns:p14="http://schemas.microsoft.com/office/powerpoint/2010/main" val="45747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Significance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of </a:t>
            </a:r>
            <a:r>
              <a:rPr lang="fr-FR" sz="24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2400" b="0" i="0" u="none" strike="noStrike" dirty="0">
                <a:effectLst/>
                <a:latin typeface="Aptos Narrow" panose="020B0004020202020204" pitchFamily="34" charset="0"/>
              </a:rPr>
              <a:t> Ad Budget ($)</a:t>
            </a:r>
            <a:br>
              <a:rPr lang="fr-FR" sz="2400" b="0" i="0" u="none" strike="noStrike" dirty="0">
                <a:effectLst/>
                <a:latin typeface="Arial" panose="020B0604020202020204" pitchFamily="34" charset="0"/>
              </a:rPr>
            </a:br>
            <a:endParaRPr lang="fr-FR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H0 : a</a:t>
            </a:r>
            <a:r>
              <a:rPr lang="fr-FR" sz="1700" b="0" i="0" u="none" strike="noStrike" baseline="-25000" dirty="0">
                <a:effectLst/>
                <a:latin typeface="Aptos Narrow" panose="020B0004020202020204" pitchFamily="34" charset="0"/>
              </a:rPr>
              <a:t>3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</a:rPr>
              <a:t>      H1 : a</a:t>
            </a:r>
            <a:r>
              <a:rPr lang="fr-FR" sz="1700" baseline="-25000" dirty="0">
                <a:latin typeface="Aptos Narrow" panose="020B0004020202020204" pitchFamily="34" charset="0"/>
              </a:rPr>
              <a:t>3</a:t>
            </a:r>
            <a:r>
              <a:rPr lang="fr-FR" sz="1700" dirty="0">
                <a:latin typeface="Aptos Narrow" panose="020B0004020202020204" pitchFamily="34" charset="0"/>
              </a:rPr>
              <a:t> != 0</a:t>
            </a:r>
            <a:endParaRPr lang="fr-FR" sz="1700" b="0" i="0" u="none" strike="noStrike" dirty="0">
              <a:effectLst/>
              <a:latin typeface="Aptos Narrow" panose="020B0004020202020204" pitchFamily="34" charset="0"/>
            </a:endParaRPr>
          </a:p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0,85991505 </a:t>
            </a:r>
            <a:r>
              <a:rPr lang="fr-FR" sz="1700" dirty="0">
                <a:latin typeface="Aptos Narrow" panose="020B0004020202020204" pitchFamily="34" charset="0"/>
              </a:rPr>
              <a:t>&gt;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5%</a:t>
            </a:r>
          </a:p>
          <a:p>
            <a:r>
              <a:rPr lang="fr-FR" sz="1700" dirty="0" err="1">
                <a:latin typeface="Aptos Narrow" panose="020B0004020202020204" pitchFamily="34" charset="0"/>
              </a:rPr>
              <a:t>We</a:t>
            </a:r>
            <a:r>
              <a:rPr lang="fr-FR" sz="1700" dirty="0">
                <a:latin typeface="Aptos Narrow" panose="020B0004020202020204" pitchFamily="34" charset="0"/>
              </a:rPr>
              <a:t> fail to </a:t>
            </a:r>
            <a:r>
              <a:rPr lang="fr-FR" sz="1700" dirty="0" err="1">
                <a:latin typeface="Aptos Narrow" panose="020B0004020202020204" pitchFamily="34" charset="0"/>
              </a:rPr>
              <a:t>reject</a:t>
            </a:r>
            <a:r>
              <a:rPr lang="fr-FR" sz="1700" dirty="0">
                <a:latin typeface="Aptos Narrow" panose="020B0004020202020204" pitchFamily="34" charset="0"/>
              </a:rPr>
              <a:t> </a:t>
            </a:r>
            <a:endParaRPr lang="fr-FR" sz="1700" b="0" i="0" u="none" strike="noStrike" dirty="0">
              <a:effectLst/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Ad Budget ($)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doesn’t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have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TV Ad Budget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decreases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0,001037493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while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holding all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constant</a:t>
            </a:r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>
              <a:latin typeface="Aptos Narrow" panose="020B0004020202020204" pitchFamily="34" charset="0"/>
              <a:sym typeface="Wingdings" panose="05000000000000000000" pitchFamily="2" charset="2"/>
            </a:endParaRPr>
          </a:p>
          <a:p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65B66B-6403-C2C9-9715-F5B63386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044176"/>
              </p:ext>
            </p:extLst>
          </p:nvPr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DFD778-C59C-4ECF-198B-1C465B94B9EF}"/>
              </a:ext>
            </a:extLst>
          </p:cNvPr>
          <p:cNvSpPr txBox="1"/>
          <p:nvPr/>
        </p:nvSpPr>
        <p:spPr>
          <a:xfrm>
            <a:off x="6588807" y="6272613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Poor line fit </a:t>
            </a:r>
          </a:p>
        </p:txBody>
      </p:sp>
    </p:spTree>
    <p:extLst>
      <p:ext uri="{BB962C8B-B14F-4D97-AF65-F5344CB8AC3E}">
        <p14:creationId xmlns:p14="http://schemas.microsoft.com/office/powerpoint/2010/main" val="11620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92C4-6485-E41C-A824-F592724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Rcommendations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FDC807-041A-29B8-3D7D-6AE9785A317F}"/>
              </a:ext>
            </a:extLst>
          </p:cNvPr>
          <p:cNvGrpSpPr/>
          <p:nvPr/>
        </p:nvGrpSpPr>
        <p:grpSpPr>
          <a:xfrm>
            <a:off x="1115568" y="2478474"/>
            <a:ext cx="10168127" cy="1055221"/>
            <a:chOff x="1115568" y="2478474"/>
            <a:chExt cx="10168127" cy="10552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A14074-C35B-43F6-42AE-CE0335CDF540}"/>
                </a:ext>
              </a:extLst>
            </p:cNvPr>
            <p:cNvSpPr/>
            <p:nvPr/>
          </p:nvSpPr>
          <p:spPr>
            <a:xfrm>
              <a:off x="1115568" y="2478474"/>
              <a:ext cx="10168127" cy="10552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u="sng"/>
            </a:p>
          </p:txBody>
        </p:sp>
        <p:sp>
          <p:nvSpPr>
            <p:cNvPr id="5" name="Rectangle 4" descr="Newspaper">
              <a:extLst>
                <a:ext uri="{FF2B5EF4-FFF2-40B4-BE49-F238E27FC236}">
                  <a16:creationId xmlns:a16="http://schemas.microsoft.com/office/drawing/2014/main" id="{309C341F-180D-CE04-B0D6-51B6D3DD77CF}"/>
                </a:ext>
              </a:extLst>
            </p:cNvPr>
            <p:cNvSpPr/>
            <p:nvPr/>
          </p:nvSpPr>
          <p:spPr>
            <a:xfrm>
              <a:off x="1434772" y="2715899"/>
              <a:ext cx="580371" cy="58037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u="sng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5AA504-2BE4-D2A7-B843-1159E59271C7}"/>
                </a:ext>
              </a:extLst>
            </p:cNvPr>
            <p:cNvSpPr/>
            <p:nvPr/>
          </p:nvSpPr>
          <p:spPr>
            <a:xfrm>
              <a:off x="2334348" y="2478474"/>
              <a:ext cx="8949347" cy="1055221"/>
            </a:xfrm>
            <a:custGeom>
              <a:avLst/>
              <a:gdLst>
                <a:gd name="connsiteX0" fmla="*/ 0 w 8949347"/>
                <a:gd name="connsiteY0" fmla="*/ 0 h 1055221"/>
                <a:gd name="connsiteX1" fmla="*/ 8949347 w 8949347"/>
                <a:gd name="connsiteY1" fmla="*/ 0 h 1055221"/>
                <a:gd name="connsiteX2" fmla="*/ 8949347 w 8949347"/>
                <a:gd name="connsiteY2" fmla="*/ 1055221 h 1055221"/>
                <a:gd name="connsiteX3" fmla="*/ 0 w 8949347"/>
                <a:gd name="connsiteY3" fmla="*/ 1055221 h 1055221"/>
                <a:gd name="connsiteX4" fmla="*/ 0 w 8949347"/>
                <a:gd name="connsiteY4" fmla="*/ 0 h 105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9347" h="1055221">
                  <a:moveTo>
                    <a:pt x="0" y="0"/>
                  </a:moveTo>
                  <a:lnTo>
                    <a:pt x="8949347" y="0"/>
                  </a:lnTo>
                  <a:lnTo>
                    <a:pt x="8949347" y="1055221"/>
                  </a:lnTo>
                  <a:lnTo>
                    <a:pt x="0" y="1055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78" tIns="111678" rIns="111678" bIns="111678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 err="1"/>
                <a:t>We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should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cut</a:t>
              </a:r>
              <a:r>
                <a:rPr lang="fr-FR" sz="1800" kern="1200" dirty="0"/>
                <a:t> the </a:t>
              </a:r>
              <a:r>
                <a:rPr lang="fr-FR" sz="1800" b="0" i="0" kern="1200" dirty="0" err="1"/>
                <a:t>Newspaper</a:t>
              </a:r>
              <a:r>
                <a:rPr lang="fr-FR" sz="1800" b="0" i="0" kern="1200" dirty="0"/>
                <a:t> Ad Budget </a:t>
              </a:r>
              <a:r>
                <a:rPr lang="fr-FR" sz="1800" b="0" i="0" kern="1200" dirty="0" err="1"/>
                <a:t>since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any</a:t>
              </a:r>
              <a:r>
                <a:rPr lang="fr-FR" sz="1800" b="0" i="0" kern="1200" dirty="0"/>
                <a:t> dollars put or </a:t>
              </a:r>
              <a:r>
                <a:rPr lang="fr-FR" sz="1800" b="0" i="0" kern="1200" dirty="0" err="1"/>
                <a:t>invested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into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it</a:t>
              </a:r>
              <a:r>
                <a:rPr lang="fr-FR" sz="1800" b="0" i="0" kern="1200" dirty="0"/>
                <a:t> leads to </a:t>
              </a:r>
              <a:r>
                <a:rPr lang="fr-FR" sz="1800" b="0" i="0" kern="1200" dirty="0" err="1"/>
                <a:t>negative</a:t>
              </a:r>
              <a:r>
                <a:rPr lang="fr-FR" sz="1800" b="0" i="0" kern="1200" dirty="0"/>
                <a:t> influence on Sales ($)</a:t>
              </a:r>
              <a:endParaRPr lang="en-US" sz="18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F6C80C-8479-343F-0FFE-51D54B6AC90B}"/>
              </a:ext>
            </a:extLst>
          </p:cNvPr>
          <p:cNvGrpSpPr/>
          <p:nvPr/>
        </p:nvGrpSpPr>
        <p:grpSpPr>
          <a:xfrm>
            <a:off x="1115568" y="3797501"/>
            <a:ext cx="10168127" cy="1055221"/>
            <a:chOff x="1115568" y="3797501"/>
            <a:chExt cx="10168127" cy="10552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FDAF2E-2E61-DC35-9FD0-226D24465C31}"/>
                </a:ext>
              </a:extLst>
            </p:cNvPr>
            <p:cNvSpPr/>
            <p:nvPr/>
          </p:nvSpPr>
          <p:spPr>
            <a:xfrm>
              <a:off x="1115568" y="3797501"/>
              <a:ext cx="10168127" cy="10552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Rectangle 8" descr="Television">
              <a:extLst>
                <a:ext uri="{FF2B5EF4-FFF2-40B4-BE49-F238E27FC236}">
                  <a16:creationId xmlns:a16="http://schemas.microsoft.com/office/drawing/2014/main" id="{2DA84A7F-2192-29DF-A0DF-6FCB298041E1}"/>
                </a:ext>
              </a:extLst>
            </p:cNvPr>
            <p:cNvSpPr/>
            <p:nvPr/>
          </p:nvSpPr>
          <p:spPr>
            <a:xfrm>
              <a:off x="1434772" y="4034926"/>
              <a:ext cx="580371" cy="58037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BFBDF8-CD37-8168-6014-450F3BF711F0}"/>
                </a:ext>
              </a:extLst>
            </p:cNvPr>
            <p:cNvSpPr/>
            <p:nvPr/>
          </p:nvSpPr>
          <p:spPr>
            <a:xfrm>
              <a:off x="2334348" y="3797501"/>
              <a:ext cx="8949347" cy="1055221"/>
            </a:xfrm>
            <a:custGeom>
              <a:avLst/>
              <a:gdLst>
                <a:gd name="connsiteX0" fmla="*/ 0 w 8949347"/>
                <a:gd name="connsiteY0" fmla="*/ 0 h 1055221"/>
                <a:gd name="connsiteX1" fmla="*/ 8949347 w 8949347"/>
                <a:gd name="connsiteY1" fmla="*/ 0 h 1055221"/>
                <a:gd name="connsiteX2" fmla="*/ 8949347 w 8949347"/>
                <a:gd name="connsiteY2" fmla="*/ 1055221 h 1055221"/>
                <a:gd name="connsiteX3" fmla="*/ 0 w 8949347"/>
                <a:gd name="connsiteY3" fmla="*/ 1055221 h 1055221"/>
                <a:gd name="connsiteX4" fmla="*/ 0 w 8949347"/>
                <a:gd name="connsiteY4" fmla="*/ 0 h 105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9347" h="1055221">
                  <a:moveTo>
                    <a:pt x="0" y="0"/>
                  </a:moveTo>
                  <a:lnTo>
                    <a:pt x="8949347" y="0"/>
                  </a:lnTo>
                  <a:lnTo>
                    <a:pt x="8949347" y="1055221"/>
                  </a:lnTo>
                  <a:lnTo>
                    <a:pt x="0" y="1055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78" tIns="111678" rIns="111678" bIns="111678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Even </a:t>
              </a:r>
              <a:r>
                <a:rPr lang="fr-FR" sz="1800" kern="1200" dirty="0" err="1"/>
                <a:t>though</a:t>
              </a:r>
              <a:r>
                <a:rPr lang="fr-FR" sz="1800" kern="1200" dirty="0"/>
                <a:t>, TV Ad Budget has a </a:t>
              </a:r>
              <a:r>
                <a:rPr lang="fr-FR" sz="1800" kern="1200" dirty="0" err="1"/>
                <a:t>significant</a:t>
              </a:r>
              <a:r>
                <a:rPr lang="fr-FR" sz="1800" kern="1200" dirty="0"/>
                <a:t> impact on Sales ($), </a:t>
              </a:r>
              <a:r>
                <a:rPr lang="fr-FR" sz="1800" kern="1200" dirty="0" err="1"/>
                <a:t>this</a:t>
              </a:r>
              <a:r>
                <a:rPr lang="fr-FR" sz="1800" kern="1200" dirty="0"/>
                <a:t> influence </a:t>
              </a:r>
              <a:r>
                <a:rPr lang="fr-FR" sz="1800" kern="1200" dirty="0" err="1"/>
                <a:t>is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very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low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which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means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we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should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lower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our</a:t>
              </a:r>
              <a:r>
                <a:rPr lang="fr-FR" sz="1800" kern="1200" dirty="0"/>
                <a:t> budget </a:t>
              </a:r>
              <a:r>
                <a:rPr lang="fr-FR" sz="1800" kern="1200" dirty="0" err="1"/>
                <a:t>invested</a:t>
              </a:r>
              <a:r>
                <a:rPr lang="fr-FR" sz="1800" kern="1200" dirty="0"/>
                <a:t> in Tv Ad and </a:t>
              </a:r>
              <a:r>
                <a:rPr lang="fr-FR" sz="1800" kern="1200" dirty="0" err="1"/>
                <a:t>allocate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that</a:t>
              </a:r>
              <a:r>
                <a:rPr lang="fr-FR" sz="1800" kern="1200" dirty="0"/>
                <a:t> money to a </a:t>
              </a:r>
              <a:r>
                <a:rPr lang="fr-FR" sz="1800" kern="1200" dirty="0" err="1"/>
                <a:t>channle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with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better</a:t>
              </a:r>
              <a:r>
                <a:rPr lang="fr-FR" sz="1800" kern="1200" dirty="0"/>
                <a:t> ROI contribution to Sales</a:t>
              </a:r>
              <a:endParaRPr lang="en-US" sz="18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F66B38-3EBE-1874-5D22-02608BEC98FF}"/>
              </a:ext>
            </a:extLst>
          </p:cNvPr>
          <p:cNvGrpSpPr/>
          <p:nvPr/>
        </p:nvGrpSpPr>
        <p:grpSpPr>
          <a:xfrm>
            <a:off x="1115568" y="5116527"/>
            <a:ext cx="10168127" cy="1055221"/>
            <a:chOff x="1115568" y="5116527"/>
            <a:chExt cx="10168127" cy="105522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951C9C-F415-A9B3-7C4F-AAE9CA205E72}"/>
                </a:ext>
              </a:extLst>
            </p:cNvPr>
            <p:cNvSpPr/>
            <p:nvPr/>
          </p:nvSpPr>
          <p:spPr>
            <a:xfrm>
              <a:off x="1115568" y="5116527"/>
              <a:ext cx="10168127" cy="10552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Rectangle 11" descr="Advertising">
              <a:extLst>
                <a:ext uri="{FF2B5EF4-FFF2-40B4-BE49-F238E27FC236}">
                  <a16:creationId xmlns:a16="http://schemas.microsoft.com/office/drawing/2014/main" id="{AD862842-42CB-C1B0-18EA-EACF5FE638DD}"/>
                </a:ext>
              </a:extLst>
            </p:cNvPr>
            <p:cNvSpPr/>
            <p:nvPr/>
          </p:nvSpPr>
          <p:spPr>
            <a:xfrm>
              <a:off x="1434772" y="5353952"/>
              <a:ext cx="580371" cy="580371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5E9763-F64D-6313-F642-66F78781BF65}"/>
                </a:ext>
              </a:extLst>
            </p:cNvPr>
            <p:cNvSpPr/>
            <p:nvPr/>
          </p:nvSpPr>
          <p:spPr>
            <a:xfrm>
              <a:off x="2334348" y="5116527"/>
              <a:ext cx="8949347" cy="1055221"/>
            </a:xfrm>
            <a:custGeom>
              <a:avLst/>
              <a:gdLst>
                <a:gd name="connsiteX0" fmla="*/ 0 w 8949347"/>
                <a:gd name="connsiteY0" fmla="*/ 0 h 1055221"/>
                <a:gd name="connsiteX1" fmla="*/ 8949347 w 8949347"/>
                <a:gd name="connsiteY1" fmla="*/ 0 h 1055221"/>
                <a:gd name="connsiteX2" fmla="*/ 8949347 w 8949347"/>
                <a:gd name="connsiteY2" fmla="*/ 1055221 h 1055221"/>
                <a:gd name="connsiteX3" fmla="*/ 0 w 8949347"/>
                <a:gd name="connsiteY3" fmla="*/ 1055221 h 1055221"/>
                <a:gd name="connsiteX4" fmla="*/ 0 w 8949347"/>
                <a:gd name="connsiteY4" fmla="*/ 0 h 105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9347" h="1055221">
                  <a:moveTo>
                    <a:pt x="0" y="0"/>
                  </a:moveTo>
                  <a:lnTo>
                    <a:pt x="8949347" y="0"/>
                  </a:lnTo>
                  <a:lnTo>
                    <a:pt x="8949347" y="1055221"/>
                  </a:lnTo>
                  <a:lnTo>
                    <a:pt x="0" y="1055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78" tIns="111678" rIns="111678" bIns="111678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 err="1"/>
                <a:t>It’s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advisable</a:t>
              </a:r>
              <a:r>
                <a:rPr lang="fr-FR" sz="1800" kern="1200" dirty="0"/>
                <a:t> to </a:t>
              </a:r>
              <a:r>
                <a:rPr lang="fr-FR" sz="1800" kern="1200" dirty="0" err="1"/>
                <a:t>invest</a:t>
              </a:r>
              <a:r>
                <a:rPr lang="fr-FR" sz="1800" kern="1200" dirty="0"/>
                <a:t> </a:t>
              </a:r>
              <a:r>
                <a:rPr lang="fr-FR" sz="1800" kern="1200" dirty="0" err="1"/>
                <a:t>most</a:t>
              </a:r>
              <a:r>
                <a:rPr lang="fr-FR" sz="1800" kern="1200" dirty="0"/>
                <a:t> of the budget in </a:t>
              </a:r>
              <a:r>
                <a:rPr lang="fr-FR" sz="1800" b="0" i="0" kern="1200" dirty="0"/>
                <a:t>Radio Ad. It </a:t>
              </a:r>
              <a:r>
                <a:rPr lang="fr-FR" sz="1800" b="0" i="0" kern="1200" dirty="0" err="1"/>
                <a:t>seems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that</a:t>
              </a:r>
              <a:r>
                <a:rPr lang="fr-FR" sz="1800" b="0" i="0" kern="1200" dirty="0"/>
                <a:t> the </a:t>
              </a:r>
              <a:r>
                <a:rPr lang="fr-FR" sz="1800" b="0" i="0" kern="1200" dirty="0" err="1"/>
                <a:t>company’s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target</a:t>
              </a:r>
              <a:r>
                <a:rPr lang="fr-FR" sz="1800" b="0" i="0" kern="1200" dirty="0"/>
                <a:t> audience </a:t>
              </a:r>
              <a:r>
                <a:rPr lang="fr-FR" sz="1800" b="0" i="0" kern="1200" dirty="0" err="1"/>
                <a:t>is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better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influenced</a:t>
              </a:r>
              <a:r>
                <a:rPr lang="fr-FR" sz="1800" b="0" i="0" kern="1200" dirty="0"/>
                <a:t> to </a:t>
              </a:r>
              <a:r>
                <a:rPr lang="fr-FR" sz="1800" b="0" i="0" kern="1200" dirty="0" err="1"/>
                <a:t>spend</a:t>
              </a:r>
              <a:r>
                <a:rPr lang="fr-FR" sz="1800" b="0" i="0" kern="1200" dirty="0"/>
                <a:t> and </a:t>
              </a:r>
              <a:r>
                <a:rPr lang="fr-FR" sz="1800" b="0" i="0" kern="1200" dirty="0" err="1"/>
                <a:t>buy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from</a:t>
              </a:r>
              <a:r>
                <a:rPr lang="fr-FR" sz="1800" b="0" i="0" kern="1200" dirty="0"/>
                <a:t> the </a:t>
              </a:r>
              <a:r>
                <a:rPr lang="fr-FR" sz="1800" b="0" i="0" kern="1200" dirty="0" err="1"/>
                <a:t>company</a:t>
              </a:r>
              <a:r>
                <a:rPr lang="fr-FR" sz="1800" b="0" i="0" kern="1200" dirty="0"/>
                <a:t> if </a:t>
              </a:r>
              <a:r>
                <a:rPr lang="fr-FR" sz="1800" b="0" i="0" kern="1200" dirty="0" err="1"/>
                <a:t>they</a:t>
              </a:r>
              <a:r>
                <a:rPr lang="fr-FR" sz="1800" b="0" i="0" kern="1200" dirty="0"/>
                <a:t> </a:t>
              </a:r>
              <a:r>
                <a:rPr lang="fr-FR" sz="1800" b="0" i="0" kern="1200" dirty="0" err="1"/>
                <a:t>listen</a:t>
              </a:r>
              <a:r>
                <a:rPr lang="fr-FR" sz="1800" b="0" i="0" kern="1200" dirty="0"/>
                <a:t> to </a:t>
              </a:r>
              <a:r>
                <a:rPr lang="fr-FR" sz="1800" b="0" i="0" kern="1200" dirty="0" err="1"/>
                <a:t>its</a:t>
              </a:r>
              <a:r>
                <a:rPr lang="fr-FR" sz="1800" b="0" i="0" kern="1200" dirty="0"/>
                <a:t> Radio Ad </a:t>
              </a:r>
              <a:r>
                <a:rPr lang="fr-FR" sz="1800" b="0" i="0" kern="1200" dirty="0" err="1"/>
                <a:t>campaign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36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E4E24-3D61-6471-57E4-3FA728D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anchor="b">
            <a:normAutofit/>
          </a:bodyPr>
          <a:lstStyle/>
          <a:p>
            <a:r>
              <a:rPr lang="fr-FR" sz="3400" dirty="0"/>
              <a:t>Conclusion</a:t>
            </a:r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6A33FEA9-994B-28B5-49ED-D184E8A8F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1" r="15398" b="-2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0922-9B20-2D45-E3CA-8CB895AC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46295" cy="3492868"/>
          </a:xfrm>
        </p:spPr>
        <p:txBody>
          <a:bodyPr>
            <a:normAutofit/>
          </a:bodyPr>
          <a:lstStyle/>
          <a:p>
            <a:r>
              <a:rPr lang="fr-FR" sz="1700" dirty="0"/>
              <a:t>The multiple </a:t>
            </a:r>
            <a:r>
              <a:rPr lang="fr-FR" sz="1700" dirty="0" err="1"/>
              <a:t>linear</a:t>
            </a:r>
            <a:r>
              <a:rPr lang="fr-FR" sz="1700" dirty="0"/>
              <a:t> </a:t>
            </a:r>
            <a:r>
              <a:rPr lang="fr-FR" sz="1700" dirty="0" err="1"/>
              <a:t>regression</a:t>
            </a:r>
            <a:r>
              <a:rPr lang="fr-FR" sz="1700" dirty="0"/>
              <a:t> model </a:t>
            </a:r>
            <a:r>
              <a:rPr lang="fr-FR" sz="1700" dirty="0" err="1"/>
              <a:t>allows</a:t>
            </a:r>
            <a:r>
              <a:rPr lang="fr-FR" sz="1700" dirty="0"/>
              <a:t> us to </a:t>
            </a:r>
            <a:r>
              <a:rPr lang="fr-FR" sz="1700" dirty="0" err="1"/>
              <a:t>study</a:t>
            </a:r>
            <a:r>
              <a:rPr lang="fr-FR" sz="1700" dirty="0"/>
              <a:t> the impact of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TV Ad Budget ($), Radio Ad Budget ($) and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Ad Budget ($) on Sales ($)</a:t>
            </a:r>
          </a:p>
          <a:p>
            <a:r>
              <a:rPr lang="fr-FR" sz="1700" dirty="0">
                <a:latin typeface="Aptos Narrow" panose="020B0004020202020204" pitchFamily="34" charset="0"/>
              </a:rPr>
              <a:t>This model </a:t>
            </a:r>
            <a:r>
              <a:rPr lang="fr-FR" sz="1700" dirty="0" err="1">
                <a:latin typeface="Aptos Narrow" panose="020B0004020202020204" pitchFamily="34" charset="0"/>
              </a:rPr>
              <a:t>enabled</a:t>
            </a:r>
            <a:r>
              <a:rPr lang="fr-FR" sz="1700" dirty="0">
                <a:latin typeface="Aptos Narrow" panose="020B0004020202020204" pitchFamily="34" charset="0"/>
              </a:rPr>
              <a:t> us to </a:t>
            </a:r>
            <a:r>
              <a:rPr lang="fr-FR" sz="1700" dirty="0" err="1">
                <a:latin typeface="Aptos Narrow" panose="020B0004020202020204" pitchFamily="34" charset="0"/>
              </a:rPr>
              <a:t>evaluate</a:t>
            </a:r>
            <a:r>
              <a:rPr lang="fr-FR" sz="1700" dirty="0">
                <a:latin typeface="Aptos Narrow" panose="020B0004020202020204" pitchFamily="34" charset="0"/>
              </a:rPr>
              <a:t> the impact of </a:t>
            </a:r>
            <a:r>
              <a:rPr lang="fr-FR" sz="1700" dirty="0" err="1">
                <a:latin typeface="Aptos Narrow" panose="020B0004020202020204" pitchFamily="34" charset="0"/>
              </a:rPr>
              <a:t>these</a:t>
            </a:r>
            <a:r>
              <a:rPr lang="fr-FR" sz="1700" dirty="0">
                <a:latin typeface="Aptos Narrow" panose="020B0004020202020204" pitchFamily="34" charset="0"/>
              </a:rPr>
              <a:t> 3 media/marketing channels on Sales performance</a:t>
            </a:r>
          </a:p>
          <a:p>
            <a:r>
              <a:rPr lang="fr-FR" sz="1700" dirty="0">
                <a:latin typeface="Aptos Narrow" panose="020B0004020202020204" pitchFamily="34" charset="0"/>
              </a:rPr>
              <a:t>The </a:t>
            </a:r>
            <a:r>
              <a:rPr lang="fr-FR" sz="1700" dirty="0" err="1">
                <a:latin typeface="Aptos Narrow" panose="020B0004020202020204" pitchFamily="34" charset="0"/>
              </a:rPr>
              <a:t>Results</a:t>
            </a:r>
            <a:r>
              <a:rPr lang="fr-FR" sz="1700" dirty="0">
                <a:latin typeface="Aptos Narrow" panose="020B0004020202020204" pitchFamily="34" charset="0"/>
              </a:rPr>
              <a:t> help us </a:t>
            </a:r>
            <a:r>
              <a:rPr lang="fr-FR" sz="1700" dirty="0" err="1">
                <a:latin typeface="Aptos Narrow" panose="020B0004020202020204" pitchFamily="34" charset="0"/>
              </a:rPr>
              <a:t>identify</a:t>
            </a:r>
            <a:r>
              <a:rPr lang="fr-FR" sz="1700" dirty="0">
                <a:latin typeface="Aptos Narrow" panose="020B0004020202020204" pitchFamily="34" charset="0"/>
              </a:rPr>
              <a:t> </a:t>
            </a:r>
            <a:r>
              <a:rPr lang="fr-FR" sz="1700" dirty="0" err="1">
                <a:latin typeface="Aptos Narrow" panose="020B0004020202020204" pitchFamily="34" charset="0"/>
              </a:rPr>
              <a:t>which</a:t>
            </a:r>
            <a:r>
              <a:rPr lang="fr-FR" sz="1700" dirty="0">
                <a:latin typeface="Aptos Narrow" panose="020B0004020202020204" pitchFamily="34" charset="0"/>
              </a:rPr>
              <a:t> channels to </a:t>
            </a:r>
            <a:r>
              <a:rPr lang="fr-FR" sz="1700" dirty="0" err="1">
                <a:latin typeface="Aptos Narrow" panose="020B0004020202020204" pitchFamily="34" charset="0"/>
              </a:rPr>
              <a:t>cut</a:t>
            </a:r>
            <a:r>
              <a:rPr lang="fr-FR" sz="1700" dirty="0">
                <a:latin typeface="Aptos Narrow" panose="020B0004020202020204" pitchFamily="34" charset="0"/>
              </a:rPr>
              <a:t>, </a:t>
            </a:r>
            <a:r>
              <a:rPr lang="fr-FR" sz="1700" dirty="0" err="1">
                <a:latin typeface="Aptos Narrow" panose="020B0004020202020204" pitchFamily="34" charset="0"/>
              </a:rPr>
              <a:t>reduce</a:t>
            </a:r>
            <a:r>
              <a:rPr lang="fr-FR" sz="1700" dirty="0">
                <a:latin typeface="Aptos Narrow" panose="020B0004020202020204" pitchFamily="34" charset="0"/>
              </a:rPr>
              <a:t> budget </a:t>
            </a:r>
            <a:r>
              <a:rPr lang="fr-FR" sz="1700" dirty="0" err="1">
                <a:latin typeface="Aptos Narrow" panose="020B0004020202020204" pitchFamily="34" charset="0"/>
              </a:rPr>
              <a:t>from</a:t>
            </a:r>
            <a:r>
              <a:rPr lang="fr-FR" sz="1700" dirty="0">
                <a:latin typeface="Aptos Narrow" panose="020B0004020202020204" pitchFamily="34" charset="0"/>
              </a:rPr>
              <a:t> and </a:t>
            </a:r>
            <a:r>
              <a:rPr lang="fr-FR" sz="1700" dirty="0" err="1">
                <a:latin typeface="Aptos Narrow" panose="020B0004020202020204" pitchFamily="34" charset="0"/>
              </a:rPr>
              <a:t>allocate</a:t>
            </a:r>
            <a:r>
              <a:rPr lang="fr-FR" sz="1700" dirty="0">
                <a:latin typeface="Aptos Narrow" panose="020B0004020202020204" pitchFamily="34" charset="0"/>
              </a:rPr>
              <a:t> more budget to in </a:t>
            </a:r>
            <a:r>
              <a:rPr lang="fr-FR" sz="1700" dirty="0" err="1">
                <a:latin typeface="Aptos Narrow" panose="020B0004020202020204" pitchFamily="34" charset="0"/>
              </a:rPr>
              <a:t>order</a:t>
            </a:r>
            <a:r>
              <a:rPr lang="fr-FR" sz="1700" dirty="0">
                <a:latin typeface="Aptos Narrow" panose="020B0004020202020204" pitchFamily="34" charset="0"/>
              </a:rPr>
              <a:t> to </a:t>
            </a:r>
            <a:r>
              <a:rPr lang="fr-FR" sz="1700" dirty="0" err="1">
                <a:latin typeface="Aptos Narrow" panose="020B0004020202020204" pitchFamily="34" charset="0"/>
              </a:rPr>
              <a:t>optimize</a:t>
            </a:r>
            <a:r>
              <a:rPr lang="fr-FR" sz="1700" dirty="0">
                <a:latin typeface="Aptos Narrow" panose="020B0004020202020204" pitchFamily="34" charset="0"/>
              </a:rPr>
              <a:t> ROI and conversions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32015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D106-908E-8759-E5A6-0EC5016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fr-FR" dirty="0"/>
              <a:t>Q&amp;A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885C4-D428-3D73-F2EF-571C5CA1D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338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74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C8CC6-0305-0E1D-86EC-CF0591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Table of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E612BF-75B4-0A7C-CCC2-7EFD80660DEA}"/>
              </a:ext>
            </a:extLst>
          </p:cNvPr>
          <p:cNvGrpSpPr/>
          <p:nvPr/>
        </p:nvGrpSpPr>
        <p:grpSpPr>
          <a:xfrm>
            <a:off x="841280" y="3290546"/>
            <a:ext cx="2444055" cy="1628962"/>
            <a:chOff x="841280" y="3290546"/>
            <a:chExt cx="2444055" cy="16289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39D16B-D876-0351-9197-2BFADF17D3AE}"/>
                </a:ext>
              </a:extLst>
            </p:cNvPr>
            <p:cNvSpPr/>
            <p:nvPr/>
          </p:nvSpPr>
          <p:spPr>
            <a:xfrm>
              <a:off x="841280" y="3290546"/>
              <a:ext cx="2199649" cy="13967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00A98D9-849A-791E-2C6C-94154F6149D1}"/>
                </a:ext>
              </a:extLst>
            </p:cNvPr>
            <p:cNvSpPr/>
            <p:nvPr/>
          </p:nvSpPr>
          <p:spPr>
            <a:xfrm>
              <a:off x="1085686" y="3522731"/>
              <a:ext cx="2199649" cy="1396777"/>
            </a:xfrm>
            <a:custGeom>
              <a:avLst/>
              <a:gdLst>
                <a:gd name="connsiteX0" fmla="*/ 0 w 2199649"/>
                <a:gd name="connsiteY0" fmla="*/ 139678 h 1396777"/>
                <a:gd name="connsiteX1" fmla="*/ 139678 w 2199649"/>
                <a:gd name="connsiteY1" fmla="*/ 0 h 1396777"/>
                <a:gd name="connsiteX2" fmla="*/ 2059971 w 2199649"/>
                <a:gd name="connsiteY2" fmla="*/ 0 h 1396777"/>
                <a:gd name="connsiteX3" fmla="*/ 2199649 w 2199649"/>
                <a:gd name="connsiteY3" fmla="*/ 139678 h 1396777"/>
                <a:gd name="connsiteX4" fmla="*/ 2199649 w 2199649"/>
                <a:gd name="connsiteY4" fmla="*/ 1257099 h 1396777"/>
                <a:gd name="connsiteX5" fmla="*/ 2059971 w 2199649"/>
                <a:gd name="connsiteY5" fmla="*/ 1396777 h 1396777"/>
                <a:gd name="connsiteX6" fmla="*/ 139678 w 2199649"/>
                <a:gd name="connsiteY6" fmla="*/ 1396777 h 1396777"/>
                <a:gd name="connsiteX7" fmla="*/ 0 w 2199649"/>
                <a:gd name="connsiteY7" fmla="*/ 1257099 h 1396777"/>
                <a:gd name="connsiteX8" fmla="*/ 0 w 2199649"/>
                <a:gd name="connsiteY8" fmla="*/ 139678 h 13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9" h="1396777">
                  <a:moveTo>
                    <a:pt x="0" y="139678"/>
                  </a:moveTo>
                  <a:cubicBezTo>
                    <a:pt x="0" y="62536"/>
                    <a:pt x="62536" y="0"/>
                    <a:pt x="139678" y="0"/>
                  </a:cubicBezTo>
                  <a:lnTo>
                    <a:pt x="2059971" y="0"/>
                  </a:lnTo>
                  <a:cubicBezTo>
                    <a:pt x="2137113" y="0"/>
                    <a:pt x="2199649" y="62536"/>
                    <a:pt x="2199649" y="139678"/>
                  </a:cubicBezTo>
                  <a:lnTo>
                    <a:pt x="2199649" y="1257099"/>
                  </a:lnTo>
                  <a:cubicBezTo>
                    <a:pt x="2199649" y="1334241"/>
                    <a:pt x="2137113" y="1396777"/>
                    <a:pt x="2059971" y="1396777"/>
                  </a:cubicBezTo>
                  <a:lnTo>
                    <a:pt x="139678" y="1396777"/>
                  </a:lnTo>
                  <a:cubicBezTo>
                    <a:pt x="62536" y="1396777"/>
                    <a:pt x="0" y="1334241"/>
                    <a:pt x="0" y="1257099"/>
                  </a:cubicBezTo>
                  <a:lnTo>
                    <a:pt x="0" y="1396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490" tIns="109490" rIns="109490" bIns="1094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/>
                <a:t>Introduction</a:t>
              </a:r>
              <a:endParaRPr lang="en-US" sz="18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497B3-C478-D0A5-5254-638C39A591B5}"/>
              </a:ext>
            </a:extLst>
          </p:cNvPr>
          <p:cNvGrpSpPr/>
          <p:nvPr/>
        </p:nvGrpSpPr>
        <p:grpSpPr>
          <a:xfrm>
            <a:off x="3529741" y="3290546"/>
            <a:ext cx="2444055" cy="1628962"/>
            <a:chOff x="3529741" y="3290546"/>
            <a:chExt cx="2444055" cy="162896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F8F699-F76C-51DB-1609-CC8E71E00A32}"/>
                </a:ext>
              </a:extLst>
            </p:cNvPr>
            <p:cNvSpPr/>
            <p:nvPr/>
          </p:nvSpPr>
          <p:spPr>
            <a:xfrm>
              <a:off x="3529741" y="3290546"/>
              <a:ext cx="2199649" cy="13967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47EF26-13FD-83E3-F2DE-4C2C34A82CFE}"/>
                </a:ext>
              </a:extLst>
            </p:cNvPr>
            <p:cNvSpPr/>
            <p:nvPr/>
          </p:nvSpPr>
          <p:spPr>
            <a:xfrm>
              <a:off x="3774147" y="3522731"/>
              <a:ext cx="2199649" cy="1396777"/>
            </a:xfrm>
            <a:custGeom>
              <a:avLst/>
              <a:gdLst>
                <a:gd name="connsiteX0" fmla="*/ 0 w 2199649"/>
                <a:gd name="connsiteY0" fmla="*/ 139678 h 1396777"/>
                <a:gd name="connsiteX1" fmla="*/ 139678 w 2199649"/>
                <a:gd name="connsiteY1" fmla="*/ 0 h 1396777"/>
                <a:gd name="connsiteX2" fmla="*/ 2059971 w 2199649"/>
                <a:gd name="connsiteY2" fmla="*/ 0 h 1396777"/>
                <a:gd name="connsiteX3" fmla="*/ 2199649 w 2199649"/>
                <a:gd name="connsiteY3" fmla="*/ 139678 h 1396777"/>
                <a:gd name="connsiteX4" fmla="*/ 2199649 w 2199649"/>
                <a:gd name="connsiteY4" fmla="*/ 1257099 h 1396777"/>
                <a:gd name="connsiteX5" fmla="*/ 2059971 w 2199649"/>
                <a:gd name="connsiteY5" fmla="*/ 1396777 h 1396777"/>
                <a:gd name="connsiteX6" fmla="*/ 139678 w 2199649"/>
                <a:gd name="connsiteY6" fmla="*/ 1396777 h 1396777"/>
                <a:gd name="connsiteX7" fmla="*/ 0 w 2199649"/>
                <a:gd name="connsiteY7" fmla="*/ 1257099 h 1396777"/>
                <a:gd name="connsiteX8" fmla="*/ 0 w 2199649"/>
                <a:gd name="connsiteY8" fmla="*/ 139678 h 13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9" h="1396777">
                  <a:moveTo>
                    <a:pt x="0" y="139678"/>
                  </a:moveTo>
                  <a:cubicBezTo>
                    <a:pt x="0" y="62536"/>
                    <a:pt x="62536" y="0"/>
                    <a:pt x="139678" y="0"/>
                  </a:cubicBezTo>
                  <a:lnTo>
                    <a:pt x="2059971" y="0"/>
                  </a:lnTo>
                  <a:cubicBezTo>
                    <a:pt x="2137113" y="0"/>
                    <a:pt x="2199649" y="62536"/>
                    <a:pt x="2199649" y="139678"/>
                  </a:cubicBezTo>
                  <a:lnTo>
                    <a:pt x="2199649" y="1257099"/>
                  </a:lnTo>
                  <a:cubicBezTo>
                    <a:pt x="2199649" y="1334241"/>
                    <a:pt x="2137113" y="1396777"/>
                    <a:pt x="2059971" y="1396777"/>
                  </a:cubicBezTo>
                  <a:lnTo>
                    <a:pt x="139678" y="1396777"/>
                  </a:lnTo>
                  <a:cubicBezTo>
                    <a:pt x="62536" y="1396777"/>
                    <a:pt x="0" y="1334241"/>
                    <a:pt x="0" y="1257099"/>
                  </a:cubicBezTo>
                  <a:lnTo>
                    <a:pt x="0" y="1396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490" tIns="109490" rIns="109490" bIns="1094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/>
                <a:t>Regression results</a:t>
              </a:r>
              <a:endParaRPr lang="en-US" sz="18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71D163-14D9-FBFF-5F29-E81B1F83632C}"/>
              </a:ext>
            </a:extLst>
          </p:cNvPr>
          <p:cNvGrpSpPr/>
          <p:nvPr/>
        </p:nvGrpSpPr>
        <p:grpSpPr>
          <a:xfrm>
            <a:off x="6218202" y="3290546"/>
            <a:ext cx="2444055" cy="1628962"/>
            <a:chOff x="6218202" y="3290546"/>
            <a:chExt cx="2444055" cy="16289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AD83EC-640A-C365-02DA-837FA93A4F9E}"/>
                </a:ext>
              </a:extLst>
            </p:cNvPr>
            <p:cNvSpPr/>
            <p:nvPr/>
          </p:nvSpPr>
          <p:spPr>
            <a:xfrm>
              <a:off x="6218202" y="3290546"/>
              <a:ext cx="2199649" cy="13967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27C478-40FB-3D91-7502-70BB3198A734}"/>
                </a:ext>
              </a:extLst>
            </p:cNvPr>
            <p:cNvSpPr/>
            <p:nvPr/>
          </p:nvSpPr>
          <p:spPr>
            <a:xfrm>
              <a:off x="6462608" y="3522731"/>
              <a:ext cx="2199649" cy="1396777"/>
            </a:xfrm>
            <a:custGeom>
              <a:avLst/>
              <a:gdLst>
                <a:gd name="connsiteX0" fmla="*/ 0 w 2199649"/>
                <a:gd name="connsiteY0" fmla="*/ 139678 h 1396777"/>
                <a:gd name="connsiteX1" fmla="*/ 139678 w 2199649"/>
                <a:gd name="connsiteY1" fmla="*/ 0 h 1396777"/>
                <a:gd name="connsiteX2" fmla="*/ 2059971 w 2199649"/>
                <a:gd name="connsiteY2" fmla="*/ 0 h 1396777"/>
                <a:gd name="connsiteX3" fmla="*/ 2199649 w 2199649"/>
                <a:gd name="connsiteY3" fmla="*/ 139678 h 1396777"/>
                <a:gd name="connsiteX4" fmla="*/ 2199649 w 2199649"/>
                <a:gd name="connsiteY4" fmla="*/ 1257099 h 1396777"/>
                <a:gd name="connsiteX5" fmla="*/ 2059971 w 2199649"/>
                <a:gd name="connsiteY5" fmla="*/ 1396777 h 1396777"/>
                <a:gd name="connsiteX6" fmla="*/ 139678 w 2199649"/>
                <a:gd name="connsiteY6" fmla="*/ 1396777 h 1396777"/>
                <a:gd name="connsiteX7" fmla="*/ 0 w 2199649"/>
                <a:gd name="connsiteY7" fmla="*/ 1257099 h 1396777"/>
                <a:gd name="connsiteX8" fmla="*/ 0 w 2199649"/>
                <a:gd name="connsiteY8" fmla="*/ 139678 h 13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9" h="1396777">
                  <a:moveTo>
                    <a:pt x="0" y="139678"/>
                  </a:moveTo>
                  <a:cubicBezTo>
                    <a:pt x="0" y="62536"/>
                    <a:pt x="62536" y="0"/>
                    <a:pt x="139678" y="0"/>
                  </a:cubicBezTo>
                  <a:lnTo>
                    <a:pt x="2059971" y="0"/>
                  </a:lnTo>
                  <a:cubicBezTo>
                    <a:pt x="2137113" y="0"/>
                    <a:pt x="2199649" y="62536"/>
                    <a:pt x="2199649" y="139678"/>
                  </a:cubicBezTo>
                  <a:lnTo>
                    <a:pt x="2199649" y="1257099"/>
                  </a:lnTo>
                  <a:cubicBezTo>
                    <a:pt x="2199649" y="1334241"/>
                    <a:pt x="2137113" y="1396777"/>
                    <a:pt x="2059971" y="1396777"/>
                  </a:cubicBezTo>
                  <a:lnTo>
                    <a:pt x="139678" y="1396777"/>
                  </a:lnTo>
                  <a:cubicBezTo>
                    <a:pt x="62536" y="1396777"/>
                    <a:pt x="0" y="1334241"/>
                    <a:pt x="0" y="1257099"/>
                  </a:cubicBezTo>
                  <a:lnTo>
                    <a:pt x="0" y="1396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490" tIns="109490" rIns="109490" bIns="1094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/>
                <a:t>Recommendations</a:t>
              </a:r>
              <a:endParaRPr lang="en-US" sz="18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AB3173-82B6-7F37-9836-DEDD15DE4AF9}"/>
              </a:ext>
            </a:extLst>
          </p:cNvPr>
          <p:cNvGrpSpPr/>
          <p:nvPr/>
        </p:nvGrpSpPr>
        <p:grpSpPr>
          <a:xfrm>
            <a:off x="8906663" y="3290546"/>
            <a:ext cx="2444055" cy="1628962"/>
            <a:chOff x="8906663" y="3290546"/>
            <a:chExt cx="2444055" cy="16289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9AF13EF-7C27-DF98-13A3-0671DA54B7FA}"/>
                </a:ext>
              </a:extLst>
            </p:cNvPr>
            <p:cNvSpPr/>
            <p:nvPr/>
          </p:nvSpPr>
          <p:spPr>
            <a:xfrm>
              <a:off x="8906663" y="3290546"/>
              <a:ext cx="2199649" cy="13967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831234-D5C2-99FF-CE6B-D295F9BFC030}"/>
                </a:ext>
              </a:extLst>
            </p:cNvPr>
            <p:cNvSpPr/>
            <p:nvPr/>
          </p:nvSpPr>
          <p:spPr>
            <a:xfrm>
              <a:off x="9151069" y="3522731"/>
              <a:ext cx="2199649" cy="1396777"/>
            </a:xfrm>
            <a:custGeom>
              <a:avLst/>
              <a:gdLst>
                <a:gd name="connsiteX0" fmla="*/ 0 w 2199649"/>
                <a:gd name="connsiteY0" fmla="*/ 139678 h 1396777"/>
                <a:gd name="connsiteX1" fmla="*/ 139678 w 2199649"/>
                <a:gd name="connsiteY1" fmla="*/ 0 h 1396777"/>
                <a:gd name="connsiteX2" fmla="*/ 2059971 w 2199649"/>
                <a:gd name="connsiteY2" fmla="*/ 0 h 1396777"/>
                <a:gd name="connsiteX3" fmla="*/ 2199649 w 2199649"/>
                <a:gd name="connsiteY3" fmla="*/ 139678 h 1396777"/>
                <a:gd name="connsiteX4" fmla="*/ 2199649 w 2199649"/>
                <a:gd name="connsiteY4" fmla="*/ 1257099 h 1396777"/>
                <a:gd name="connsiteX5" fmla="*/ 2059971 w 2199649"/>
                <a:gd name="connsiteY5" fmla="*/ 1396777 h 1396777"/>
                <a:gd name="connsiteX6" fmla="*/ 139678 w 2199649"/>
                <a:gd name="connsiteY6" fmla="*/ 1396777 h 1396777"/>
                <a:gd name="connsiteX7" fmla="*/ 0 w 2199649"/>
                <a:gd name="connsiteY7" fmla="*/ 1257099 h 1396777"/>
                <a:gd name="connsiteX8" fmla="*/ 0 w 2199649"/>
                <a:gd name="connsiteY8" fmla="*/ 139678 h 13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9" h="1396777">
                  <a:moveTo>
                    <a:pt x="0" y="139678"/>
                  </a:moveTo>
                  <a:cubicBezTo>
                    <a:pt x="0" y="62536"/>
                    <a:pt x="62536" y="0"/>
                    <a:pt x="139678" y="0"/>
                  </a:cubicBezTo>
                  <a:lnTo>
                    <a:pt x="2059971" y="0"/>
                  </a:lnTo>
                  <a:cubicBezTo>
                    <a:pt x="2137113" y="0"/>
                    <a:pt x="2199649" y="62536"/>
                    <a:pt x="2199649" y="139678"/>
                  </a:cubicBezTo>
                  <a:lnTo>
                    <a:pt x="2199649" y="1257099"/>
                  </a:lnTo>
                  <a:cubicBezTo>
                    <a:pt x="2199649" y="1334241"/>
                    <a:pt x="2137113" y="1396777"/>
                    <a:pt x="2059971" y="1396777"/>
                  </a:cubicBezTo>
                  <a:lnTo>
                    <a:pt x="139678" y="1396777"/>
                  </a:lnTo>
                  <a:cubicBezTo>
                    <a:pt x="62536" y="1396777"/>
                    <a:pt x="0" y="1334241"/>
                    <a:pt x="0" y="1257099"/>
                  </a:cubicBezTo>
                  <a:lnTo>
                    <a:pt x="0" y="1396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490" tIns="109490" rIns="109490" bIns="1094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/>
                <a:t>Conclusion</a:t>
              </a: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6379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49F9DB83-B086-1626-A882-91C7F1EDB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EE474-1DF1-7B5B-B134-3769A61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AA5F-D7EF-38E5-7BD1-9C7AEB90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This multiple </a:t>
            </a:r>
            <a:r>
              <a:rPr lang="fr-FR" sz="2000" dirty="0" err="1">
                <a:solidFill>
                  <a:srgbClr val="FFFFFF"/>
                </a:solidFill>
              </a:rPr>
              <a:t>regression</a:t>
            </a:r>
            <a:r>
              <a:rPr lang="fr-FR" sz="2000" dirty="0">
                <a:solidFill>
                  <a:srgbClr val="FFFFFF"/>
                </a:solidFill>
              </a:rPr>
              <a:t> model </a:t>
            </a:r>
            <a:r>
              <a:rPr lang="fr-FR" sz="2000" dirty="0" err="1">
                <a:solidFill>
                  <a:srgbClr val="FFFFFF"/>
                </a:solidFill>
              </a:rPr>
              <a:t>aims</a:t>
            </a:r>
            <a:r>
              <a:rPr lang="fr-FR" sz="2000" dirty="0">
                <a:solidFill>
                  <a:srgbClr val="FFFFFF"/>
                </a:solidFill>
              </a:rPr>
              <a:t> to </a:t>
            </a:r>
            <a:r>
              <a:rPr lang="fr-FR" sz="2000" dirty="0" err="1">
                <a:solidFill>
                  <a:srgbClr val="FFFFFF"/>
                </a:solidFill>
              </a:rPr>
              <a:t>evaluate</a:t>
            </a:r>
            <a:r>
              <a:rPr lang="fr-FR" sz="2000" dirty="0">
                <a:solidFill>
                  <a:srgbClr val="FFFFFF"/>
                </a:solidFill>
              </a:rPr>
              <a:t> the impact of </a:t>
            </a:r>
            <a:r>
              <a:rPr lang="fr-FR" sz="2000" dirty="0" err="1">
                <a:solidFill>
                  <a:srgbClr val="FFFFFF"/>
                </a:solidFill>
              </a:rPr>
              <a:t>different</a:t>
            </a:r>
            <a:r>
              <a:rPr lang="fr-FR" sz="2000" dirty="0">
                <a:solidFill>
                  <a:srgbClr val="FFFFFF"/>
                </a:solidFill>
              </a:rPr>
              <a:t> media and marketing channels on Sales performance for </a:t>
            </a:r>
            <a:r>
              <a:rPr lang="fr-FR" sz="2000" dirty="0" err="1">
                <a:solidFill>
                  <a:srgbClr val="FFFFFF"/>
                </a:solidFill>
              </a:rPr>
              <a:t>Company</a:t>
            </a:r>
            <a:r>
              <a:rPr lang="fr-FR" sz="2000" dirty="0">
                <a:solidFill>
                  <a:srgbClr val="FFFFFF"/>
                </a:solidFill>
              </a:rPr>
              <a:t> X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8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A8B66-0AC7-354B-9EA1-8276939E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fr-FR" sz="3200" dirty="0" err="1"/>
              <a:t>Definition</a:t>
            </a:r>
            <a:r>
              <a:rPr lang="fr-FR" sz="3200" dirty="0"/>
              <a:t> of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308A76-F468-8D86-46F5-C7C9603D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fr-FR" sz="1800" dirty="0"/>
              <a:t>Sales ($) : </a:t>
            </a:r>
            <a:r>
              <a:rPr lang="fr-FR" sz="1800" dirty="0" err="1"/>
              <a:t>Dependent</a:t>
            </a:r>
            <a:r>
              <a:rPr lang="fr-FR" sz="1800" dirty="0"/>
              <a:t> variable or Target variable </a:t>
            </a:r>
            <a:r>
              <a:rPr lang="fr-FR" sz="1800" dirty="0" err="1"/>
              <a:t>denoted</a:t>
            </a:r>
            <a:r>
              <a:rPr lang="fr-FR" sz="1800" dirty="0"/>
              <a:t> Y</a:t>
            </a:r>
          </a:p>
          <a:p>
            <a:r>
              <a:rPr lang="fr-FR" sz="1800" dirty="0"/>
              <a:t>TV Ad Budget ($) : Independent Variable </a:t>
            </a:r>
            <a:r>
              <a:rPr lang="fr-FR" sz="1800" dirty="0" err="1"/>
              <a:t>denoted</a:t>
            </a:r>
            <a:r>
              <a:rPr lang="fr-FR" sz="1800" dirty="0"/>
              <a:t> X1</a:t>
            </a:r>
          </a:p>
          <a:p>
            <a:r>
              <a:rPr lang="fr-FR" sz="1800" dirty="0"/>
              <a:t>Radio Ad Budget ($): Independent Variable </a:t>
            </a:r>
            <a:r>
              <a:rPr lang="fr-FR" sz="1800" dirty="0" err="1"/>
              <a:t>denoted</a:t>
            </a:r>
            <a:r>
              <a:rPr lang="fr-FR" sz="1800" dirty="0"/>
              <a:t> X2</a:t>
            </a:r>
          </a:p>
          <a:p>
            <a:r>
              <a:rPr lang="fr-FR" sz="1800" dirty="0" err="1"/>
              <a:t>Newspaper</a:t>
            </a:r>
            <a:r>
              <a:rPr lang="fr-FR" sz="1800" dirty="0"/>
              <a:t> Ad Budget ($): Independent Variable </a:t>
            </a:r>
            <a:r>
              <a:rPr lang="fr-FR" sz="1800" dirty="0" err="1"/>
              <a:t>denoted</a:t>
            </a:r>
            <a:r>
              <a:rPr lang="fr-FR" sz="1800" dirty="0"/>
              <a:t> X3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7" name="Graphic 16" descr="Dollar">
            <a:extLst>
              <a:ext uri="{FF2B5EF4-FFF2-40B4-BE49-F238E27FC236}">
                <a16:creationId xmlns:a16="http://schemas.microsoft.com/office/drawing/2014/main" id="{AE07B888-A20B-EB6B-A53D-2B499583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fr-FR" sz="3200" dirty="0"/>
              <a:t>Model </a:t>
            </a:r>
            <a:r>
              <a:rPr lang="fr-FR" sz="3200" dirty="0" err="1"/>
              <a:t>results</a:t>
            </a:r>
            <a:endParaRPr lang="fr-FR" sz="3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E68FC0-84CD-EB5A-A45A-8A737FCD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We have 200 observations</a:t>
            </a:r>
          </a:p>
          <a:p>
            <a:r>
              <a:rPr lang="en-US" sz="1800" dirty="0"/>
              <a:t>Adjusted R square = 0,8956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This means that All independent variables can explain 89,56% of total variations in Sales ($) </a:t>
            </a:r>
            <a:endParaRPr lang="en-US" sz="1800" dirty="0"/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071FB555-7F40-ECD4-AA07-62AD19467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07560"/>
              </p:ext>
            </p:extLst>
          </p:nvPr>
        </p:nvGraphicFramePr>
        <p:xfrm>
          <a:off x="7679814" y="1043340"/>
          <a:ext cx="4097657" cy="467073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113132">
                  <a:extLst>
                    <a:ext uri="{9D8B030D-6E8A-4147-A177-3AD203B41FA5}">
                      <a16:colId xmlns:a16="http://schemas.microsoft.com/office/drawing/2014/main" val="1183191877"/>
                    </a:ext>
                  </a:extLst>
                </a:gridCol>
                <a:gridCol w="1984525">
                  <a:extLst>
                    <a:ext uri="{9D8B030D-6E8A-4147-A177-3AD203B41FA5}">
                      <a16:colId xmlns:a16="http://schemas.microsoft.com/office/drawing/2014/main" val="762278101"/>
                    </a:ext>
                  </a:extLst>
                </a:gridCol>
              </a:tblGrid>
              <a:tr h="7167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400" b="0" i="1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Regression Statistics</a:t>
                      </a:r>
                    </a:p>
                  </a:txBody>
                  <a:tcPr marL="205858" marR="16495" marT="158353" marB="15835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7667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Multiple R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0,947212034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92653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 Square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0,897210638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20622"/>
                  </a:ext>
                </a:extLst>
              </a:tr>
              <a:tr h="1087113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Adjusted R Square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0,895637332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05179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Standard Error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1,685510373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63012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Observations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7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9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800" dirty="0"/>
              <a:t>Model </a:t>
            </a:r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E68FC0-84CD-EB5A-A45A-8A737FCD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757562" cy="320725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1700" dirty="0"/>
              <a:t>H0 : All coefficient of the independent variables are not significant (no effect)</a:t>
            </a:r>
          </a:p>
          <a:p>
            <a:pPr marL="0" indent="0">
              <a:buNone/>
            </a:pPr>
            <a:r>
              <a:rPr lang="en-US" sz="1700" dirty="0"/>
              <a:t>    H1 : at least 1 coefficient of an independent variable is significant (has effect on dependent variable) </a:t>
            </a:r>
          </a:p>
          <a:p>
            <a:r>
              <a:rPr lang="en-US" sz="1700" dirty="0"/>
              <a:t>F statistic is very large and p-value for F-stat &lt;&lt;5%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 we reject H0</a:t>
            </a:r>
            <a:endParaRPr lang="en-US" sz="1700" dirty="0"/>
          </a:p>
          <a:p>
            <a:r>
              <a:rPr lang="en-US" sz="1700" dirty="0">
                <a:sym typeface="Wingdings" panose="05000000000000000000" pitchFamily="2" charset="2"/>
              </a:rPr>
              <a:t>This means that the Overall is significant</a:t>
            </a:r>
          </a:p>
          <a:p>
            <a:r>
              <a:rPr lang="en-US" sz="1700" dirty="0"/>
              <a:t>Now, we study the significance level for every coefficient of an independent variable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F3D7C2-7FA4-87C0-24A9-568DE8E9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2182"/>
              </p:ext>
            </p:extLst>
          </p:nvPr>
        </p:nvGraphicFramePr>
        <p:xfrm>
          <a:off x="4901184" y="2616929"/>
          <a:ext cx="6922010" cy="1724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6168">
                  <a:extLst>
                    <a:ext uri="{9D8B030D-6E8A-4147-A177-3AD203B41FA5}">
                      <a16:colId xmlns:a16="http://schemas.microsoft.com/office/drawing/2014/main" val="1045031206"/>
                    </a:ext>
                  </a:extLst>
                </a:gridCol>
                <a:gridCol w="475241">
                  <a:extLst>
                    <a:ext uri="{9D8B030D-6E8A-4147-A177-3AD203B41FA5}">
                      <a16:colId xmlns:a16="http://schemas.microsoft.com/office/drawing/2014/main" val="1497357079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1515108920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662216660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3061963553"/>
                    </a:ext>
                  </a:extLst>
                </a:gridCol>
                <a:gridCol w="1303396">
                  <a:extLst>
                    <a:ext uri="{9D8B030D-6E8A-4147-A177-3AD203B41FA5}">
                      <a16:colId xmlns:a16="http://schemas.microsoft.com/office/drawing/2014/main" val="1083138026"/>
                    </a:ext>
                  </a:extLst>
                </a:gridCol>
              </a:tblGrid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ANOVA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3278658762"/>
                  </a:ext>
                </a:extLst>
              </a:tr>
              <a:tr h="5410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Significance 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286168734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Regression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4860,323487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1620,107829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570,2707037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1,57523E-96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95473526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Residual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556,8252629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2,840945219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2135338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5417,14875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68525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2" name="Content Placeholder 3">
            <a:extLst>
              <a:ext uri="{FF2B5EF4-FFF2-40B4-BE49-F238E27FC236}">
                <a16:creationId xmlns:a16="http://schemas.microsoft.com/office/drawing/2014/main" id="{DD74B16F-8721-460A-823E-BA834F745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7313"/>
              </p:ext>
            </p:extLst>
          </p:nvPr>
        </p:nvGraphicFramePr>
        <p:xfrm>
          <a:off x="838200" y="2600248"/>
          <a:ext cx="10515601" cy="3009561"/>
        </p:xfrm>
        <a:graphic>
          <a:graphicData uri="http://schemas.openxmlformats.org/drawingml/2006/table">
            <a:tbl>
              <a:tblPr firstRow="1" bandRow="1"/>
              <a:tblGrid>
                <a:gridCol w="1298887">
                  <a:extLst>
                    <a:ext uri="{9D8B030D-6E8A-4147-A177-3AD203B41FA5}">
                      <a16:colId xmlns:a16="http://schemas.microsoft.com/office/drawing/2014/main" val="3580758712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59893387"/>
                    </a:ext>
                  </a:extLst>
                </a:gridCol>
                <a:gridCol w="1520021">
                  <a:extLst>
                    <a:ext uri="{9D8B030D-6E8A-4147-A177-3AD203B41FA5}">
                      <a16:colId xmlns:a16="http://schemas.microsoft.com/office/drawing/2014/main" val="4073599451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32389831"/>
                    </a:ext>
                  </a:extLst>
                </a:gridCol>
                <a:gridCol w="1395473">
                  <a:extLst>
                    <a:ext uri="{9D8B030D-6E8A-4147-A177-3AD203B41FA5}">
                      <a16:colId xmlns:a16="http://schemas.microsoft.com/office/drawing/2014/main" val="3803487647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59094936"/>
                    </a:ext>
                  </a:extLst>
                </a:gridCol>
                <a:gridCol w="1520021">
                  <a:extLst>
                    <a:ext uri="{9D8B030D-6E8A-4147-A177-3AD203B41FA5}">
                      <a16:colId xmlns:a16="http://schemas.microsoft.com/office/drawing/2014/main" val="3963077587"/>
                    </a:ext>
                  </a:extLst>
                </a:gridCol>
              </a:tblGrid>
              <a:tr h="3676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Coefficients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 Error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Stat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P-value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95%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Upper 95%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970436"/>
                  </a:ext>
                </a:extLst>
              </a:tr>
              <a:tr h="3676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Intercept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2,938889369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0,311908236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9,42228844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1,26729E-17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2,323762279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3,55401646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59713"/>
                  </a:ext>
                </a:extLst>
              </a:tr>
              <a:tr h="6604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TV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0,045764645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0,001394897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32,80862443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1,50996E-81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0,043013712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0,048515579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52339"/>
                  </a:ext>
                </a:extLst>
              </a:tr>
              <a:tr h="6604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Radio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0,188530017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0,008611234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21,89349606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1,50534E-54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0,171547447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0,205512586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92725"/>
                  </a:ext>
                </a:extLst>
              </a:tr>
              <a:tr h="9532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Newspaper</a:t>
                      </a: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-0,001037493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0,00587101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-0,176714587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0,85991505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-0,012615953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0,010540967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43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6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4ED760AB-1995-C0C2-0240-9E218312D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0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C5B03-44AF-56B4-5187-1CF3F999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 dirty="0" err="1">
                <a:solidFill>
                  <a:schemeClr val="bg1"/>
                </a:solidFill>
              </a:rPr>
              <a:t>Regression</a:t>
            </a:r>
            <a:r>
              <a:rPr lang="fr-FR" sz="5000" dirty="0">
                <a:solidFill>
                  <a:schemeClr val="bg1"/>
                </a:solidFill>
              </a:rPr>
              <a:t> </a:t>
            </a:r>
            <a:r>
              <a:rPr lang="fr-FR" sz="5000" dirty="0" err="1">
                <a:solidFill>
                  <a:schemeClr val="bg1"/>
                </a:solidFill>
              </a:rPr>
              <a:t>equation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E7E340-A5F3-AA38-D0ED-611BE404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ˆy = ˆa</a:t>
            </a:r>
            <a:r>
              <a:rPr lang="fr-FR" sz="2000" baseline="-25000" dirty="0">
                <a:solidFill>
                  <a:schemeClr val="bg1"/>
                </a:solidFill>
              </a:rPr>
              <a:t>0 </a:t>
            </a:r>
            <a:r>
              <a:rPr lang="fr-FR" sz="2000" dirty="0">
                <a:solidFill>
                  <a:schemeClr val="bg1"/>
                </a:solidFill>
              </a:rPr>
              <a:t>+ ˆa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 + ˆa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 + ˆa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 + ℮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From</a:t>
            </a:r>
            <a:r>
              <a:rPr lang="fr-FR" sz="2000" dirty="0">
                <a:solidFill>
                  <a:schemeClr val="bg1"/>
                </a:solidFill>
              </a:rPr>
              <a:t> the table </a:t>
            </a:r>
            <a:r>
              <a:rPr lang="fr-FR" sz="2000" dirty="0" err="1">
                <a:solidFill>
                  <a:schemeClr val="bg1"/>
                </a:solidFill>
              </a:rPr>
              <a:t>we</a:t>
            </a:r>
            <a:r>
              <a:rPr lang="fr-FR" sz="2000" dirty="0">
                <a:solidFill>
                  <a:schemeClr val="bg1"/>
                </a:solidFill>
              </a:rPr>
              <a:t> can </a:t>
            </a:r>
            <a:r>
              <a:rPr lang="fr-FR" sz="2000" dirty="0" err="1">
                <a:solidFill>
                  <a:schemeClr val="bg1"/>
                </a:solidFill>
              </a:rPr>
              <a:t>write</a:t>
            </a:r>
            <a:r>
              <a:rPr lang="fr-FR" sz="2000" dirty="0">
                <a:solidFill>
                  <a:schemeClr val="bg1"/>
                </a:solidFill>
              </a:rPr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ˆy =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2,938889369</a:t>
            </a:r>
            <a:r>
              <a:rPr lang="fr-FR" sz="2000" baseline="-250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+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0,045764645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 +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0,188530017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 + (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-0,001037493)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 + ℮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600" dirty="0" err="1"/>
              <a:t>Significance</a:t>
            </a:r>
            <a:r>
              <a:rPr lang="fr-FR" sz="2600" dirty="0"/>
              <a:t> </a:t>
            </a:r>
            <a:r>
              <a:rPr lang="fr-FR" sz="2600" dirty="0" err="1"/>
              <a:t>study</a:t>
            </a:r>
            <a:r>
              <a:rPr lang="fr-FR" sz="2600" dirty="0"/>
              <a:t> of </a:t>
            </a:r>
            <a:r>
              <a:rPr lang="fr-FR" sz="2600" b="0" i="0" u="none" strike="noStrike" dirty="0">
                <a:effectLst/>
                <a:latin typeface="Aptos Narrow" panose="020B0004020202020204" pitchFamily="34" charset="0"/>
              </a:rPr>
              <a:t>TV Ad Budget ($)</a:t>
            </a:r>
            <a:br>
              <a:rPr lang="fr-FR" sz="2600" b="0" i="0" u="none" strike="noStrike" dirty="0">
                <a:effectLst/>
                <a:latin typeface="Arial" panose="020B0604020202020204" pitchFamily="34" charset="0"/>
              </a:rPr>
            </a:br>
            <a:endParaRPr lang="fr-FR" sz="2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H0 : a</a:t>
            </a:r>
            <a:r>
              <a:rPr lang="fr-FR" sz="1600" b="0" i="0" u="none" strike="noStrike" baseline="-250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      H1 : a</a:t>
            </a:r>
            <a:r>
              <a:rPr lang="fr-FR" sz="1600" baseline="-25000" dirty="0">
                <a:solidFill>
                  <a:srgbClr val="000000"/>
                </a:solidFill>
                <a:latin typeface="Aptos Narrow" panose="020B0004020202020204" pitchFamily="34" charset="0"/>
              </a:rPr>
              <a:t>1</a:t>
            </a:r>
            <a:r>
              <a:rPr lang="fr-FR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 != 0</a:t>
            </a:r>
            <a:endParaRPr lang="fr-FR" sz="1700" dirty="0">
              <a:latin typeface="Aptos Narrow" panose="020B0004020202020204" pitchFamily="34" charset="0"/>
            </a:endParaRPr>
          </a:p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P-value = 1,50996E-81 &lt;&lt; 5%</a:t>
            </a:r>
          </a:p>
          <a:p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reject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TV Ad Budget has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TV Ad Budget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raises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0,045764645 $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while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holding all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constant</a:t>
            </a:r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>
              <a:latin typeface="Aptos Narrow" panose="020B0004020202020204" pitchFamily="34" charset="0"/>
              <a:sym typeface="Wingdings" panose="05000000000000000000" pitchFamily="2" charset="2"/>
            </a:endParaRPr>
          </a:p>
          <a:p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08FFF7-EEC7-A24A-FDF9-2E113645D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39113"/>
              </p:ext>
            </p:extLst>
          </p:nvPr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74C43E-C633-B0B3-06BC-C9C06DCB68F2}"/>
              </a:ext>
            </a:extLst>
          </p:cNvPr>
          <p:cNvSpPr txBox="1"/>
          <p:nvPr/>
        </p:nvSpPr>
        <p:spPr>
          <a:xfrm>
            <a:off x="6588807" y="6272613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Good line fit </a:t>
            </a:r>
          </a:p>
        </p:txBody>
      </p:sp>
    </p:spTree>
    <p:extLst>
      <p:ext uri="{BB962C8B-B14F-4D97-AF65-F5344CB8AC3E}">
        <p14:creationId xmlns:p14="http://schemas.microsoft.com/office/powerpoint/2010/main" val="7961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6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749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Narrow</vt:lpstr>
      <vt:lpstr>Arial</vt:lpstr>
      <vt:lpstr>Avenir Next LT Pro</vt:lpstr>
      <vt:lpstr>Calibri</vt:lpstr>
      <vt:lpstr>Wingdings</vt:lpstr>
      <vt:lpstr>AccentBoxVTI</vt:lpstr>
      <vt:lpstr>Impact of Media channels on Sales </vt:lpstr>
      <vt:lpstr>Table of content</vt:lpstr>
      <vt:lpstr>Introduction</vt:lpstr>
      <vt:lpstr>Definition of variables</vt:lpstr>
      <vt:lpstr>Model results</vt:lpstr>
      <vt:lpstr>Model results</vt:lpstr>
      <vt:lpstr>Model results</vt:lpstr>
      <vt:lpstr>Regression equation</vt:lpstr>
      <vt:lpstr>Significance study of TV Ad Budget ($) </vt:lpstr>
      <vt:lpstr>Significance study of Radio Ad Budget ($) </vt:lpstr>
      <vt:lpstr>Significance study of Newspaper Ad Budget ($) </vt:lpstr>
      <vt:lpstr>Rcommendations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Media channels on Sales </dc:title>
  <dc:creator>mohamedmajd.ayedi</dc:creator>
  <cp:lastModifiedBy>mohamedmajd.ayedi</cp:lastModifiedBy>
  <cp:revision>7</cp:revision>
  <dcterms:created xsi:type="dcterms:W3CDTF">2024-01-17T23:26:51Z</dcterms:created>
  <dcterms:modified xsi:type="dcterms:W3CDTF">2024-10-27T16:48:13Z</dcterms:modified>
</cp:coreProperties>
</file>