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2"/>
  </p:notesMasterIdLst>
  <p:sldIdLst>
    <p:sldId id="256" r:id="rId2"/>
    <p:sldId id="257" r:id="rId3"/>
    <p:sldId id="262" r:id="rId4"/>
    <p:sldId id="258" r:id="rId5"/>
    <p:sldId id="259" r:id="rId6"/>
    <p:sldId id="263" r:id="rId7"/>
    <p:sldId id="260" r:id="rId8"/>
    <p:sldId id="261" r:id="rId9"/>
    <p:sldId id="267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1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EF0662-1CD4-4760-9273-10154E4931C2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CDAF7-8F0B-4BBB-A9FD-F1C7CAFA6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3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0211467-65D8-4D91-A051-DC859936EF6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A58A1F5-95BD-4D62-9819-04EDD663C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11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1467-65D8-4D91-A051-DC859936EF6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A58A1F5-95BD-4D62-9819-04EDD663C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56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1467-65D8-4D91-A051-DC859936EF6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A58A1F5-95BD-4D62-9819-04EDD663C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13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1467-65D8-4D91-A051-DC859936EF6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A58A1F5-95BD-4D62-9819-04EDD663C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00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1467-65D8-4D91-A051-DC859936EF6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A58A1F5-95BD-4D62-9819-04EDD663C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29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1467-65D8-4D91-A051-DC859936EF6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A58A1F5-95BD-4D62-9819-04EDD663C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69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1467-65D8-4D91-A051-DC859936EF6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A58A1F5-95BD-4D62-9819-04EDD663C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264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90211467-65D8-4D91-A051-DC859936EF6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A58A1F5-95BD-4D62-9819-04EDD663C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38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1467-65D8-4D91-A051-DC859936EF6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A58A1F5-95BD-4D62-9819-04EDD663C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98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1467-65D8-4D91-A051-DC859936EF6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A58A1F5-95BD-4D62-9819-04EDD663C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02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1467-65D8-4D91-A051-DC859936EF6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A58A1F5-95BD-4D62-9819-04EDD663C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92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1467-65D8-4D91-A051-DC859936EF6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A58A1F5-95BD-4D62-9819-04EDD663C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56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1467-65D8-4D91-A051-DC859936EF6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A58A1F5-95BD-4D62-9819-04EDD663C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26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1467-65D8-4D91-A051-DC859936EF6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A58A1F5-95BD-4D62-9819-04EDD663C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36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1467-65D8-4D91-A051-DC859936EF6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A58A1F5-95BD-4D62-9819-04EDD663C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93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1467-65D8-4D91-A051-DC859936EF6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A58A1F5-95BD-4D62-9819-04EDD663C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457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1467-65D8-4D91-A051-DC859936EF6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A58A1F5-95BD-4D62-9819-04EDD663C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5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90211467-65D8-4D91-A051-DC859936EF6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DA58A1F5-95BD-4D62-9819-04EDD663C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7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Driver Calendar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driving service for Rand company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470" y="1097278"/>
            <a:ext cx="1199177" cy="11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464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password Tap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5553" y="2486261"/>
            <a:ext cx="6345260" cy="11033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After updating</a:t>
            </a:r>
            <a:r>
              <a:rPr lang="ar-SY" dirty="0"/>
              <a:t> </a:t>
            </a:r>
            <a:r>
              <a:rPr lang="en-US" dirty="0"/>
              <a:t> your password, you </a:t>
            </a:r>
            <a:r>
              <a:rPr lang="en-US" b="1" u="sng" dirty="0"/>
              <a:t>must</a:t>
            </a:r>
            <a:r>
              <a:rPr lang="en-US" b="1" dirty="0"/>
              <a:t> login again with your new password.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74" y="2383489"/>
            <a:ext cx="7632594" cy="252807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006" y="3589587"/>
            <a:ext cx="4124775" cy="3151280"/>
          </a:xfrm>
          <a:prstGeom prst="rect">
            <a:avLst/>
          </a:prstGeom>
        </p:spPr>
      </p:pic>
      <p:sp>
        <p:nvSpPr>
          <p:cNvPr id="6" name="Up Arrow 5"/>
          <p:cNvSpPr/>
          <p:nvPr/>
        </p:nvSpPr>
        <p:spPr>
          <a:xfrm>
            <a:off x="7580714" y="2636296"/>
            <a:ext cx="234269" cy="38738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392" y="539040"/>
            <a:ext cx="680133" cy="55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2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1" y="2489200"/>
            <a:ext cx="6972253" cy="3707560"/>
          </a:xfrm>
        </p:spPr>
        <p:txBody>
          <a:bodyPr>
            <a:normAutofit/>
          </a:bodyPr>
          <a:lstStyle/>
          <a:p>
            <a:r>
              <a:rPr lang="en-US" dirty="0"/>
              <a:t>the new employees interface created In order to organize Rand company’s car driving .</a:t>
            </a:r>
          </a:p>
          <a:p>
            <a:r>
              <a:rPr lang="en-US" dirty="0"/>
              <a:t>The employees should have an account with username and password  to use this service and creating requests.</a:t>
            </a:r>
          </a:p>
          <a:p>
            <a:r>
              <a:rPr lang="en-US" dirty="0"/>
              <a:t>Any request should be created before </a:t>
            </a:r>
            <a:r>
              <a:rPr lang="en-US" u="sng" dirty="0"/>
              <a:t>30 minutes at minimum </a:t>
            </a:r>
            <a:r>
              <a:rPr lang="en-US" dirty="0"/>
              <a:t>or more .</a:t>
            </a:r>
          </a:p>
          <a:p>
            <a:r>
              <a:rPr lang="en-US" dirty="0"/>
              <a:t>The system will send SMS for both of requester and driver before 30 minutes of the selected date and time as a confirmation or reminder through the short code: 1253.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392" y="539040"/>
            <a:ext cx="680133" cy="55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001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64382" y="2307832"/>
            <a:ext cx="6345260" cy="3530600"/>
          </a:xfrm>
        </p:spPr>
        <p:txBody>
          <a:bodyPr/>
          <a:lstStyle/>
          <a:p>
            <a:r>
              <a:rPr lang="en-US" dirty="0"/>
              <a:t>The User login through the username and password which sent to him .</a:t>
            </a:r>
          </a:p>
          <a:p>
            <a:r>
              <a:rPr lang="en-US" dirty="0"/>
              <a:t>and fill the code field with the appeared number.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345" y="3559360"/>
            <a:ext cx="5131221" cy="31512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392" y="539040"/>
            <a:ext cx="680133" cy="55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150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Tap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300275"/>
            <a:ext cx="7780854" cy="3530600"/>
          </a:xfrm>
        </p:spPr>
        <p:txBody>
          <a:bodyPr/>
          <a:lstStyle/>
          <a:p>
            <a:r>
              <a:rPr lang="en-US" dirty="0"/>
              <a:t>User can review driver calendar as below:</a:t>
            </a:r>
          </a:p>
          <a:p>
            <a:pPr marL="0" indent="0">
              <a:buNone/>
            </a:pPr>
            <a:r>
              <a:rPr lang="en-US" dirty="0"/>
              <a:t>  1- day(date)</a:t>
            </a:r>
          </a:p>
          <a:p>
            <a:pPr marL="0" indent="0">
              <a:buNone/>
            </a:pPr>
            <a:r>
              <a:rPr lang="en-US" dirty="0"/>
              <a:t>  2- Time(from - to)</a:t>
            </a:r>
          </a:p>
          <a:p>
            <a:r>
              <a:rPr lang="en-US" dirty="0"/>
              <a:t>When the request approved, its appears on calendar 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392" y="539040"/>
            <a:ext cx="680133" cy="5567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82" y="4080833"/>
            <a:ext cx="7381773" cy="262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92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request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1" y="2489200"/>
            <a:ext cx="6549059" cy="4032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User sends a request for reserve a car with below inputs :</a:t>
            </a:r>
          </a:p>
          <a:p>
            <a:r>
              <a:rPr lang="en-US" dirty="0"/>
              <a:t>1- full name</a:t>
            </a:r>
          </a:p>
          <a:p>
            <a:r>
              <a:rPr lang="en-US" dirty="0"/>
              <a:t>2-mobile number</a:t>
            </a:r>
          </a:p>
          <a:p>
            <a:r>
              <a:rPr lang="en-US" dirty="0"/>
              <a:t>3-location</a:t>
            </a:r>
          </a:p>
          <a:p>
            <a:r>
              <a:rPr lang="en-US" dirty="0"/>
              <a:t>4-Date(day)</a:t>
            </a:r>
          </a:p>
          <a:p>
            <a:r>
              <a:rPr lang="en-US" dirty="0"/>
              <a:t>3- time(From - to)</a:t>
            </a:r>
          </a:p>
          <a:p>
            <a:r>
              <a:rPr lang="en-US" dirty="0"/>
              <a:t>4-Description</a:t>
            </a:r>
          </a:p>
          <a:p>
            <a:pPr marL="0" indent="0">
              <a:buNone/>
            </a:pPr>
            <a:r>
              <a:rPr lang="en-US" dirty="0"/>
              <a:t>After sending the request successfully , the user automatically moved to view his request in View &amp; edit page 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392" y="539040"/>
            <a:ext cx="680133" cy="55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043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request Tap: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12" y="2511696"/>
            <a:ext cx="7071276" cy="4085588"/>
          </a:xfrm>
        </p:spPr>
      </p:pic>
      <p:sp>
        <p:nvSpPr>
          <p:cNvPr id="5" name="TextBox 4"/>
          <p:cNvSpPr txBox="1"/>
          <p:nvPr/>
        </p:nvSpPr>
        <p:spPr>
          <a:xfrm>
            <a:off x="1995055" y="3312313"/>
            <a:ext cx="12853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1-Your Full name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58836" y="3435561"/>
            <a:ext cx="497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74861" y="5448615"/>
            <a:ext cx="2434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5-Short description for reason of your request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260834" y="5633281"/>
            <a:ext cx="395357" cy="1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239353" y="3627372"/>
            <a:ext cx="21417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2-Your business line number 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3158836" y="3755841"/>
            <a:ext cx="521435" cy="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21243" y="3937210"/>
            <a:ext cx="15270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3-Your destination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166026" y="4075572"/>
            <a:ext cx="429709" cy="7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392" y="539040"/>
            <a:ext cx="680133" cy="5567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80666" y="4310295"/>
            <a:ext cx="10214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4-select day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133456" y="4441100"/>
            <a:ext cx="429709" cy="7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460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and Edit Tap: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6345260" cy="3344823"/>
          </a:xfrm>
        </p:spPr>
        <p:txBody>
          <a:bodyPr>
            <a:normAutofit/>
          </a:bodyPr>
          <a:lstStyle/>
          <a:p>
            <a:r>
              <a:rPr lang="en-US" dirty="0"/>
              <a:t>Go to view and edit page to view your submitted request and </a:t>
            </a:r>
            <a:r>
              <a:rPr lang="en-US" u="sng" dirty="0"/>
              <a:t>update</a:t>
            </a:r>
            <a:r>
              <a:rPr lang="en-US" dirty="0"/>
              <a:t> to edit it and </a:t>
            </a:r>
            <a:r>
              <a:rPr lang="en-US" u="sng" dirty="0"/>
              <a:t>delete</a:t>
            </a:r>
            <a:r>
              <a:rPr lang="en-US" dirty="0"/>
              <a:t> to remove it.</a:t>
            </a:r>
          </a:p>
          <a:p>
            <a:r>
              <a:rPr lang="en-US" dirty="0"/>
              <a:t>The requester waiting  Admin’s action which will be able to approve or reject the received requests.</a:t>
            </a:r>
          </a:p>
          <a:p>
            <a:r>
              <a:rPr lang="en-US" dirty="0"/>
              <a:t>The requester  receives an SMS before 30 minutes of the selected time contains a reminder if his request approved or rejected.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392" y="539040"/>
            <a:ext cx="680133" cy="55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425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View&amp;edit Request: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editing any field in your request:</a:t>
            </a:r>
          </a:p>
          <a:p>
            <a:r>
              <a:rPr lang="en-US" dirty="0"/>
              <a:t>1-press </a:t>
            </a:r>
            <a:r>
              <a:rPr lang="en-US" b="1" u="sng" dirty="0"/>
              <a:t>update</a:t>
            </a:r>
            <a:r>
              <a:rPr lang="en-US" dirty="0"/>
              <a:t> button </a:t>
            </a:r>
          </a:p>
          <a:p>
            <a:r>
              <a:rPr lang="en-US" dirty="0"/>
              <a:t>2-make changes on fields which you want</a:t>
            </a:r>
          </a:p>
          <a:p>
            <a:r>
              <a:rPr lang="en-US" dirty="0"/>
              <a:t>3-press </a:t>
            </a:r>
            <a:r>
              <a:rPr lang="en-US" b="1" u="sng" dirty="0"/>
              <a:t>save</a:t>
            </a:r>
            <a:r>
              <a:rPr lang="en-US" dirty="0"/>
              <a:t> button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93" y="4647464"/>
            <a:ext cx="8199370" cy="13723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392" y="539040"/>
            <a:ext cx="680133" cy="55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09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request: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6345260" cy="17729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delete your request:</a:t>
            </a:r>
          </a:p>
          <a:p>
            <a:r>
              <a:rPr lang="en-US" dirty="0"/>
              <a:t>1-press </a:t>
            </a:r>
            <a:r>
              <a:rPr lang="en-US" b="1" u="sng" dirty="0"/>
              <a:t>update</a:t>
            </a:r>
            <a:r>
              <a:rPr lang="en-US" dirty="0"/>
              <a:t> button </a:t>
            </a:r>
          </a:p>
          <a:p>
            <a:r>
              <a:rPr lang="en-US" dirty="0"/>
              <a:t>2-press </a:t>
            </a:r>
            <a:r>
              <a:rPr lang="en-US" b="1" u="sng" dirty="0"/>
              <a:t>delete</a:t>
            </a:r>
            <a:r>
              <a:rPr lang="en-US" dirty="0"/>
              <a:t> button </a:t>
            </a:r>
          </a:p>
          <a:p>
            <a:r>
              <a:rPr lang="en-US" dirty="0"/>
              <a:t>3-confirm deleting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31" y="4400860"/>
            <a:ext cx="7519239" cy="220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4997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686</TotalTime>
  <Words>347</Words>
  <Application>Microsoft Office PowerPoint</Application>
  <PresentationFormat>On-screen Show (4:3)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 Boardroom</vt:lpstr>
      <vt:lpstr>Driver Calendar</vt:lpstr>
      <vt:lpstr>Introduction:</vt:lpstr>
      <vt:lpstr>Login :</vt:lpstr>
      <vt:lpstr>Home Tap :</vt:lpstr>
      <vt:lpstr>Create request :</vt:lpstr>
      <vt:lpstr>Create request Tap:</vt:lpstr>
      <vt:lpstr>View and Edit Tap:</vt:lpstr>
      <vt:lpstr>View&amp;edit Request:</vt:lpstr>
      <vt:lpstr>Delete request:</vt:lpstr>
      <vt:lpstr>Change password Tap :</vt:lpstr>
    </vt:vector>
  </TitlesOfParts>
  <Company>RAND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Driver Interface</dc:title>
  <dc:creator>Majd Dahma</dc:creator>
  <cp:lastModifiedBy>Jack Ebrahem</cp:lastModifiedBy>
  <cp:revision>35</cp:revision>
  <dcterms:created xsi:type="dcterms:W3CDTF">2020-10-11T06:26:33Z</dcterms:created>
  <dcterms:modified xsi:type="dcterms:W3CDTF">2024-10-22T19:22:00Z</dcterms:modified>
</cp:coreProperties>
</file>