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6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Corona Virus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524" y="3693516"/>
            <a:ext cx="3492000" cy="1107069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800" i="0" dirty="0">
                <a:solidFill>
                  <a:schemeClr val="bg1"/>
                </a:solidFill>
              </a:rPr>
              <a:t>@Mentorness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Minimum of</a:t>
            </a:r>
            <a:r>
              <a:rPr lang="en-US" sz="2400" cap="none" dirty="0"/>
              <a:t>  </a:t>
            </a:r>
            <a:r>
              <a:rPr lang="en-US" sz="3600" cap="none" dirty="0" err="1"/>
              <a:t>Confirmed,Deaths,and</a:t>
            </a:r>
            <a:r>
              <a:rPr lang="en-US" sz="3600" cap="none" dirty="0"/>
              <a:t>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2770C-2113-40B1-9B0C-3208BD98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42" y="2941389"/>
            <a:ext cx="4035104" cy="2888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8AFEC-287B-4D1A-9BED-25969976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05" y="3468501"/>
            <a:ext cx="3794577" cy="15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Maximum of </a:t>
            </a:r>
            <a:r>
              <a:rPr lang="en-US" sz="2400" cap="none" dirty="0"/>
              <a:t> </a:t>
            </a:r>
            <a:r>
              <a:rPr lang="en-US" sz="3600" cap="none" dirty="0" err="1"/>
              <a:t>Confirmed,Deaths,and</a:t>
            </a:r>
            <a:r>
              <a:rPr lang="en-US" sz="3600" cap="none" dirty="0"/>
              <a:t>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906EC-9A8C-4DE9-9DA7-4789078D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59" y="3064670"/>
            <a:ext cx="3782518" cy="2395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50884-C9B1-4A2E-A9E6-A94C607A3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07" y="3468501"/>
            <a:ext cx="3028950" cy="17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Monthly Total of</a:t>
            </a:r>
            <a:r>
              <a:rPr lang="en-US" sz="2400" cap="none" dirty="0"/>
              <a:t>  </a:t>
            </a:r>
            <a:r>
              <a:rPr lang="en-US" sz="3600" cap="none" dirty="0" err="1"/>
              <a:t>Confirmed,Deaths,and</a:t>
            </a:r>
            <a:r>
              <a:rPr lang="en-US" sz="3600" cap="none" dirty="0"/>
              <a:t>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85776-E9BE-416D-9A3A-ADA2DB0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47" y="3064670"/>
            <a:ext cx="3892492" cy="2354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BD2A6-D352-432C-897C-007B8A847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99" y="2919369"/>
            <a:ext cx="433606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Spread of Corona Virus with Respect to Confirmed 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EA233-B267-4942-991E-EB05E210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6" y="2919369"/>
            <a:ext cx="3889827" cy="291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A28B88-E8F0-4F26-8BC7-9CDC8C42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42" y="2826063"/>
            <a:ext cx="5019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Spread of Corona Virus with Respect to Death 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B556C-8923-48B8-9254-9E440E0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75" y="2845397"/>
            <a:ext cx="4370664" cy="2708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D9991-4371-439B-8EB3-35CEEA0E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70" y="2845397"/>
            <a:ext cx="4743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Spread of Corona Virus with Respect to Recovered 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FB757-FB4D-45D7-9610-20B02BA4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3" y="2831809"/>
            <a:ext cx="3967906" cy="2964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F6949-7794-45D4-B931-293109441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4" y="2831809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Country with the Most Confirmed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64BDB-A163-4F26-8532-35B456F85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8" y="2919369"/>
            <a:ext cx="3672150" cy="1577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8D267-8729-4D05-9602-0D1BDEDF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36" y="3192247"/>
            <a:ext cx="2877423" cy="8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Country with the Least Death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7FEF9-FEF3-4C1A-BEBF-6B8F4D20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5" y="2919369"/>
            <a:ext cx="3414319" cy="1736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48E09-8E6F-4C52-ACB9-9CE7137A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4" y="3228974"/>
            <a:ext cx="2712441" cy="9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5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Top 5 Countries by Recovered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8814" y="2415010"/>
            <a:ext cx="1530481" cy="50435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62F33-CCEB-47EC-8F00-A3270B15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5" y="3019392"/>
            <a:ext cx="3707933" cy="1955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B53C9E-47B6-45DC-AABD-208CD21C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4" y="3144997"/>
            <a:ext cx="3238151" cy="25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32FE-D293-4824-A723-514E539E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110190"/>
            <a:ext cx="7560000" cy="1054170"/>
          </a:xfrm>
        </p:spPr>
        <p:txBody>
          <a:bodyPr/>
          <a:lstStyle/>
          <a:p>
            <a:r>
              <a:rPr lang="en-US" sz="4400" dirty="0"/>
              <a:t>Introduction: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5F11-8BA0-4BE5-AA84-4E6B89162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00E529-3ED8-4E33-9DA7-B7DC74120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000" y="2680769"/>
            <a:ext cx="6119472" cy="2671407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egoeUIVariable"/>
              </a:rPr>
              <a:t>The COVID-19 pandemic has had a profound impact on global health, economies, and societies. As data analysts, we can leverage SQL (Structured Query Language) to explore and gain insights from COVID-19 data. In this project, we’ll focus on using SQL to query and analyze relevant datasets.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7C0B0-2FC7-49F1-B3D2-CC610DE8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38" y="2680769"/>
            <a:ext cx="4314388" cy="32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44D3A-9A99-41AF-9851-B202F737A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4911" y="2911892"/>
            <a:ext cx="3375030" cy="51710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5167-4363-4CD1-A520-0CD8E4BE9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655558E-FBD5-45CA-834E-C813CB2B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977900"/>
            <a:ext cx="7559675" cy="784225"/>
          </a:xfrm>
        </p:spPr>
        <p:txBody>
          <a:bodyPr/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FB260590-8005-40A1-9A69-615517E2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566" y="2873720"/>
            <a:ext cx="3744697" cy="3350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3DF5D-DDC2-47EF-BE1E-5948180FB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7" y="3523615"/>
            <a:ext cx="4392664" cy="2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41A9-C050-4BEB-B1C6-9574F23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977318"/>
            <a:ext cx="7560000" cy="784895"/>
          </a:xfrm>
        </p:spPr>
        <p:txBody>
          <a:bodyPr/>
          <a:lstStyle/>
          <a:p>
            <a:r>
              <a:rPr lang="en-US" sz="4400" cap="none" dirty="0"/>
              <a:t>Updating null values if present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44D3A-9A99-41AF-9851-B202F737A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4911" y="2911892"/>
            <a:ext cx="3375030" cy="51710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5167-4363-4CD1-A520-0CD8E4BE9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42B41-C65C-40E6-98B8-85C2DE8C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1" y="2869035"/>
            <a:ext cx="5784384" cy="3011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AA5EC-830F-48C5-8200-E71187DE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1" y="3699545"/>
            <a:ext cx="5086350" cy="18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85" y="994582"/>
            <a:ext cx="7560000" cy="718610"/>
          </a:xfrm>
        </p:spPr>
        <p:txBody>
          <a:bodyPr/>
          <a:lstStyle/>
          <a:p>
            <a:pPr algn="ctr"/>
            <a:r>
              <a:rPr lang="en-US" sz="4400" cap="none" dirty="0"/>
              <a:t>Total number of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F1FFC-8642-461C-B022-6AAF3EC4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3429000"/>
            <a:ext cx="5419288" cy="113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3FF0D-697D-4392-99CF-AE270F47C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6" y="3793330"/>
            <a:ext cx="3425504" cy="1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85" y="994582"/>
            <a:ext cx="7560000" cy="718610"/>
          </a:xfrm>
        </p:spPr>
        <p:txBody>
          <a:bodyPr/>
          <a:lstStyle/>
          <a:p>
            <a:pPr algn="ctr"/>
            <a:r>
              <a:rPr lang="en-US" sz="4400" cap="none" dirty="0"/>
              <a:t>Finding the start and end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C43A6-008E-4240-A548-512F0D77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7" y="3064670"/>
            <a:ext cx="3766657" cy="1547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C4846-6E63-4E64-BA9D-A441C6263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3" y="3468501"/>
            <a:ext cx="3456263" cy="18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85" y="994582"/>
            <a:ext cx="7560000" cy="718610"/>
          </a:xfrm>
        </p:spPr>
        <p:txBody>
          <a:bodyPr/>
          <a:lstStyle/>
          <a:p>
            <a:pPr algn="ctr"/>
            <a:r>
              <a:rPr lang="en-US" sz="4400" cap="none" dirty="0"/>
              <a:t>Total number of months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989E6-A20B-428E-955E-7A23C19DE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32" y="3500437"/>
            <a:ext cx="3061982" cy="1097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9A699-0FA8-4AA7-8687-F5FC18CB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7" y="3054183"/>
            <a:ext cx="5212141" cy="14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29" y="1078472"/>
            <a:ext cx="9404059" cy="718610"/>
          </a:xfrm>
        </p:spPr>
        <p:txBody>
          <a:bodyPr/>
          <a:lstStyle/>
          <a:p>
            <a:pPr algn="ctr"/>
            <a:r>
              <a:rPr lang="en-US" sz="3600" cap="none" dirty="0"/>
              <a:t>Average of </a:t>
            </a:r>
            <a:r>
              <a:rPr lang="en-US" sz="3600" cap="none" dirty="0" err="1"/>
              <a:t>Confirmed,Deaths,and</a:t>
            </a:r>
            <a:r>
              <a:rPr lang="en-US" sz="3600" cap="none" dirty="0"/>
              <a:t>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30325" y="2529942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38ABE-29D6-4D3E-BD83-6F071978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8" y="3429000"/>
            <a:ext cx="7642370" cy="1823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4229D-1589-43B9-9294-B6010284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91" y="3003433"/>
            <a:ext cx="3932461" cy="3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9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017-23AF-48E4-AE9A-1C365E5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" y="1147611"/>
            <a:ext cx="11945923" cy="649660"/>
          </a:xfrm>
        </p:spPr>
        <p:txBody>
          <a:bodyPr/>
          <a:lstStyle/>
          <a:p>
            <a:pPr algn="ctr"/>
            <a:r>
              <a:rPr lang="en-US" sz="3600" cap="none" dirty="0"/>
              <a:t>Most frequent value of</a:t>
            </a:r>
            <a:r>
              <a:rPr lang="en-US" sz="2400" cap="none" dirty="0"/>
              <a:t>  </a:t>
            </a:r>
            <a:r>
              <a:rPr lang="en-US" sz="3600" cap="none" dirty="0" err="1"/>
              <a:t>Confirmed,Deaths,and</a:t>
            </a:r>
            <a:r>
              <a:rPr lang="en-US" sz="3600" cap="none" dirty="0"/>
              <a:t>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6AA-B80B-4BC1-86C8-804A3EE88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7596" y="2739840"/>
            <a:ext cx="1530481" cy="6496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2388-4E50-45DC-9246-8C5B4906D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346B1D-ED15-4197-80D0-8749AC28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76" y="2562225"/>
            <a:ext cx="4314825" cy="429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3B91C-A6E4-4BF3-BA27-4CA70E0A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70" y="3303715"/>
            <a:ext cx="5027868" cy="28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3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77</TotalTime>
  <Words>223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</vt:lpstr>
      <vt:lpstr>Calibri</vt:lpstr>
      <vt:lpstr>Courier New</vt:lpstr>
      <vt:lpstr>Gill Sans MT</vt:lpstr>
      <vt:lpstr>SegoeUIVariable</vt:lpstr>
      <vt:lpstr>Times New Roman</vt:lpstr>
      <vt:lpstr>Office Theme</vt:lpstr>
      <vt:lpstr>Corona Virus Analysis </vt:lpstr>
      <vt:lpstr>Introduction:</vt:lpstr>
      <vt:lpstr>Checking for null values</vt:lpstr>
      <vt:lpstr>Updating null values if present</vt:lpstr>
      <vt:lpstr>Total number of rows</vt:lpstr>
      <vt:lpstr>Finding the start and end date</vt:lpstr>
      <vt:lpstr>Total number of months</vt:lpstr>
      <vt:lpstr>Average of Confirmed,Deaths,and Recovered</vt:lpstr>
      <vt:lpstr>Most frequent value of  Confirmed,Deaths,and Recovered</vt:lpstr>
      <vt:lpstr>Minimum of  Confirmed,Deaths,and Recovered</vt:lpstr>
      <vt:lpstr>Maximum of  Confirmed,Deaths,and Recovered</vt:lpstr>
      <vt:lpstr>Monthly Total of  Confirmed,Deaths,and Recovered</vt:lpstr>
      <vt:lpstr>Spread of Corona Virus with Respect to Confirmed Case </vt:lpstr>
      <vt:lpstr>Spread of Corona Virus with Respect to Death Case </vt:lpstr>
      <vt:lpstr>Spread of Corona Virus with Respect to Recovered Case </vt:lpstr>
      <vt:lpstr>Country with the Most Confirmed Cases </vt:lpstr>
      <vt:lpstr>Country with the Least Death Cases </vt:lpstr>
      <vt:lpstr>Top 5 Countries by Recovered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creator>Manaf Abbas</dc:creator>
  <cp:lastModifiedBy>Manaf Abbas</cp:lastModifiedBy>
  <cp:revision>9</cp:revision>
  <dcterms:created xsi:type="dcterms:W3CDTF">2024-05-06T08:32:33Z</dcterms:created>
  <dcterms:modified xsi:type="dcterms:W3CDTF">2024-05-06T09:49:36Z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