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6" r:id="rId1"/>
  </p:sldMasterIdLst>
  <p:sldIdLst>
    <p:sldId id="256" r:id="rId2"/>
    <p:sldId id="257" r:id="rId3"/>
    <p:sldId id="265" r:id="rId4"/>
    <p:sldId id="258" r:id="rId5"/>
    <p:sldId id="259" r:id="rId6"/>
    <p:sldId id="260" r:id="rId7"/>
    <p:sldId id="261" r:id="rId8"/>
    <p:sldId id="279" r:id="rId9"/>
    <p:sldId id="278" r:id="rId10"/>
    <p:sldId id="262" r:id="rId11"/>
    <p:sldId id="267" r:id="rId12"/>
    <p:sldId id="266" r:id="rId13"/>
    <p:sldId id="275" r:id="rId14"/>
    <p:sldId id="276" r:id="rId15"/>
    <p:sldId id="268" r:id="rId16"/>
    <p:sldId id="277"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428EC7-A4D1-44BA-9C23-0107A6D34651}" v="23" dt="2023-10-14T21:30:33.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051" autoAdjust="0"/>
    <p:restoredTop sz="94660"/>
  </p:normalViewPr>
  <p:slideViewPr>
    <p:cSldViewPr snapToGrid="0">
      <p:cViewPr>
        <p:scale>
          <a:sx n="75" d="100"/>
          <a:sy n="75" d="100"/>
        </p:scale>
        <p:origin x="1602" y="8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jd Abdo" userId="a8671f78-ee34-4e53-b568-691813172fea" providerId="ADAL" clId="{98428EC7-A4D1-44BA-9C23-0107A6D34651}"/>
    <pc:docChg chg="undo redo custSel addSld delSld modSld">
      <pc:chgData name="Majd Abdo" userId="a8671f78-ee34-4e53-b568-691813172fea" providerId="ADAL" clId="{98428EC7-A4D1-44BA-9C23-0107A6D34651}" dt="2023-10-15T16:32:21.411" v="5230" actId="14100"/>
      <pc:docMkLst>
        <pc:docMk/>
      </pc:docMkLst>
      <pc:sldChg chg="modSp mod">
        <pc:chgData name="Majd Abdo" userId="a8671f78-ee34-4e53-b568-691813172fea" providerId="ADAL" clId="{98428EC7-A4D1-44BA-9C23-0107A6D34651}" dt="2023-10-14T21:30:33.427" v="5062" actId="27636"/>
        <pc:sldMkLst>
          <pc:docMk/>
          <pc:sldMk cId="76045218" sldId="256"/>
        </pc:sldMkLst>
        <pc:spChg chg="mod">
          <ac:chgData name="Majd Abdo" userId="a8671f78-ee34-4e53-b568-691813172fea" providerId="ADAL" clId="{98428EC7-A4D1-44BA-9C23-0107A6D34651}" dt="2023-10-14T21:30:33.202" v="5053"/>
          <ac:spMkLst>
            <pc:docMk/>
            <pc:sldMk cId="76045218" sldId="256"/>
            <ac:spMk id="2" creationId="{6B826ACE-1FC8-23CE-1F82-E53814348A2A}"/>
          </ac:spMkLst>
        </pc:spChg>
        <pc:spChg chg="mod">
          <ac:chgData name="Majd Abdo" userId="a8671f78-ee34-4e53-b568-691813172fea" providerId="ADAL" clId="{98428EC7-A4D1-44BA-9C23-0107A6D34651}" dt="2023-10-14T21:30:33.427" v="5062" actId="27636"/>
          <ac:spMkLst>
            <pc:docMk/>
            <pc:sldMk cId="76045218" sldId="256"/>
            <ac:spMk id="3" creationId="{5C8C2799-C58C-EC4B-164C-A07A38638A03}"/>
          </ac:spMkLst>
        </pc:spChg>
      </pc:sldChg>
      <pc:sldChg chg="modSp new mod">
        <pc:chgData name="Majd Abdo" userId="a8671f78-ee34-4e53-b568-691813172fea" providerId="ADAL" clId="{98428EC7-A4D1-44BA-9C23-0107A6D34651}" dt="2023-10-14T21:30:33.202" v="5053"/>
        <pc:sldMkLst>
          <pc:docMk/>
          <pc:sldMk cId="782093260" sldId="257"/>
        </pc:sldMkLst>
        <pc:spChg chg="mod">
          <ac:chgData name="Majd Abdo" userId="a8671f78-ee34-4e53-b568-691813172fea" providerId="ADAL" clId="{98428EC7-A4D1-44BA-9C23-0107A6D34651}" dt="2023-10-14T21:30:33.202" v="5053"/>
          <ac:spMkLst>
            <pc:docMk/>
            <pc:sldMk cId="782093260" sldId="257"/>
            <ac:spMk id="2" creationId="{FFC6FDE7-5D5B-B201-BDA4-B7856676B168}"/>
          </ac:spMkLst>
        </pc:spChg>
        <pc:spChg chg="mod">
          <ac:chgData name="Majd Abdo" userId="a8671f78-ee34-4e53-b568-691813172fea" providerId="ADAL" clId="{98428EC7-A4D1-44BA-9C23-0107A6D34651}" dt="2023-10-14T21:30:33.202" v="5053"/>
          <ac:spMkLst>
            <pc:docMk/>
            <pc:sldMk cId="782093260" sldId="257"/>
            <ac:spMk id="3" creationId="{A35FB462-77B7-DBBD-EE42-5FB4D3F62847}"/>
          </ac:spMkLst>
        </pc:spChg>
      </pc:sldChg>
      <pc:sldChg chg="addSp delSp modSp new add del mod setBg">
        <pc:chgData name="Majd Abdo" userId="a8671f78-ee34-4e53-b568-691813172fea" providerId="ADAL" clId="{98428EC7-A4D1-44BA-9C23-0107A6D34651}" dt="2023-10-14T21:30:33.439" v="5064" actId="27636"/>
        <pc:sldMkLst>
          <pc:docMk/>
          <pc:sldMk cId="446970694" sldId="258"/>
        </pc:sldMkLst>
        <pc:spChg chg="mod">
          <ac:chgData name="Majd Abdo" userId="a8671f78-ee34-4e53-b568-691813172fea" providerId="ADAL" clId="{98428EC7-A4D1-44BA-9C23-0107A6D34651}" dt="2023-10-14T21:30:33.430" v="5063" actId="27636"/>
          <ac:spMkLst>
            <pc:docMk/>
            <pc:sldMk cId="446970694" sldId="258"/>
            <ac:spMk id="2" creationId="{7492C837-4537-A7C2-E01D-C8421C68025B}"/>
          </ac:spMkLst>
        </pc:spChg>
        <pc:spChg chg="mod">
          <ac:chgData name="Majd Abdo" userId="a8671f78-ee34-4e53-b568-691813172fea" providerId="ADAL" clId="{98428EC7-A4D1-44BA-9C23-0107A6D34651}" dt="2023-10-14T21:30:33.439" v="5064" actId="27636"/>
          <ac:spMkLst>
            <pc:docMk/>
            <pc:sldMk cId="446970694" sldId="258"/>
            <ac:spMk id="3" creationId="{E1BECEFA-C087-75D9-5658-59534630921F}"/>
          </ac:spMkLst>
        </pc:spChg>
        <pc:spChg chg="add del">
          <ac:chgData name="Majd Abdo" userId="a8671f78-ee34-4e53-b568-691813172fea" providerId="ADAL" clId="{98428EC7-A4D1-44BA-9C23-0107A6D34651}" dt="2023-10-10T16:23:14.385" v="515" actId="26606"/>
          <ac:spMkLst>
            <pc:docMk/>
            <pc:sldMk cId="446970694" sldId="258"/>
            <ac:spMk id="10" creationId="{F13C74B1-5B17-4795-BED0-7140497B445A}"/>
          </ac:spMkLst>
        </pc:spChg>
        <pc:spChg chg="add del">
          <ac:chgData name="Majd Abdo" userId="a8671f78-ee34-4e53-b568-691813172fea" providerId="ADAL" clId="{98428EC7-A4D1-44BA-9C23-0107A6D34651}" dt="2023-10-10T16:23:14.385" v="515" actId="26606"/>
          <ac:spMkLst>
            <pc:docMk/>
            <pc:sldMk cId="446970694" sldId="258"/>
            <ac:spMk id="12" creationId="{D4974D33-8DC5-464E-8C6D-BE58F0669C17}"/>
          </ac:spMkLst>
        </pc:spChg>
        <pc:spChg chg="add del">
          <ac:chgData name="Majd Abdo" userId="a8671f78-ee34-4e53-b568-691813172fea" providerId="ADAL" clId="{98428EC7-A4D1-44BA-9C23-0107A6D34651}" dt="2023-10-10T16:23:15.561" v="517" actId="26606"/>
          <ac:spMkLst>
            <pc:docMk/>
            <pc:sldMk cId="446970694" sldId="258"/>
            <ac:spMk id="15" creationId="{201CC55D-ED54-4C5C-95E6-10947BD1103B}"/>
          </ac:spMkLst>
        </pc:spChg>
        <pc:spChg chg="add del">
          <ac:chgData name="Majd Abdo" userId="a8671f78-ee34-4e53-b568-691813172fea" providerId="ADAL" clId="{98428EC7-A4D1-44BA-9C23-0107A6D34651}" dt="2023-10-10T16:23:15.561" v="517" actId="26606"/>
          <ac:spMkLst>
            <pc:docMk/>
            <pc:sldMk cId="446970694" sldId="258"/>
            <ac:spMk id="16" creationId="{3873B707-463F-40B0-8227-E8CC6C67EB25}"/>
          </ac:spMkLst>
        </pc:spChg>
        <pc:spChg chg="add del">
          <ac:chgData name="Majd Abdo" userId="a8671f78-ee34-4e53-b568-691813172fea" providerId="ADAL" clId="{98428EC7-A4D1-44BA-9C23-0107A6D34651}" dt="2023-10-10T16:23:15.561" v="517" actId="26606"/>
          <ac:spMkLst>
            <pc:docMk/>
            <pc:sldMk cId="446970694" sldId="258"/>
            <ac:spMk id="18" creationId="{C13237C8-E62C-4F0D-A318-BD6FB6C2D138}"/>
          </ac:spMkLst>
        </pc:spChg>
        <pc:spChg chg="add del">
          <ac:chgData name="Majd Abdo" userId="a8671f78-ee34-4e53-b568-691813172fea" providerId="ADAL" clId="{98428EC7-A4D1-44BA-9C23-0107A6D34651}" dt="2023-10-10T16:23:15.561" v="517" actId="26606"/>
          <ac:spMkLst>
            <pc:docMk/>
            <pc:sldMk cId="446970694" sldId="258"/>
            <ac:spMk id="20" creationId="{19C9EAEA-39D0-4B0E-A0EB-51E7B26740B1}"/>
          </ac:spMkLst>
        </pc:spChg>
        <pc:grpChg chg="add del">
          <ac:chgData name="Majd Abdo" userId="a8671f78-ee34-4e53-b568-691813172fea" providerId="ADAL" clId="{98428EC7-A4D1-44BA-9C23-0107A6D34651}" dt="2023-10-10T16:23:15.561" v="517" actId="26606"/>
          <ac:grpSpMkLst>
            <pc:docMk/>
            <pc:sldMk cId="446970694" sldId="258"/>
            <ac:grpSpMk id="17" creationId="{1DE889C7-FAD6-4397-98E2-05D503484459}"/>
          </ac:grpSpMkLst>
        </pc:grpChg>
        <pc:picChg chg="add del mod">
          <ac:chgData name="Majd Abdo" userId="a8671f78-ee34-4e53-b568-691813172fea" providerId="ADAL" clId="{98428EC7-A4D1-44BA-9C23-0107A6D34651}" dt="2023-10-12T14:43:51.002" v="2011" actId="478"/>
          <ac:picMkLst>
            <pc:docMk/>
            <pc:sldMk cId="446970694" sldId="258"/>
            <ac:picMk id="5" creationId="{8857E90C-6F80-5CA8-38F1-6686E99A88EA}"/>
          </ac:picMkLst>
        </pc:picChg>
        <pc:picChg chg="add mod">
          <ac:chgData name="Majd Abdo" userId="a8671f78-ee34-4e53-b568-691813172fea" providerId="ADAL" clId="{98428EC7-A4D1-44BA-9C23-0107A6D34651}" dt="2023-10-12T14:44:06.222" v="2017" actId="14100"/>
          <ac:picMkLst>
            <pc:docMk/>
            <pc:sldMk cId="446970694" sldId="258"/>
            <ac:picMk id="7" creationId="{8389EFD6-DD27-FB85-C914-878DEA946A27}"/>
          </ac:picMkLst>
        </pc:picChg>
      </pc:sldChg>
      <pc:sldChg chg="addSp delSp modSp new add del mod">
        <pc:chgData name="Majd Abdo" userId="a8671f78-ee34-4e53-b568-691813172fea" providerId="ADAL" clId="{98428EC7-A4D1-44BA-9C23-0107A6D34651}" dt="2023-10-14T21:30:33.321" v="5054" actId="27636"/>
        <pc:sldMkLst>
          <pc:docMk/>
          <pc:sldMk cId="360960428" sldId="259"/>
        </pc:sldMkLst>
        <pc:spChg chg="mod">
          <ac:chgData name="Majd Abdo" userId="a8671f78-ee34-4e53-b568-691813172fea" providerId="ADAL" clId="{98428EC7-A4D1-44BA-9C23-0107A6D34651}" dt="2023-10-14T21:30:33.321" v="5054" actId="27636"/>
          <ac:spMkLst>
            <pc:docMk/>
            <pc:sldMk cId="360960428" sldId="259"/>
            <ac:spMk id="2" creationId="{4FFFFBEF-6B71-A6E7-C3BA-CCF9EEF9C2A7}"/>
          </ac:spMkLst>
        </pc:spChg>
        <pc:spChg chg="del mod">
          <ac:chgData name="Majd Abdo" userId="a8671f78-ee34-4e53-b568-691813172fea" providerId="ADAL" clId="{98428EC7-A4D1-44BA-9C23-0107A6D34651}" dt="2023-10-10T17:22:03.257" v="711" actId="22"/>
          <ac:spMkLst>
            <pc:docMk/>
            <pc:sldMk cId="360960428" sldId="259"/>
            <ac:spMk id="3" creationId="{F8967FD4-4316-6264-8577-120DCDC8186A}"/>
          </ac:spMkLst>
        </pc:spChg>
        <pc:spChg chg="add del mod">
          <ac:chgData name="Majd Abdo" userId="a8671f78-ee34-4e53-b568-691813172fea" providerId="ADAL" clId="{98428EC7-A4D1-44BA-9C23-0107A6D34651}" dt="2023-10-10T17:31:25.680" v="763" actId="767"/>
          <ac:spMkLst>
            <pc:docMk/>
            <pc:sldMk cId="360960428" sldId="259"/>
            <ac:spMk id="10" creationId="{97B39704-B28F-0FE1-2560-F3AAE04F3404}"/>
          </ac:spMkLst>
        </pc:spChg>
        <pc:picChg chg="add mod ord">
          <ac:chgData name="Majd Abdo" userId="a8671f78-ee34-4e53-b568-691813172fea" providerId="ADAL" clId="{98428EC7-A4D1-44BA-9C23-0107A6D34651}" dt="2023-10-14T21:21:59.711" v="4883" actId="14100"/>
          <ac:picMkLst>
            <pc:docMk/>
            <pc:sldMk cId="360960428" sldId="259"/>
            <ac:picMk id="5" creationId="{CABBA712-EFE7-900D-50ED-A88499F1AC5A}"/>
          </ac:picMkLst>
        </pc:picChg>
        <pc:picChg chg="add del mod">
          <ac:chgData name="Majd Abdo" userId="a8671f78-ee34-4e53-b568-691813172fea" providerId="ADAL" clId="{98428EC7-A4D1-44BA-9C23-0107A6D34651}" dt="2023-10-10T17:23:05.434" v="723" actId="478"/>
          <ac:picMkLst>
            <pc:docMk/>
            <pc:sldMk cId="360960428" sldId="259"/>
            <ac:picMk id="7" creationId="{9E2F85F4-18C1-D6F0-DB69-A034393BF631}"/>
          </ac:picMkLst>
        </pc:picChg>
        <pc:picChg chg="add del mod">
          <ac:chgData name="Majd Abdo" userId="a8671f78-ee34-4e53-b568-691813172fea" providerId="ADAL" clId="{98428EC7-A4D1-44BA-9C23-0107A6D34651}" dt="2023-10-14T21:22:12.050" v="4886" actId="14100"/>
          <ac:picMkLst>
            <pc:docMk/>
            <pc:sldMk cId="360960428" sldId="259"/>
            <ac:picMk id="9" creationId="{9C6355C4-4889-4AB9-B7F6-075044984384}"/>
          </ac:picMkLst>
        </pc:picChg>
      </pc:sldChg>
      <pc:sldChg chg="addSp delSp modSp new add del mod">
        <pc:chgData name="Majd Abdo" userId="a8671f78-ee34-4e53-b568-691813172fea" providerId="ADAL" clId="{98428EC7-A4D1-44BA-9C23-0107A6D34651}" dt="2023-10-14T21:30:33.344" v="5055" actId="27636"/>
        <pc:sldMkLst>
          <pc:docMk/>
          <pc:sldMk cId="697050428" sldId="260"/>
        </pc:sldMkLst>
        <pc:spChg chg="mod">
          <ac:chgData name="Majd Abdo" userId="a8671f78-ee34-4e53-b568-691813172fea" providerId="ADAL" clId="{98428EC7-A4D1-44BA-9C23-0107A6D34651}" dt="2023-10-14T21:30:33.344" v="5055" actId="27636"/>
          <ac:spMkLst>
            <pc:docMk/>
            <pc:sldMk cId="697050428" sldId="260"/>
            <ac:spMk id="2" creationId="{E7A921C9-F139-5BBC-3318-0A058B152BC3}"/>
          </ac:spMkLst>
        </pc:spChg>
        <pc:spChg chg="add del mod">
          <ac:chgData name="Majd Abdo" userId="a8671f78-ee34-4e53-b568-691813172fea" providerId="ADAL" clId="{98428EC7-A4D1-44BA-9C23-0107A6D34651}" dt="2023-10-14T21:30:33.202" v="5053"/>
          <ac:spMkLst>
            <pc:docMk/>
            <pc:sldMk cId="697050428" sldId="260"/>
            <ac:spMk id="3" creationId="{586FB284-6274-238A-8C37-F89F88DFD222}"/>
          </ac:spMkLst>
        </pc:spChg>
        <pc:picChg chg="add del mod">
          <ac:chgData name="Majd Abdo" userId="a8671f78-ee34-4e53-b568-691813172fea" providerId="ADAL" clId="{98428EC7-A4D1-44BA-9C23-0107A6D34651}" dt="2023-10-10T17:31:31.915" v="773"/>
          <ac:picMkLst>
            <pc:docMk/>
            <pc:sldMk cId="697050428" sldId="260"/>
            <ac:picMk id="4" creationId="{4A9767AA-D597-A4CD-CC84-8244DFA2FDC4}"/>
          </ac:picMkLst>
        </pc:picChg>
      </pc:sldChg>
      <pc:sldChg chg="addSp delSp modSp new mod">
        <pc:chgData name="Majd Abdo" userId="a8671f78-ee34-4e53-b568-691813172fea" providerId="ADAL" clId="{98428EC7-A4D1-44BA-9C23-0107A6D34651}" dt="2023-10-14T21:30:33.355" v="5056" actId="27636"/>
        <pc:sldMkLst>
          <pc:docMk/>
          <pc:sldMk cId="3959103205" sldId="261"/>
        </pc:sldMkLst>
        <pc:spChg chg="mod">
          <ac:chgData name="Majd Abdo" userId="a8671f78-ee34-4e53-b568-691813172fea" providerId="ADAL" clId="{98428EC7-A4D1-44BA-9C23-0107A6D34651}" dt="2023-10-14T21:30:33.355" v="5056" actId="27636"/>
          <ac:spMkLst>
            <pc:docMk/>
            <pc:sldMk cId="3959103205" sldId="261"/>
            <ac:spMk id="2" creationId="{F6E94520-FB64-FF26-C1EE-149001C2707D}"/>
          </ac:spMkLst>
        </pc:spChg>
        <pc:spChg chg="del mod">
          <ac:chgData name="Majd Abdo" userId="a8671f78-ee34-4e53-b568-691813172fea" providerId="ADAL" clId="{98428EC7-A4D1-44BA-9C23-0107A6D34651}" dt="2023-10-10T17:47:56.740" v="1103" actId="22"/>
          <ac:spMkLst>
            <pc:docMk/>
            <pc:sldMk cId="3959103205" sldId="261"/>
            <ac:spMk id="3" creationId="{EC79F36D-7CF8-C0BD-B821-9FA865CBA22D}"/>
          </ac:spMkLst>
        </pc:spChg>
        <pc:picChg chg="add mod ord">
          <ac:chgData name="Majd Abdo" userId="a8671f78-ee34-4e53-b568-691813172fea" providerId="ADAL" clId="{98428EC7-A4D1-44BA-9C23-0107A6D34651}" dt="2023-10-14T21:22:33.262" v="4893" actId="14100"/>
          <ac:picMkLst>
            <pc:docMk/>
            <pc:sldMk cId="3959103205" sldId="261"/>
            <ac:picMk id="5" creationId="{3585B31F-0057-7D7E-0D05-5785546D8205}"/>
          </ac:picMkLst>
        </pc:picChg>
        <pc:picChg chg="add mod">
          <ac:chgData name="Majd Abdo" userId="a8671f78-ee34-4e53-b568-691813172fea" providerId="ADAL" clId="{98428EC7-A4D1-44BA-9C23-0107A6D34651}" dt="2023-10-14T21:22:37.233" v="4895" actId="14100"/>
          <ac:picMkLst>
            <pc:docMk/>
            <pc:sldMk cId="3959103205" sldId="261"/>
            <ac:picMk id="7" creationId="{893FED70-53A2-07D1-BA95-433F0CF620C7}"/>
          </ac:picMkLst>
        </pc:picChg>
      </pc:sldChg>
      <pc:sldChg chg="modSp new mod">
        <pc:chgData name="Majd Abdo" userId="a8671f78-ee34-4e53-b568-691813172fea" providerId="ADAL" clId="{98428EC7-A4D1-44BA-9C23-0107A6D34651}" dt="2023-10-14T21:30:33.358" v="5057" actId="27636"/>
        <pc:sldMkLst>
          <pc:docMk/>
          <pc:sldMk cId="3387921855" sldId="262"/>
        </pc:sldMkLst>
        <pc:spChg chg="mod">
          <ac:chgData name="Majd Abdo" userId="a8671f78-ee34-4e53-b568-691813172fea" providerId="ADAL" clId="{98428EC7-A4D1-44BA-9C23-0107A6D34651}" dt="2023-10-14T21:30:33.358" v="5057" actId="27636"/>
          <ac:spMkLst>
            <pc:docMk/>
            <pc:sldMk cId="3387921855" sldId="262"/>
            <ac:spMk id="2" creationId="{7D7778DD-404A-FFCE-0C97-4BE02A415167}"/>
          </ac:spMkLst>
        </pc:spChg>
        <pc:spChg chg="mod">
          <ac:chgData name="Majd Abdo" userId="a8671f78-ee34-4e53-b568-691813172fea" providerId="ADAL" clId="{98428EC7-A4D1-44BA-9C23-0107A6D34651}" dt="2023-10-14T21:30:33.202" v="5053"/>
          <ac:spMkLst>
            <pc:docMk/>
            <pc:sldMk cId="3387921855" sldId="262"/>
            <ac:spMk id="3" creationId="{56A1B03F-0642-7C55-2027-8F51265E3E07}"/>
          </ac:spMkLst>
        </pc:spChg>
      </pc:sldChg>
      <pc:sldChg chg="addSp delSp modSp new del mod">
        <pc:chgData name="Majd Abdo" userId="a8671f78-ee34-4e53-b568-691813172fea" providerId="ADAL" clId="{98428EC7-A4D1-44BA-9C23-0107A6D34651}" dt="2023-10-14T17:37:17.235" v="4146" actId="2696"/>
        <pc:sldMkLst>
          <pc:docMk/>
          <pc:sldMk cId="1647195028" sldId="263"/>
        </pc:sldMkLst>
        <pc:spChg chg="mod">
          <ac:chgData name="Majd Abdo" userId="a8671f78-ee34-4e53-b568-691813172fea" providerId="ADAL" clId="{98428EC7-A4D1-44BA-9C23-0107A6D34651}" dt="2023-10-10T18:19:17.598" v="1606" actId="20577"/>
          <ac:spMkLst>
            <pc:docMk/>
            <pc:sldMk cId="1647195028" sldId="263"/>
            <ac:spMk id="2" creationId="{3E4A714F-D2BE-E4D1-DB84-4126F327726D}"/>
          </ac:spMkLst>
        </pc:spChg>
        <pc:spChg chg="del mod">
          <ac:chgData name="Majd Abdo" userId="a8671f78-ee34-4e53-b568-691813172fea" providerId="ADAL" clId="{98428EC7-A4D1-44BA-9C23-0107A6D34651}" dt="2023-10-10T18:36:50.792" v="1609" actId="22"/>
          <ac:spMkLst>
            <pc:docMk/>
            <pc:sldMk cId="1647195028" sldId="263"/>
            <ac:spMk id="3" creationId="{A6910716-5153-1279-6B9A-DBDBE3EDC80C}"/>
          </ac:spMkLst>
        </pc:spChg>
        <pc:spChg chg="add del mod">
          <ac:chgData name="Majd Abdo" userId="a8671f78-ee34-4e53-b568-691813172fea" providerId="ADAL" clId="{98428EC7-A4D1-44BA-9C23-0107A6D34651}" dt="2023-10-14T17:33:27.309" v="4008" actId="478"/>
          <ac:spMkLst>
            <pc:docMk/>
            <pc:sldMk cId="1647195028" sldId="263"/>
            <ac:spMk id="4" creationId="{7EAF4935-4679-49F6-546A-F1640861159A}"/>
          </ac:spMkLst>
        </pc:spChg>
        <pc:picChg chg="add del mod ord">
          <ac:chgData name="Majd Abdo" userId="a8671f78-ee34-4e53-b568-691813172fea" providerId="ADAL" clId="{98428EC7-A4D1-44BA-9C23-0107A6D34651}" dt="2023-10-14T17:33:05.469" v="4004" actId="21"/>
          <ac:picMkLst>
            <pc:docMk/>
            <pc:sldMk cId="1647195028" sldId="263"/>
            <ac:picMk id="5" creationId="{E64257BA-9308-E588-A011-42A3D945BB01}"/>
          </ac:picMkLst>
        </pc:picChg>
        <pc:picChg chg="add del mod">
          <ac:chgData name="Majd Abdo" userId="a8671f78-ee34-4e53-b568-691813172fea" providerId="ADAL" clId="{98428EC7-A4D1-44BA-9C23-0107A6D34651}" dt="2023-10-14T17:33:28.864" v="4009" actId="21"/>
          <ac:picMkLst>
            <pc:docMk/>
            <pc:sldMk cId="1647195028" sldId="263"/>
            <ac:picMk id="7" creationId="{9EB0C461-E139-5B5C-436C-B9C995388054}"/>
          </ac:picMkLst>
        </pc:picChg>
        <pc:picChg chg="add del mod">
          <ac:chgData name="Majd Abdo" userId="a8671f78-ee34-4e53-b568-691813172fea" providerId="ADAL" clId="{98428EC7-A4D1-44BA-9C23-0107A6D34651}" dt="2023-10-14T17:33:38.974" v="4012" actId="21"/>
          <ac:picMkLst>
            <pc:docMk/>
            <pc:sldMk cId="1647195028" sldId="263"/>
            <ac:picMk id="9" creationId="{498543F0-BCFD-DE9C-15DB-56FB777435FF}"/>
          </ac:picMkLst>
        </pc:picChg>
        <pc:picChg chg="add del mod">
          <ac:chgData name="Majd Abdo" userId="a8671f78-ee34-4e53-b568-691813172fea" providerId="ADAL" clId="{98428EC7-A4D1-44BA-9C23-0107A6D34651}" dt="2023-10-14T17:33:50.991" v="4015" actId="21"/>
          <ac:picMkLst>
            <pc:docMk/>
            <pc:sldMk cId="1647195028" sldId="263"/>
            <ac:picMk id="11" creationId="{E1DDB765-D15A-6786-E16A-9A8F50182FDD}"/>
          </ac:picMkLst>
        </pc:picChg>
      </pc:sldChg>
      <pc:sldChg chg="modSp new del mod">
        <pc:chgData name="Majd Abdo" userId="a8671f78-ee34-4e53-b568-691813172fea" providerId="ADAL" clId="{98428EC7-A4D1-44BA-9C23-0107A6D34651}" dt="2023-10-14T17:37:08.623" v="4145" actId="2696"/>
        <pc:sldMkLst>
          <pc:docMk/>
          <pc:sldMk cId="1731659995" sldId="264"/>
        </pc:sldMkLst>
        <pc:spChg chg="mod">
          <ac:chgData name="Majd Abdo" userId="a8671f78-ee34-4e53-b568-691813172fea" providerId="ADAL" clId="{98428EC7-A4D1-44BA-9C23-0107A6D34651}" dt="2023-10-12T14:30:12.069" v="1866" actId="120"/>
          <ac:spMkLst>
            <pc:docMk/>
            <pc:sldMk cId="1731659995" sldId="264"/>
            <ac:spMk id="2" creationId="{49F937A9-2200-D7BB-545D-193929BE55CF}"/>
          </ac:spMkLst>
        </pc:spChg>
        <pc:spChg chg="mod">
          <ac:chgData name="Majd Abdo" userId="a8671f78-ee34-4e53-b568-691813172fea" providerId="ADAL" clId="{98428EC7-A4D1-44BA-9C23-0107A6D34651}" dt="2023-10-14T17:20:25.378" v="3174" actId="20577"/>
          <ac:spMkLst>
            <pc:docMk/>
            <pc:sldMk cId="1731659995" sldId="264"/>
            <ac:spMk id="3" creationId="{4E1B0A7B-ECC6-1AD9-5530-3215DFD8FC9C}"/>
          </ac:spMkLst>
        </pc:spChg>
      </pc:sldChg>
      <pc:sldChg chg="modSp new mod">
        <pc:chgData name="Majd Abdo" userId="a8671f78-ee34-4e53-b568-691813172fea" providerId="ADAL" clId="{98428EC7-A4D1-44BA-9C23-0107A6D34651}" dt="2023-10-14T21:30:33.202" v="5053"/>
        <pc:sldMkLst>
          <pc:docMk/>
          <pc:sldMk cId="1439647852" sldId="265"/>
        </pc:sldMkLst>
        <pc:spChg chg="mod">
          <ac:chgData name="Majd Abdo" userId="a8671f78-ee34-4e53-b568-691813172fea" providerId="ADAL" clId="{98428EC7-A4D1-44BA-9C23-0107A6D34651}" dt="2023-10-14T21:30:33.202" v="5053"/>
          <ac:spMkLst>
            <pc:docMk/>
            <pc:sldMk cId="1439647852" sldId="265"/>
            <ac:spMk id="2" creationId="{BF2F3129-AF88-EE28-572E-7E61260C7A74}"/>
          </ac:spMkLst>
        </pc:spChg>
        <pc:spChg chg="mod">
          <ac:chgData name="Majd Abdo" userId="a8671f78-ee34-4e53-b568-691813172fea" providerId="ADAL" clId="{98428EC7-A4D1-44BA-9C23-0107A6D34651}" dt="2023-10-14T21:30:33.202" v="5053"/>
          <ac:spMkLst>
            <pc:docMk/>
            <pc:sldMk cId="1439647852" sldId="265"/>
            <ac:spMk id="3" creationId="{A619525E-CE66-A00A-8686-610E7A6B025E}"/>
          </ac:spMkLst>
        </pc:spChg>
      </pc:sldChg>
      <pc:sldChg chg="modSp new mod">
        <pc:chgData name="Majd Abdo" userId="a8671f78-ee34-4e53-b568-691813172fea" providerId="ADAL" clId="{98428EC7-A4D1-44BA-9C23-0107A6D34651}" dt="2023-10-14T21:30:33.202" v="5053"/>
        <pc:sldMkLst>
          <pc:docMk/>
          <pc:sldMk cId="3391142070" sldId="266"/>
        </pc:sldMkLst>
        <pc:spChg chg="mod">
          <ac:chgData name="Majd Abdo" userId="a8671f78-ee34-4e53-b568-691813172fea" providerId="ADAL" clId="{98428EC7-A4D1-44BA-9C23-0107A6D34651}" dt="2023-10-14T21:30:33.202" v="5053"/>
          <ac:spMkLst>
            <pc:docMk/>
            <pc:sldMk cId="3391142070" sldId="266"/>
            <ac:spMk id="2" creationId="{FFC236D1-AF51-80AF-9BF0-FE42230FC752}"/>
          </ac:spMkLst>
        </pc:spChg>
        <pc:spChg chg="mod">
          <ac:chgData name="Majd Abdo" userId="a8671f78-ee34-4e53-b568-691813172fea" providerId="ADAL" clId="{98428EC7-A4D1-44BA-9C23-0107A6D34651}" dt="2023-10-14T21:30:33.202" v="5053"/>
          <ac:spMkLst>
            <pc:docMk/>
            <pc:sldMk cId="3391142070" sldId="266"/>
            <ac:spMk id="3" creationId="{58CD7961-710B-90EA-9BA3-88E360EBDBA1}"/>
          </ac:spMkLst>
        </pc:spChg>
      </pc:sldChg>
      <pc:sldChg chg="modSp new mod">
        <pc:chgData name="Majd Abdo" userId="a8671f78-ee34-4e53-b568-691813172fea" providerId="ADAL" clId="{98428EC7-A4D1-44BA-9C23-0107A6D34651}" dt="2023-10-14T22:37:45.876" v="5165" actId="20577"/>
        <pc:sldMkLst>
          <pc:docMk/>
          <pc:sldMk cId="788693632" sldId="267"/>
        </pc:sldMkLst>
        <pc:spChg chg="mod">
          <ac:chgData name="Majd Abdo" userId="a8671f78-ee34-4e53-b568-691813172fea" providerId="ADAL" clId="{98428EC7-A4D1-44BA-9C23-0107A6D34651}" dt="2023-10-14T21:30:33.202" v="5053"/>
          <ac:spMkLst>
            <pc:docMk/>
            <pc:sldMk cId="788693632" sldId="267"/>
            <ac:spMk id="2" creationId="{50FEB566-F0B1-B8D1-3351-FDF207C8A4C6}"/>
          </ac:spMkLst>
        </pc:spChg>
        <pc:spChg chg="mod">
          <ac:chgData name="Majd Abdo" userId="a8671f78-ee34-4e53-b568-691813172fea" providerId="ADAL" clId="{98428EC7-A4D1-44BA-9C23-0107A6D34651}" dt="2023-10-14T22:37:45.876" v="5165" actId="20577"/>
          <ac:spMkLst>
            <pc:docMk/>
            <pc:sldMk cId="788693632" sldId="267"/>
            <ac:spMk id="3" creationId="{C4274DA2-2DEA-A827-F493-C08862E9319A}"/>
          </ac:spMkLst>
        </pc:spChg>
      </pc:sldChg>
      <pc:sldChg chg="addSp delSp modSp new mod">
        <pc:chgData name="Majd Abdo" userId="a8671f78-ee34-4e53-b568-691813172fea" providerId="ADAL" clId="{98428EC7-A4D1-44BA-9C23-0107A6D34651}" dt="2023-10-14T21:30:33.202" v="5053"/>
        <pc:sldMkLst>
          <pc:docMk/>
          <pc:sldMk cId="2259891062" sldId="268"/>
        </pc:sldMkLst>
        <pc:spChg chg="mod">
          <ac:chgData name="Majd Abdo" userId="a8671f78-ee34-4e53-b568-691813172fea" providerId="ADAL" clId="{98428EC7-A4D1-44BA-9C23-0107A6D34651}" dt="2023-10-14T21:30:33.202" v="5053"/>
          <ac:spMkLst>
            <pc:docMk/>
            <pc:sldMk cId="2259891062" sldId="268"/>
            <ac:spMk id="2" creationId="{1E65D6C5-DAC6-F47D-661F-E764C0311241}"/>
          </ac:spMkLst>
        </pc:spChg>
        <pc:spChg chg="add del mod">
          <ac:chgData name="Majd Abdo" userId="a8671f78-ee34-4e53-b568-691813172fea" providerId="ADAL" clId="{98428EC7-A4D1-44BA-9C23-0107A6D34651}" dt="2023-10-14T21:30:33.202" v="5053"/>
          <ac:spMkLst>
            <pc:docMk/>
            <pc:sldMk cId="2259891062" sldId="268"/>
            <ac:spMk id="3" creationId="{5A187353-318E-B301-3AB4-89B470B5489C}"/>
          </ac:spMkLst>
        </pc:spChg>
        <pc:spChg chg="add del mod">
          <ac:chgData name="Majd Abdo" userId="a8671f78-ee34-4e53-b568-691813172fea" providerId="ADAL" clId="{98428EC7-A4D1-44BA-9C23-0107A6D34651}" dt="2023-10-14T20:32:13.237" v="4225"/>
          <ac:spMkLst>
            <pc:docMk/>
            <pc:sldMk cId="2259891062" sldId="268"/>
            <ac:spMk id="4" creationId="{835CD6D5-5D64-F5C7-ECFE-4AE598C7B302}"/>
          </ac:spMkLst>
        </pc:spChg>
        <pc:spChg chg="add del mod">
          <ac:chgData name="Majd Abdo" userId="a8671f78-ee34-4e53-b568-691813172fea" providerId="ADAL" clId="{98428EC7-A4D1-44BA-9C23-0107A6D34651}" dt="2023-10-14T20:32:15.515" v="4227"/>
          <ac:spMkLst>
            <pc:docMk/>
            <pc:sldMk cId="2259891062" sldId="268"/>
            <ac:spMk id="5" creationId="{B7C7493C-BFFB-4CF4-0290-18753007690E}"/>
          </ac:spMkLst>
        </pc:spChg>
        <pc:picChg chg="add del mod">
          <ac:chgData name="Majd Abdo" userId="a8671f78-ee34-4e53-b568-691813172fea" providerId="ADAL" clId="{98428EC7-A4D1-44BA-9C23-0107A6D34651}" dt="2023-10-14T20:40:50.853" v="4268" actId="478"/>
          <ac:picMkLst>
            <pc:docMk/>
            <pc:sldMk cId="2259891062" sldId="268"/>
            <ac:picMk id="7" creationId="{57A71DDB-912B-C493-D110-4FA2057A60A2}"/>
          </ac:picMkLst>
        </pc:picChg>
      </pc:sldChg>
      <pc:sldChg chg="modSp new mod">
        <pc:chgData name="Majd Abdo" userId="a8671f78-ee34-4e53-b568-691813172fea" providerId="ADAL" clId="{98428EC7-A4D1-44BA-9C23-0107A6D34651}" dt="2023-10-15T11:10:03.406" v="5205" actId="20577"/>
        <pc:sldMkLst>
          <pc:docMk/>
          <pc:sldMk cId="386408806" sldId="269"/>
        </pc:sldMkLst>
        <pc:spChg chg="mod">
          <ac:chgData name="Majd Abdo" userId="a8671f78-ee34-4e53-b568-691813172fea" providerId="ADAL" clId="{98428EC7-A4D1-44BA-9C23-0107A6D34651}" dt="2023-10-14T21:30:33.202" v="5053"/>
          <ac:spMkLst>
            <pc:docMk/>
            <pc:sldMk cId="386408806" sldId="269"/>
            <ac:spMk id="2" creationId="{D6DB4BBE-AB17-6FBE-C818-9D9F62C4A1BE}"/>
          </ac:spMkLst>
        </pc:spChg>
        <pc:spChg chg="mod">
          <ac:chgData name="Majd Abdo" userId="a8671f78-ee34-4e53-b568-691813172fea" providerId="ADAL" clId="{98428EC7-A4D1-44BA-9C23-0107A6D34651}" dt="2023-10-15T11:10:03.406" v="5205" actId="20577"/>
          <ac:spMkLst>
            <pc:docMk/>
            <pc:sldMk cId="386408806" sldId="269"/>
            <ac:spMk id="3" creationId="{24E545B2-EDFF-3583-86C4-1B4F9BB185A9}"/>
          </ac:spMkLst>
        </pc:spChg>
      </pc:sldChg>
      <pc:sldChg chg="addSp delSp modSp new mod">
        <pc:chgData name="Majd Abdo" userId="a8671f78-ee34-4e53-b568-691813172fea" providerId="ADAL" clId="{98428EC7-A4D1-44BA-9C23-0107A6D34651}" dt="2023-10-14T21:30:33.202" v="5053"/>
        <pc:sldMkLst>
          <pc:docMk/>
          <pc:sldMk cId="3796052939" sldId="270"/>
        </pc:sldMkLst>
        <pc:spChg chg="mod">
          <ac:chgData name="Majd Abdo" userId="a8671f78-ee34-4e53-b568-691813172fea" providerId="ADAL" clId="{98428EC7-A4D1-44BA-9C23-0107A6D34651}" dt="2023-10-14T21:30:33.202" v="5053"/>
          <ac:spMkLst>
            <pc:docMk/>
            <pc:sldMk cId="3796052939" sldId="270"/>
            <ac:spMk id="2" creationId="{063A79C5-FB77-021A-CA45-7C1468C6E5A8}"/>
          </ac:spMkLst>
        </pc:spChg>
        <pc:spChg chg="del mod">
          <ac:chgData name="Majd Abdo" userId="a8671f78-ee34-4e53-b568-691813172fea" providerId="ADAL" clId="{98428EC7-A4D1-44BA-9C23-0107A6D34651}" dt="2023-10-14T16:37:06.857" v="2278" actId="22"/>
          <ac:spMkLst>
            <pc:docMk/>
            <pc:sldMk cId="3796052939" sldId="270"/>
            <ac:spMk id="3" creationId="{131DF4C0-6C76-8F55-2C52-B8E32645A5F7}"/>
          </ac:spMkLst>
        </pc:spChg>
        <pc:spChg chg="add del mod">
          <ac:chgData name="Majd Abdo" userId="a8671f78-ee34-4e53-b568-691813172fea" providerId="ADAL" clId="{98428EC7-A4D1-44BA-9C23-0107A6D34651}" dt="2023-10-14T16:38:17.438" v="2283" actId="22"/>
          <ac:spMkLst>
            <pc:docMk/>
            <pc:sldMk cId="3796052939" sldId="270"/>
            <ac:spMk id="7" creationId="{805BA3CB-9E77-532F-FA37-46BC660B9EAE}"/>
          </ac:spMkLst>
        </pc:spChg>
        <pc:picChg chg="add del mod ord">
          <ac:chgData name="Majd Abdo" userId="a8671f78-ee34-4e53-b568-691813172fea" providerId="ADAL" clId="{98428EC7-A4D1-44BA-9C23-0107A6D34651}" dt="2023-10-14T16:37:16.307" v="2280" actId="478"/>
          <ac:picMkLst>
            <pc:docMk/>
            <pc:sldMk cId="3796052939" sldId="270"/>
            <ac:picMk id="5" creationId="{7AC3F117-D0A5-1C71-4AB4-FE200FEC9E1A}"/>
          </ac:picMkLst>
        </pc:picChg>
        <pc:picChg chg="add mod ord">
          <ac:chgData name="Majd Abdo" userId="a8671f78-ee34-4e53-b568-691813172fea" providerId="ADAL" clId="{98428EC7-A4D1-44BA-9C23-0107A6D34651}" dt="2023-10-14T16:43:50.132" v="2304" actId="14100"/>
          <ac:picMkLst>
            <pc:docMk/>
            <pc:sldMk cId="3796052939" sldId="270"/>
            <ac:picMk id="9" creationId="{7E31A7D8-C2B0-3F11-C842-9BD7ABEF1F03}"/>
          </ac:picMkLst>
        </pc:picChg>
        <pc:picChg chg="add mod">
          <ac:chgData name="Majd Abdo" userId="a8671f78-ee34-4e53-b568-691813172fea" providerId="ADAL" clId="{98428EC7-A4D1-44BA-9C23-0107A6D34651}" dt="2023-10-14T21:23:58.488" v="4912" actId="14100"/>
          <ac:picMkLst>
            <pc:docMk/>
            <pc:sldMk cId="3796052939" sldId="270"/>
            <ac:picMk id="11" creationId="{850D6476-9F9D-2901-39F8-EE76AA13AD3C}"/>
          </ac:picMkLst>
        </pc:picChg>
        <pc:picChg chg="add del mod">
          <ac:chgData name="Majd Abdo" userId="a8671f78-ee34-4e53-b568-691813172fea" providerId="ADAL" clId="{98428EC7-A4D1-44BA-9C23-0107A6D34651}" dt="2023-10-14T16:43:17.860" v="2295"/>
          <ac:picMkLst>
            <pc:docMk/>
            <pc:sldMk cId="3796052939" sldId="270"/>
            <ac:picMk id="13" creationId="{A026CDD9-78C4-29C5-7313-4995684FFCB8}"/>
          </ac:picMkLst>
        </pc:picChg>
        <pc:picChg chg="add mod">
          <ac:chgData name="Majd Abdo" userId="a8671f78-ee34-4e53-b568-691813172fea" providerId="ADAL" clId="{98428EC7-A4D1-44BA-9C23-0107A6D34651}" dt="2023-10-14T21:24:01.089" v="4913" actId="1076"/>
          <ac:picMkLst>
            <pc:docMk/>
            <pc:sldMk cId="3796052939" sldId="270"/>
            <ac:picMk id="15" creationId="{5D7E88EF-60AA-BAA1-DB8D-F606A79222BB}"/>
          </ac:picMkLst>
        </pc:picChg>
      </pc:sldChg>
      <pc:sldChg chg="addSp delSp modSp new mod">
        <pc:chgData name="Majd Abdo" userId="a8671f78-ee34-4e53-b568-691813172fea" providerId="ADAL" clId="{98428EC7-A4D1-44BA-9C23-0107A6D34651}" dt="2023-10-14T21:30:33.202" v="5053"/>
        <pc:sldMkLst>
          <pc:docMk/>
          <pc:sldMk cId="3473755294" sldId="271"/>
        </pc:sldMkLst>
        <pc:spChg chg="mod">
          <ac:chgData name="Majd Abdo" userId="a8671f78-ee34-4e53-b568-691813172fea" providerId="ADAL" clId="{98428EC7-A4D1-44BA-9C23-0107A6D34651}" dt="2023-10-14T21:30:33.202" v="5053"/>
          <ac:spMkLst>
            <pc:docMk/>
            <pc:sldMk cId="3473755294" sldId="271"/>
            <ac:spMk id="2" creationId="{6FA17240-0B82-D8B2-149F-C779DC1C87C2}"/>
          </ac:spMkLst>
        </pc:spChg>
        <pc:spChg chg="del mod">
          <ac:chgData name="Majd Abdo" userId="a8671f78-ee34-4e53-b568-691813172fea" providerId="ADAL" clId="{98428EC7-A4D1-44BA-9C23-0107A6D34651}" dt="2023-10-14T16:46:13.494" v="2352" actId="22"/>
          <ac:spMkLst>
            <pc:docMk/>
            <pc:sldMk cId="3473755294" sldId="271"/>
            <ac:spMk id="3" creationId="{635F1EE7-BE31-26DB-5536-8804F22CF45A}"/>
          </ac:spMkLst>
        </pc:spChg>
        <pc:picChg chg="add mod ord">
          <ac:chgData name="Majd Abdo" userId="a8671f78-ee34-4e53-b568-691813172fea" providerId="ADAL" clId="{98428EC7-A4D1-44BA-9C23-0107A6D34651}" dt="2023-10-14T16:51:18.189" v="2362" actId="14100"/>
          <ac:picMkLst>
            <pc:docMk/>
            <pc:sldMk cId="3473755294" sldId="271"/>
            <ac:picMk id="5" creationId="{8B55EEA9-12B8-3BC3-B9E1-D27D6C02E3AF}"/>
          </ac:picMkLst>
        </pc:picChg>
        <pc:picChg chg="add mod">
          <ac:chgData name="Majd Abdo" userId="a8671f78-ee34-4e53-b568-691813172fea" providerId="ADAL" clId="{98428EC7-A4D1-44BA-9C23-0107A6D34651}" dt="2023-10-14T16:51:20.216" v="2363" actId="1076"/>
          <ac:picMkLst>
            <pc:docMk/>
            <pc:sldMk cId="3473755294" sldId="271"/>
            <ac:picMk id="7" creationId="{584DB2E3-CC31-0A2C-BEBB-0DE34D7CEA6B}"/>
          </ac:picMkLst>
        </pc:picChg>
        <pc:picChg chg="add del mod">
          <ac:chgData name="Majd Abdo" userId="a8671f78-ee34-4e53-b568-691813172fea" providerId="ADAL" clId="{98428EC7-A4D1-44BA-9C23-0107A6D34651}" dt="2023-10-14T16:53:21.116" v="2367" actId="478"/>
          <ac:picMkLst>
            <pc:docMk/>
            <pc:sldMk cId="3473755294" sldId="271"/>
            <ac:picMk id="9" creationId="{5EA37B21-64BE-A2A0-0E13-C096BD96FF97}"/>
          </ac:picMkLst>
        </pc:picChg>
        <pc:picChg chg="add mod">
          <ac:chgData name="Majd Abdo" userId="a8671f78-ee34-4e53-b568-691813172fea" providerId="ADAL" clId="{98428EC7-A4D1-44BA-9C23-0107A6D34651}" dt="2023-10-14T16:54:26.327" v="2373" actId="14100"/>
          <ac:picMkLst>
            <pc:docMk/>
            <pc:sldMk cId="3473755294" sldId="271"/>
            <ac:picMk id="11" creationId="{0200E687-74F8-AFEC-320C-E489F6BEA4B5}"/>
          </ac:picMkLst>
        </pc:picChg>
      </pc:sldChg>
      <pc:sldChg chg="modSp new mod">
        <pc:chgData name="Majd Abdo" userId="a8671f78-ee34-4e53-b568-691813172fea" providerId="ADAL" clId="{98428EC7-A4D1-44BA-9C23-0107A6D34651}" dt="2023-10-14T21:35:11.313" v="5141" actId="20577"/>
        <pc:sldMkLst>
          <pc:docMk/>
          <pc:sldMk cId="3779114605" sldId="272"/>
        </pc:sldMkLst>
        <pc:spChg chg="mod">
          <ac:chgData name="Majd Abdo" userId="a8671f78-ee34-4e53-b568-691813172fea" providerId="ADAL" clId="{98428EC7-A4D1-44BA-9C23-0107A6D34651}" dt="2023-10-14T21:30:33.202" v="5053"/>
          <ac:spMkLst>
            <pc:docMk/>
            <pc:sldMk cId="3779114605" sldId="272"/>
            <ac:spMk id="2" creationId="{936FB870-BA39-F671-34E2-B5CC5736348E}"/>
          </ac:spMkLst>
        </pc:spChg>
        <pc:spChg chg="mod">
          <ac:chgData name="Majd Abdo" userId="a8671f78-ee34-4e53-b568-691813172fea" providerId="ADAL" clId="{98428EC7-A4D1-44BA-9C23-0107A6D34651}" dt="2023-10-14T21:35:11.313" v="5141" actId="20577"/>
          <ac:spMkLst>
            <pc:docMk/>
            <pc:sldMk cId="3779114605" sldId="272"/>
            <ac:spMk id="3" creationId="{8BC63157-B1A3-BCD5-AE97-B2164BEFAE35}"/>
          </ac:spMkLst>
        </pc:spChg>
      </pc:sldChg>
      <pc:sldChg chg="modSp new mod">
        <pc:chgData name="Majd Abdo" userId="a8671f78-ee34-4e53-b568-691813172fea" providerId="ADAL" clId="{98428EC7-A4D1-44BA-9C23-0107A6D34651}" dt="2023-10-14T21:30:33.408" v="5060" actId="27636"/>
        <pc:sldMkLst>
          <pc:docMk/>
          <pc:sldMk cId="1200951888" sldId="273"/>
        </pc:sldMkLst>
        <pc:spChg chg="mod">
          <ac:chgData name="Majd Abdo" userId="a8671f78-ee34-4e53-b568-691813172fea" providerId="ADAL" clId="{98428EC7-A4D1-44BA-9C23-0107A6D34651}" dt="2023-10-14T21:30:33.202" v="5053"/>
          <ac:spMkLst>
            <pc:docMk/>
            <pc:sldMk cId="1200951888" sldId="273"/>
            <ac:spMk id="2" creationId="{E89BF616-F735-4379-7F75-566128941F26}"/>
          </ac:spMkLst>
        </pc:spChg>
        <pc:spChg chg="mod">
          <ac:chgData name="Majd Abdo" userId="a8671f78-ee34-4e53-b568-691813172fea" providerId="ADAL" clId="{98428EC7-A4D1-44BA-9C23-0107A6D34651}" dt="2023-10-14T21:30:33.408" v="5060" actId="27636"/>
          <ac:spMkLst>
            <pc:docMk/>
            <pc:sldMk cId="1200951888" sldId="273"/>
            <ac:spMk id="3" creationId="{B6848EFF-D0B6-43A7-BBFB-58E46F4F1AE1}"/>
          </ac:spMkLst>
        </pc:spChg>
      </pc:sldChg>
      <pc:sldChg chg="modSp new mod">
        <pc:chgData name="Majd Abdo" userId="a8671f78-ee34-4e53-b568-691813172fea" providerId="ADAL" clId="{98428EC7-A4D1-44BA-9C23-0107A6D34651}" dt="2023-10-14T21:30:33.420" v="5061" actId="27636"/>
        <pc:sldMkLst>
          <pc:docMk/>
          <pc:sldMk cId="1385191319" sldId="274"/>
        </pc:sldMkLst>
        <pc:spChg chg="mod">
          <ac:chgData name="Majd Abdo" userId="a8671f78-ee34-4e53-b568-691813172fea" providerId="ADAL" clId="{98428EC7-A4D1-44BA-9C23-0107A6D34651}" dt="2023-10-14T21:30:33.202" v="5053"/>
          <ac:spMkLst>
            <pc:docMk/>
            <pc:sldMk cId="1385191319" sldId="274"/>
            <ac:spMk id="2" creationId="{DE2F8EAB-64A3-B0FD-406B-66CB5D4F4B10}"/>
          </ac:spMkLst>
        </pc:spChg>
        <pc:spChg chg="mod">
          <ac:chgData name="Majd Abdo" userId="a8671f78-ee34-4e53-b568-691813172fea" providerId="ADAL" clId="{98428EC7-A4D1-44BA-9C23-0107A6D34651}" dt="2023-10-14T21:30:33.420" v="5061" actId="27636"/>
          <ac:spMkLst>
            <pc:docMk/>
            <pc:sldMk cId="1385191319" sldId="274"/>
            <ac:spMk id="3" creationId="{A30FE3D9-9DAF-0CEA-CDF0-C507C71AD6FB}"/>
          </ac:spMkLst>
        </pc:spChg>
      </pc:sldChg>
      <pc:sldChg chg="addSp delSp modSp new mod">
        <pc:chgData name="Majd Abdo" userId="a8671f78-ee34-4e53-b568-691813172fea" providerId="ADAL" clId="{98428EC7-A4D1-44BA-9C23-0107A6D34651}" dt="2023-10-14T22:19:17.281" v="5142" actId="14100"/>
        <pc:sldMkLst>
          <pc:docMk/>
          <pc:sldMk cId="2177261953" sldId="275"/>
        </pc:sldMkLst>
        <pc:spChg chg="mod">
          <ac:chgData name="Majd Abdo" userId="a8671f78-ee34-4e53-b568-691813172fea" providerId="ADAL" clId="{98428EC7-A4D1-44BA-9C23-0107A6D34651}" dt="2023-10-14T21:30:33.202" v="5053"/>
          <ac:spMkLst>
            <pc:docMk/>
            <pc:sldMk cId="2177261953" sldId="275"/>
            <ac:spMk id="2" creationId="{6211F642-F01F-C1BE-5984-6D715667E508}"/>
          </ac:spMkLst>
        </pc:spChg>
        <pc:spChg chg="del mod">
          <ac:chgData name="Majd Abdo" userId="a8671f78-ee34-4e53-b568-691813172fea" providerId="ADAL" clId="{98428EC7-A4D1-44BA-9C23-0107A6D34651}" dt="2023-10-14T17:33:10.749" v="4005"/>
          <ac:spMkLst>
            <pc:docMk/>
            <pc:sldMk cId="2177261953" sldId="275"/>
            <ac:spMk id="3" creationId="{72B3AD01-229B-39C4-5B53-02BE299EF0CC}"/>
          </ac:spMkLst>
        </pc:spChg>
        <pc:picChg chg="add mod">
          <ac:chgData name="Majd Abdo" userId="a8671f78-ee34-4e53-b568-691813172fea" providerId="ADAL" clId="{98428EC7-A4D1-44BA-9C23-0107A6D34651}" dt="2023-10-14T21:23:03.924" v="4902" actId="14100"/>
          <ac:picMkLst>
            <pc:docMk/>
            <pc:sldMk cId="2177261953" sldId="275"/>
            <ac:picMk id="4" creationId="{F0134383-E19C-073C-CA6C-9DC91B79DB41}"/>
          </ac:picMkLst>
        </pc:picChg>
        <pc:picChg chg="add mod">
          <ac:chgData name="Majd Abdo" userId="a8671f78-ee34-4e53-b568-691813172fea" providerId="ADAL" clId="{98428EC7-A4D1-44BA-9C23-0107A6D34651}" dt="2023-10-14T21:23:06.580" v="4903" actId="14100"/>
          <ac:picMkLst>
            <pc:docMk/>
            <pc:sldMk cId="2177261953" sldId="275"/>
            <ac:picMk id="5" creationId="{F8DB78A4-3AA3-79F1-5222-0B9F23E85C23}"/>
          </ac:picMkLst>
        </pc:picChg>
        <pc:picChg chg="add mod">
          <ac:chgData name="Majd Abdo" userId="a8671f78-ee34-4e53-b568-691813172fea" providerId="ADAL" clId="{98428EC7-A4D1-44BA-9C23-0107A6D34651}" dt="2023-10-14T21:23:09.748" v="4904" actId="14100"/>
          <ac:picMkLst>
            <pc:docMk/>
            <pc:sldMk cId="2177261953" sldId="275"/>
            <ac:picMk id="6" creationId="{53E29FF5-AE1D-5079-8884-5E81BC353951}"/>
          </ac:picMkLst>
        </pc:picChg>
        <pc:picChg chg="add mod">
          <ac:chgData name="Majd Abdo" userId="a8671f78-ee34-4e53-b568-691813172fea" providerId="ADAL" clId="{98428EC7-A4D1-44BA-9C23-0107A6D34651}" dt="2023-10-14T22:19:17.281" v="5142" actId="14100"/>
          <ac:picMkLst>
            <pc:docMk/>
            <pc:sldMk cId="2177261953" sldId="275"/>
            <ac:picMk id="7" creationId="{672E7E8D-58BD-E1A2-4D64-19732E48F86D}"/>
          </ac:picMkLst>
        </pc:picChg>
      </pc:sldChg>
      <pc:sldChg chg="modSp new mod">
        <pc:chgData name="Majd Abdo" userId="a8671f78-ee34-4e53-b568-691813172fea" providerId="ADAL" clId="{98428EC7-A4D1-44BA-9C23-0107A6D34651}" dt="2023-10-14T21:30:33.202" v="5053"/>
        <pc:sldMkLst>
          <pc:docMk/>
          <pc:sldMk cId="2794018994" sldId="276"/>
        </pc:sldMkLst>
        <pc:spChg chg="mod">
          <ac:chgData name="Majd Abdo" userId="a8671f78-ee34-4e53-b568-691813172fea" providerId="ADAL" clId="{98428EC7-A4D1-44BA-9C23-0107A6D34651}" dt="2023-10-14T21:30:33.202" v="5053"/>
          <ac:spMkLst>
            <pc:docMk/>
            <pc:sldMk cId="2794018994" sldId="276"/>
            <ac:spMk id="2" creationId="{C9879FF7-1791-6ACB-0CD3-62572C0B140E}"/>
          </ac:spMkLst>
        </pc:spChg>
        <pc:spChg chg="mod">
          <ac:chgData name="Majd Abdo" userId="a8671f78-ee34-4e53-b568-691813172fea" providerId="ADAL" clId="{98428EC7-A4D1-44BA-9C23-0107A6D34651}" dt="2023-10-14T21:30:33.202" v="5053"/>
          <ac:spMkLst>
            <pc:docMk/>
            <pc:sldMk cId="2794018994" sldId="276"/>
            <ac:spMk id="3" creationId="{A9FAE5AD-1C1B-1FF3-257B-677D711C325E}"/>
          </ac:spMkLst>
        </pc:spChg>
      </pc:sldChg>
      <pc:sldChg chg="addSp delSp modSp new mod">
        <pc:chgData name="Majd Abdo" userId="a8671f78-ee34-4e53-b568-691813172fea" providerId="ADAL" clId="{98428EC7-A4D1-44BA-9C23-0107A6D34651}" dt="2023-10-15T13:20:42.686" v="5216" actId="1036"/>
        <pc:sldMkLst>
          <pc:docMk/>
          <pc:sldMk cId="3299631049" sldId="277"/>
        </pc:sldMkLst>
        <pc:spChg chg="mod">
          <ac:chgData name="Majd Abdo" userId="a8671f78-ee34-4e53-b568-691813172fea" providerId="ADAL" clId="{98428EC7-A4D1-44BA-9C23-0107A6D34651}" dt="2023-10-14T21:30:33.202" v="5053"/>
          <ac:spMkLst>
            <pc:docMk/>
            <pc:sldMk cId="3299631049" sldId="277"/>
            <ac:spMk id="2" creationId="{F08AC4D0-00EB-5647-C287-0CA5B3FF9961}"/>
          </ac:spMkLst>
        </pc:spChg>
        <pc:spChg chg="del mod">
          <ac:chgData name="Majd Abdo" userId="a8671f78-ee34-4e53-b568-691813172fea" providerId="ADAL" clId="{98428EC7-A4D1-44BA-9C23-0107A6D34651}" dt="2023-10-14T20:44:33.491" v="4289" actId="22"/>
          <ac:spMkLst>
            <pc:docMk/>
            <pc:sldMk cId="3299631049" sldId="277"/>
            <ac:spMk id="3" creationId="{541766D7-5773-DE5A-28FB-593F1D972576}"/>
          </ac:spMkLst>
        </pc:spChg>
        <pc:spChg chg="add mod">
          <ac:chgData name="Majd Abdo" userId="a8671f78-ee34-4e53-b568-691813172fea" providerId="ADAL" clId="{98428EC7-A4D1-44BA-9C23-0107A6D34651}" dt="2023-10-14T21:32:15.857" v="5066" actId="1076"/>
          <ac:spMkLst>
            <pc:docMk/>
            <pc:sldMk cId="3299631049" sldId="277"/>
            <ac:spMk id="6" creationId="{9E3F30AF-7780-08EC-0237-FD801795C429}"/>
          </ac:spMkLst>
        </pc:spChg>
        <pc:picChg chg="add mod ord">
          <ac:chgData name="Majd Abdo" userId="a8671f78-ee34-4e53-b568-691813172fea" providerId="ADAL" clId="{98428EC7-A4D1-44BA-9C23-0107A6D34651}" dt="2023-10-15T13:20:42.686" v="5216" actId="1036"/>
          <ac:picMkLst>
            <pc:docMk/>
            <pc:sldMk cId="3299631049" sldId="277"/>
            <ac:picMk id="5" creationId="{96D4F7F1-FD29-2E6D-1258-DEDE75F1940D}"/>
          </ac:picMkLst>
        </pc:picChg>
      </pc:sldChg>
      <pc:sldChg chg="addSp delSp modSp new mod">
        <pc:chgData name="Majd Abdo" userId="a8671f78-ee34-4e53-b568-691813172fea" providerId="ADAL" clId="{98428EC7-A4D1-44BA-9C23-0107A6D34651}" dt="2023-10-15T11:12:39.701" v="5214" actId="1036"/>
        <pc:sldMkLst>
          <pc:docMk/>
          <pc:sldMk cId="1637602038" sldId="278"/>
        </pc:sldMkLst>
        <pc:spChg chg="mod">
          <ac:chgData name="Majd Abdo" userId="a8671f78-ee34-4e53-b568-691813172fea" providerId="ADAL" clId="{98428EC7-A4D1-44BA-9C23-0107A6D34651}" dt="2023-10-15T10:58:55.264" v="5167"/>
          <ac:spMkLst>
            <pc:docMk/>
            <pc:sldMk cId="1637602038" sldId="278"/>
            <ac:spMk id="2" creationId="{CE3BBF70-6AB0-3C22-7C49-A12A26A463FB}"/>
          </ac:spMkLst>
        </pc:spChg>
        <pc:spChg chg="del mod">
          <ac:chgData name="Majd Abdo" userId="a8671f78-ee34-4e53-b568-691813172fea" providerId="ADAL" clId="{98428EC7-A4D1-44BA-9C23-0107A6D34651}" dt="2023-10-15T11:03:24.464" v="5170" actId="22"/>
          <ac:spMkLst>
            <pc:docMk/>
            <pc:sldMk cId="1637602038" sldId="278"/>
            <ac:spMk id="3" creationId="{299BD766-BB34-A5EF-07FC-442AB6AF69B6}"/>
          </ac:spMkLst>
        </pc:spChg>
        <pc:picChg chg="add mod ord">
          <ac:chgData name="Majd Abdo" userId="a8671f78-ee34-4e53-b568-691813172fea" providerId="ADAL" clId="{98428EC7-A4D1-44BA-9C23-0107A6D34651}" dt="2023-10-15T11:12:27.584" v="5212" actId="14100"/>
          <ac:picMkLst>
            <pc:docMk/>
            <pc:sldMk cId="1637602038" sldId="278"/>
            <ac:picMk id="5" creationId="{7692C3F8-C7B3-FA4F-78D7-77E6B613CE25}"/>
          </ac:picMkLst>
        </pc:picChg>
        <pc:picChg chg="add mod">
          <ac:chgData name="Majd Abdo" userId="a8671f78-ee34-4e53-b568-691813172fea" providerId="ADAL" clId="{98428EC7-A4D1-44BA-9C23-0107A6D34651}" dt="2023-10-15T11:12:39.701" v="5214" actId="1036"/>
          <ac:picMkLst>
            <pc:docMk/>
            <pc:sldMk cId="1637602038" sldId="278"/>
            <ac:picMk id="7" creationId="{214F3464-2224-5599-B18F-FCF05F26E4F5}"/>
          </ac:picMkLst>
        </pc:picChg>
      </pc:sldChg>
      <pc:sldChg chg="new del">
        <pc:chgData name="Majd Abdo" userId="a8671f78-ee34-4e53-b568-691813172fea" providerId="ADAL" clId="{98428EC7-A4D1-44BA-9C23-0107A6D34651}" dt="2023-10-14T20:40:59.713" v="4271" actId="680"/>
        <pc:sldMkLst>
          <pc:docMk/>
          <pc:sldMk cId="1861744627" sldId="278"/>
        </pc:sldMkLst>
      </pc:sldChg>
      <pc:sldChg chg="addSp delSp modSp new mod">
        <pc:chgData name="Majd Abdo" userId="a8671f78-ee34-4e53-b568-691813172fea" providerId="ADAL" clId="{98428EC7-A4D1-44BA-9C23-0107A6D34651}" dt="2023-10-15T16:32:21.411" v="5230" actId="14100"/>
        <pc:sldMkLst>
          <pc:docMk/>
          <pc:sldMk cId="3185114970" sldId="279"/>
        </pc:sldMkLst>
        <pc:spChg chg="mod">
          <ac:chgData name="Majd Abdo" userId="a8671f78-ee34-4e53-b568-691813172fea" providerId="ADAL" clId="{98428EC7-A4D1-44BA-9C23-0107A6D34651}" dt="2023-10-15T16:31:08.126" v="5218"/>
          <ac:spMkLst>
            <pc:docMk/>
            <pc:sldMk cId="3185114970" sldId="279"/>
            <ac:spMk id="2" creationId="{B33301BD-3F3B-6144-A33F-852594BF76AE}"/>
          </ac:spMkLst>
        </pc:spChg>
        <pc:spChg chg="del mod">
          <ac:chgData name="Majd Abdo" userId="a8671f78-ee34-4e53-b568-691813172fea" providerId="ADAL" clId="{98428EC7-A4D1-44BA-9C23-0107A6D34651}" dt="2023-10-15T16:31:31.889" v="5221" actId="22"/>
          <ac:spMkLst>
            <pc:docMk/>
            <pc:sldMk cId="3185114970" sldId="279"/>
            <ac:spMk id="3" creationId="{65385E80-B20E-58B3-54E9-758867425E2A}"/>
          </ac:spMkLst>
        </pc:spChg>
        <pc:picChg chg="add mod ord">
          <ac:chgData name="Majd Abdo" userId="a8671f78-ee34-4e53-b568-691813172fea" providerId="ADAL" clId="{98428EC7-A4D1-44BA-9C23-0107A6D34651}" dt="2023-10-15T16:32:14.003" v="5227" actId="14100"/>
          <ac:picMkLst>
            <pc:docMk/>
            <pc:sldMk cId="3185114970" sldId="279"/>
            <ac:picMk id="5" creationId="{1B8C42A2-EF64-EB89-04AE-138EAA579EDF}"/>
          </ac:picMkLst>
        </pc:picChg>
        <pc:picChg chg="add mod">
          <ac:chgData name="Majd Abdo" userId="a8671f78-ee34-4e53-b568-691813172fea" providerId="ADAL" clId="{98428EC7-A4D1-44BA-9C23-0107A6D34651}" dt="2023-10-15T16:32:21.411" v="5230" actId="14100"/>
          <ac:picMkLst>
            <pc:docMk/>
            <pc:sldMk cId="3185114970" sldId="279"/>
            <ac:picMk id="7" creationId="{FF3B399B-9BA3-409B-26CD-69CE3B3059B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158065CA-4B9D-4AE8-AA47-64D927379490}" type="datetimeFigureOut">
              <a:rPr lang="he-IL" smtClean="0"/>
              <a:t>ל'/תשרי/תשפ"ד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328EFD3-CA07-4D15-B8D5-2EFAC17690B3}" type="slidenum">
              <a:rPr lang="he-IL" smtClean="0"/>
              <a:t>‹#›</a:t>
            </a:fld>
            <a:endParaRPr lang="he-IL"/>
          </a:p>
        </p:txBody>
      </p:sp>
    </p:spTree>
    <p:extLst>
      <p:ext uri="{BB962C8B-B14F-4D97-AF65-F5344CB8AC3E}">
        <p14:creationId xmlns:p14="http://schemas.microsoft.com/office/powerpoint/2010/main" val="163132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58065CA-4B9D-4AE8-AA47-64D927379490}" type="datetimeFigureOut">
              <a:rPr lang="he-IL" smtClean="0"/>
              <a:t>ל'/תשרי/תשפ"ד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328EFD3-CA07-4D15-B8D5-2EFAC17690B3}" type="slidenum">
              <a:rPr lang="he-IL" smtClean="0"/>
              <a:t>‹#›</a:t>
            </a:fld>
            <a:endParaRPr lang="he-IL"/>
          </a:p>
        </p:txBody>
      </p:sp>
    </p:spTree>
    <p:extLst>
      <p:ext uri="{BB962C8B-B14F-4D97-AF65-F5344CB8AC3E}">
        <p14:creationId xmlns:p14="http://schemas.microsoft.com/office/powerpoint/2010/main" val="94742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58065CA-4B9D-4AE8-AA47-64D927379490}" type="datetimeFigureOut">
              <a:rPr lang="he-IL" smtClean="0"/>
              <a:t>ל'/תשרי/תשפ"ד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328EFD3-CA07-4D15-B8D5-2EFAC17690B3}" type="slidenum">
              <a:rPr lang="he-IL" smtClean="0"/>
              <a:t>‹#›</a:t>
            </a:fld>
            <a:endParaRPr lang="he-IL"/>
          </a:p>
        </p:txBody>
      </p:sp>
    </p:spTree>
    <p:extLst>
      <p:ext uri="{BB962C8B-B14F-4D97-AF65-F5344CB8AC3E}">
        <p14:creationId xmlns:p14="http://schemas.microsoft.com/office/powerpoint/2010/main" val="359987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e-IL"/>
              <a:t>לחץ כדי לערוך סגנון כותרת של תבנית בסיס</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e-IL"/>
              <a:t>לחץ כדי לערוך סגנונות טקסט של תבנית בסיס</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58065CA-4B9D-4AE8-AA47-64D927379490}" type="datetimeFigureOut">
              <a:rPr lang="he-IL" smtClean="0"/>
              <a:t>ל'/תשרי/תשפ"ד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328EFD3-CA07-4D15-B8D5-2EFAC17690B3}" type="slidenum">
              <a:rPr lang="he-IL" smtClean="0"/>
              <a:t>‹#›</a:t>
            </a:fld>
            <a:endParaRPr lang="he-I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23687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58065CA-4B9D-4AE8-AA47-64D927379490}" type="datetimeFigureOut">
              <a:rPr lang="he-IL" smtClean="0"/>
              <a:t>ל'/תשרי/תשפ"ד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328EFD3-CA07-4D15-B8D5-2EFAC17690B3}" type="slidenum">
              <a:rPr lang="he-IL" smtClean="0"/>
              <a:t>‹#›</a:t>
            </a:fld>
            <a:endParaRPr lang="he-IL"/>
          </a:p>
        </p:txBody>
      </p:sp>
    </p:spTree>
    <p:extLst>
      <p:ext uri="{BB962C8B-B14F-4D97-AF65-F5344CB8AC3E}">
        <p14:creationId xmlns:p14="http://schemas.microsoft.com/office/powerpoint/2010/main" val="2193531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8065CA-4B9D-4AE8-AA47-64D927379490}" type="datetimeFigureOut">
              <a:rPr lang="he-IL" smtClean="0"/>
              <a:t>ל'/תשרי/תשפ"ד</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328EFD3-CA07-4D15-B8D5-2EFAC17690B3}" type="slidenum">
              <a:rPr lang="he-IL" smtClean="0"/>
              <a:t>‹#›</a:t>
            </a:fld>
            <a:endParaRPr lang="he-IL"/>
          </a:p>
        </p:txBody>
      </p:sp>
    </p:spTree>
    <p:extLst>
      <p:ext uri="{BB962C8B-B14F-4D97-AF65-F5344CB8AC3E}">
        <p14:creationId xmlns:p14="http://schemas.microsoft.com/office/powerpoint/2010/main" val="4195289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8065CA-4B9D-4AE8-AA47-64D927379490}" type="datetimeFigureOut">
              <a:rPr lang="he-IL" smtClean="0"/>
              <a:t>ל'/תשרי/תשפ"ד</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328EFD3-CA07-4D15-B8D5-2EFAC17690B3}" type="slidenum">
              <a:rPr lang="he-IL" smtClean="0"/>
              <a:t>‹#›</a:t>
            </a:fld>
            <a:endParaRPr lang="he-IL"/>
          </a:p>
        </p:txBody>
      </p:sp>
    </p:spTree>
    <p:extLst>
      <p:ext uri="{BB962C8B-B14F-4D97-AF65-F5344CB8AC3E}">
        <p14:creationId xmlns:p14="http://schemas.microsoft.com/office/powerpoint/2010/main" val="1085354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58065CA-4B9D-4AE8-AA47-64D927379490}" type="datetimeFigureOut">
              <a:rPr lang="he-IL" smtClean="0"/>
              <a:t>ל'/תשרי/תשפ"ד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328EFD3-CA07-4D15-B8D5-2EFAC17690B3}" type="slidenum">
              <a:rPr lang="he-IL" smtClean="0"/>
              <a:t>‹#›</a:t>
            </a:fld>
            <a:endParaRPr lang="he-IL"/>
          </a:p>
        </p:txBody>
      </p:sp>
    </p:spTree>
    <p:extLst>
      <p:ext uri="{BB962C8B-B14F-4D97-AF65-F5344CB8AC3E}">
        <p14:creationId xmlns:p14="http://schemas.microsoft.com/office/powerpoint/2010/main" val="2759819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58065CA-4B9D-4AE8-AA47-64D927379490}" type="datetimeFigureOut">
              <a:rPr lang="he-IL" smtClean="0"/>
              <a:t>ל'/תשרי/תשפ"ד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328EFD3-CA07-4D15-B8D5-2EFAC17690B3}" type="slidenum">
              <a:rPr lang="he-IL" smtClean="0"/>
              <a:t>‹#›</a:t>
            </a:fld>
            <a:endParaRPr lang="he-IL"/>
          </a:p>
        </p:txBody>
      </p:sp>
    </p:spTree>
    <p:extLst>
      <p:ext uri="{BB962C8B-B14F-4D97-AF65-F5344CB8AC3E}">
        <p14:creationId xmlns:p14="http://schemas.microsoft.com/office/powerpoint/2010/main" val="805683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3"/>
          <p:cNvSpPr>
            <a:spLocks noGrp="1"/>
          </p:cNvSpPr>
          <p:nvPr>
            <p:ph type="dt" sz="half" idx="10"/>
          </p:nvPr>
        </p:nvSpPr>
        <p:spPr/>
        <p:txBody>
          <a:bodyPr/>
          <a:lstStyle/>
          <a:p>
            <a:fld id="{158065CA-4B9D-4AE8-AA47-64D927379490}" type="datetimeFigureOut">
              <a:rPr lang="he-IL" smtClean="0"/>
              <a:t>ל'/תשרי/תשפ"ד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328EFD3-CA07-4D15-B8D5-2EFAC17690B3}" type="slidenum">
              <a:rPr lang="he-IL" smtClean="0"/>
              <a:t>‹#›</a:t>
            </a:fld>
            <a:endParaRPr lang="he-IL"/>
          </a:p>
        </p:txBody>
      </p:sp>
    </p:spTree>
    <p:extLst>
      <p:ext uri="{BB962C8B-B14F-4D97-AF65-F5344CB8AC3E}">
        <p14:creationId xmlns:p14="http://schemas.microsoft.com/office/powerpoint/2010/main" val="815852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58065CA-4B9D-4AE8-AA47-64D927379490}" type="datetimeFigureOut">
              <a:rPr lang="he-IL" smtClean="0"/>
              <a:t>ל'/תשרי/תשפ"ד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328EFD3-CA07-4D15-B8D5-2EFAC17690B3}" type="slidenum">
              <a:rPr lang="he-IL" smtClean="0"/>
              <a:t>‹#›</a:t>
            </a:fld>
            <a:endParaRPr lang="he-IL"/>
          </a:p>
        </p:txBody>
      </p:sp>
    </p:spTree>
    <p:extLst>
      <p:ext uri="{BB962C8B-B14F-4D97-AF65-F5344CB8AC3E}">
        <p14:creationId xmlns:p14="http://schemas.microsoft.com/office/powerpoint/2010/main" val="934716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58065CA-4B9D-4AE8-AA47-64D927379490}" type="datetimeFigureOut">
              <a:rPr lang="he-IL" smtClean="0"/>
              <a:t>ל'/תשרי/תשפ"ד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328EFD3-CA07-4D15-B8D5-2EFAC17690B3}" type="slidenum">
              <a:rPr lang="he-IL" smtClean="0"/>
              <a:t>‹#›</a:t>
            </a:fld>
            <a:endParaRPr lang="he-IL"/>
          </a:p>
        </p:txBody>
      </p:sp>
    </p:spTree>
    <p:extLst>
      <p:ext uri="{BB962C8B-B14F-4D97-AF65-F5344CB8AC3E}">
        <p14:creationId xmlns:p14="http://schemas.microsoft.com/office/powerpoint/2010/main" val="28311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158065CA-4B9D-4AE8-AA47-64D927379490}" type="datetimeFigureOut">
              <a:rPr lang="he-IL" smtClean="0"/>
              <a:t>ל'/תשרי/תשפ"ד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328EFD3-CA07-4D15-B8D5-2EFAC17690B3}" type="slidenum">
              <a:rPr lang="he-IL" smtClean="0"/>
              <a:t>‹#›</a:t>
            </a:fld>
            <a:endParaRPr lang="he-IL"/>
          </a:p>
        </p:txBody>
      </p:sp>
    </p:spTree>
    <p:extLst>
      <p:ext uri="{BB962C8B-B14F-4D97-AF65-F5344CB8AC3E}">
        <p14:creationId xmlns:p14="http://schemas.microsoft.com/office/powerpoint/2010/main" val="237628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7" name="Date Placeholder 2"/>
          <p:cNvSpPr>
            <a:spLocks noGrp="1"/>
          </p:cNvSpPr>
          <p:nvPr>
            <p:ph type="dt" sz="half" idx="10"/>
          </p:nvPr>
        </p:nvSpPr>
        <p:spPr/>
        <p:txBody>
          <a:bodyPr/>
          <a:lstStyle/>
          <a:p>
            <a:fld id="{158065CA-4B9D-4AE8-AA47-64D927379490}" type="datetimeFigureOut">
              <a:rPr lang="he-IL" smtClean="0"/>
              <a:t>ל'/תשרי/תשפ"ד</a:t>
            </a:fld>
            <a:endParaRPr lang="he-IL"/>
          </a:p>
        </p:txBody>
      </p:sp>
      <p:sp>
        <p:nvSpPr>
          <p:cNvPr id="5" name="Footer Placeholder 3"/>
          <p:cNvSpPr>
            <a:spLocks noGrp="1"/>
          </p:cNvSpPr>
          <p:nvPr>
            <p:ph type="ftr" sz="quarter" idx="11"/>
          </p:nvPr>
        </p:nvSpPr>
        <p:spPr/>
        <p:txBody>
          <a:bodyPr/>
          <a:lstStyle/>
          <a:p>
            <a:endParaRPr lang="he-IL"/>
          </a:p>
        </p:txBody>
      </p:sp>
      <p:sp>
        <p:nvSpPr>
          <p:cNvPr id="6" name="Slide Number Placeholder 4"/>
          <p:cNvSpPr>
            <a:spLocks noGrp="1"/>
          </p:cNvSpPr>
          <p:nvPr>
            <p:ph type="sldNum" sz="quarter" idx="12"/>
          </p:nvPr>
        </p:nvSpPr>
        <p:spPr/>
        <p:txBody>
          <a:bodyPr/>
          <a:lstStyle/>
          <a:p>
            <a:fld id="{7328EFD3-CA07-4D15-B8D5-2EFAC17690B3}" type="slidenum">
              <a:rPr lang="he-IL" smtClean="0"/>
              <a:t>‹#›</a:t>
            </a:fld>
            <a:endParaRPr lang="he-IL"/>
          </a:p>
        </p:txBody>
      </p:sp>
    </p:spTree>
    <p:extLst>
      <p:ext uri="{BB962C8B-B14F-4D97-AF65-F5344CB8AC3E}">
        <p14:creationId xmlns:p14="http://schemas.microsoft.com/office/powerpoint/2010/main" val="144288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58065CA-4B9D-4AE8-AA47-64D927379490}" type="datetimeFigureOut">
              <a:rPr lang="he-IL" smtClean="0"/>
              <a:t>ל'/תשרי/תשפ"ד</a:t>
            </a:fld>
            <a:endParaRPr lang="he-IL"/>
          </a:p>
        </p:txBody>
      </p:sp>
      <p:sp>
        <p:nvSpPr>
          <p:cNvPr id="5" name="Footer Placeholder 2"/>
          <p:cNvSpPr>
            <a:spLocks noGrp="1"/>
          </p:cNvSpPr>
          <p:nvPr>
            <p:ph type="ftr" sz="quarter" idx="11"/>
          </p:nvPr>
        </p:nvSpPr>
        <p:spPr/>
        <p:txBody>
          <a:bodyPr/>
          <a:lstStyle/>
          <a:p>
            <a:endParaRPr lang="he-IL"/>
          </a:p>
        </p:txBody>
      </p:sp>
      <p:sp>
        <p:nvSpPr>
          <p:cNvPr id="6" name="Slide Number Placeholder 3"/>
          <p:cNvSpPr>
            <a:spLocks noGrp="1"/>
          </p:cNvSpPr>
          <p:nvPr>
            <p:ph type="sldNum" sz="quarter" idx="12"/>
          </p:nvPr>
        </p:nvSpPr>
        <p:spPr/>
        <p:txBody>
          <a:bodyPr/>
          <a:lstStyle/>
          <a:p>
            <a:fld id="{7328EFD3-CA07-4D15-B8D5-2EFAC17690B3}" type="slidenum">
              <a:rPr lang="he-IL" smtClean="0"/>
              <a:t>‹#›</a:t>
            </a:fld>
            <a:endParaRPr lang="he-IL"/>
          </a:p>
        </p:txBody>
      </p:sp>
    </p:spTree>
    <p:extLst>
      <p:ext uri="{BB962C8B-B14F-4D97-AF65-F5344CB8AC3E}">
        <p14:creationId xmlns:p14="http://schemas.microsoft.com/office/powerpoint/2010/main" val="35237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7" name="Date Placeholder 4"/>
          <p:cNvSpPr>
            <a:spLocks noGrp="1"/>
          </p:cNvSpPr>
          <p:nvPr>
            <p:ph type="dt" sz="half" idx="10"/>
          </p:nvPr>
        </p:nvSpPr>
        <p:spPr/>
        <p:txBody>
          <a:bodyPr/>
          <a:lstStyle/>
          <a:p>
            <a:fld id="{158065CA-4B9D-4AE8-AA47-64D927379490}" type="datetimeFigureOut">
              <a:rPr lang="he-IL" smtClean="0"/>
              <a:t>ל'/תשרי/תשפ"ד</a:t>
            </a:fld>
            <a:endParaRPr lang="he-IL"/>
          </a:p>
        </p:txBody>
      </p:sp>
      <p:sp>
        <p:nvSpPr>
          <p:cNvPr id="5" name="Footer Placeholder 5"/>
          <p:cNvSpPr>
            <a:spLocks noGrp="1"/>
          </p:cNvSpPr>
          <p:nvPr>
            <p:ph type="ftr" sz="quarter" idx="11"/>
          </p:nvPr>
        </p:nvSpPr>
        <p:spPr/>
        <p:txBody>
          <a:bodyPr/>
          <a:lstStyle/>
          <a:p>
            <a:endParaRPr lang="he-IL"/>
          </a:p>
        </p:txBody>
      </p:sp>
      <p:sp>
        <p:nvSpPr>
          <p:cNvPr id="6" name="Slide Number Placeholder 6"/>
          <p:cNvSpPr>
            <a:spLocks noGrp="1"/>
          </p:cNvSpPr>
          <p:nvPr>
            <p:ph type="sldNum" sz="quarter" idx="12"/>
          </p:nvPr>
        </p:nvSpPr>
        <p:spPr/>
        <p:txBody>
          <a:bodyPr/>
          <a:lstStyle/>
          <a:p>
            <a:fld id="{7328EFD3-CA07-4D15-B8D5-2EFAC17690B3}" type="slidenum">
              <a:rPr lang="he-IL" smtClean="0"/>
              <a:t>‹#›</a:t>
            </a:fld>
            <a:endParaRPr lang="he-IL"/>
          </a:p>
        </p:txBody>
      </p:sp>
    </p:spTree>
    <p:extLst>
      <p:ext uri="{BB962C8B-B14F-4D97-AF65-F5344CB8AC3E}">
        <p14:creationId xmlns:p14="http://schemas.microsoft.com/office/powerpoint/2010/main" val="208243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58065CA-4B9D-4AE8-AA47-64D927379490}" type="datetimeFigureOut">
              <a:rPr lang="he-IL" smtClean="0"/>
              <a:t>ל'/תשרי/תשפ"ד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328EFD3-CA07-4D15-B8D5-2EFAC17690B3}" type="slidenum">
              <a:rPr lang="he-IL" smtClean="0"/>
              <a:t>‹#›</a:t>
            </a:fld>
            <a:endParaRPr lang="he-IL"/>
          </a:p>
        </p:txBody>
      </p:sp>
    </p:spTree>
    <p:extLst>
      <p:ext uri="{BB962C8B-B14F-4D97-AF65-F5344CB8AC3E}">
        <p14:creationId xmlns:p14="http://schemas.microsoft.com/office/powerpoint/2010/main" val="2295224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58065CA-4B9D-4AE8-AA47-64D927379490}" type="datetimeFigureOut">
              <a:rPr lang="he-IL" smtClean="0"/>
              <a:t>ל'/תשרי/תשפ"ד</a:t>
            </a:fld>
            <a:endParaRPr lang="he-I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e-I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28EFD3-CA07-4D15-B8D5-2EFAC17690B3}" type="slidenum">
              <a:rPr lang="he-IL" smtClean="0"/>
              <a:t>‹#›</a:t>
            </a:fld>
            <a:endParaRPr lang="he-IL"/>
          </a:p>
        </p:txBody>
      </p:sp>
    </p:spTree>
    <p:extLst>
      <p:ext uri="{BB962C8B-B14F-4D97-AF65-F5344CB8AC3E}">
        <p14:creationId xmlns:p14="http://schemas.microsoft.com/office/powerpoint/2010/main" val="3273339886"/>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826ACE-1FC8-23CE-1F82-E53814348A2A}"/>
              </a:ext>
            </a:extLst>
          </p:cNvPr>
          <p:cNvSpPr>
            <a:spLocks noGrp="1"/>
          </p:cNvSpPr>
          <p:nvPr>
            <p:ph type="ctrTitle"/>
          </p:nvPr>
        </p:nvSpPr>
        <p:spPr/>
        <p:txBody>
          <a:bodyPr/>
          <a:lstStyle/>
          <a:p>
            <a:r>
              <a:rPr lang="en-US" dirty="0"/>
              <a:t>Binary Translation and Optimization - 046275 </a:t>
            </a:r>
            <a:endParaRPr lang="he-IL" dirty="0"/>
          </a:p>
        </p:txBody>
      </p:sp>
      <p:sp>
        <p:nvSpPr>
          <p:cNvPr id="3" name="כותרת משנה 2">
            <a:extLst>
              <a:ext uri="{FF2B5EF4-FFF2-40B4-BE49-F238E27FC236}">
                <a16:creationId xmlns:a16="http://schemas.microsoft.com/office/drawing/2014/main" id="{5C8C2799-C58C-EC4B-164C-A07A38638A03}"/>
              </a:ext>
            </a:extLst>
          </p:cNvPr>
          <p:cNvSpPr>
            <a:spLocks noGrp="1"/>
          </p:cNvSpPr>
          <p:nvPr>
            <p:ph type="subTitle" idx="1"/>
          </p:nvPr>
        </p:nvSpPr>
        <p:spPr/>
        <p:txBody>
          <a:bodyPr>
            <a:normAutofit fontScale="70000" lnSpcReduction="20000"/>
          </a:bodyPr>
          <a:lstStyle/>
          <a:p>
            <a:pPr algn="l"/>
            <a:endParaRPr lang="en-US" dirty="0"/>
          </a:p>
          <a:p>
            <a:pPr algn="l"/>
            <a:r>
              <a:rPr lang="en-US" dirty="0"/>
              <a:t>Majd Abdo 207930660</a:t>
            </a:r>
            <a:endParaRPr lang="he-IL" dirty="0"/>
          </a:p>
          <a:p>
            <a:pPr algn="l"/>
            <a:r>
              <a:rPr lang="en-US" dirty="0"/>
              <a:t>Abed </a:t>
            </a:r>
            <a:r>
              <a:rPr lang="en-US" dirty="0" err="1"/>
              <a:t>Alhalem</a:t>
            </a:r>
            <a:r>
              <a:rPr lang="en-US" dirty="0"/>
              <a:t> Kadi 206624603</a:t>
            </a:r>
            <a:endParaRPr lang="he-IL" dirty="0"/>
          </a:p>
        </p:txBody>
      </p:sp>
    </p:spTree>
    <p:extLst>
      <p:ext uri="{BB962C8B-B14F-4D97-AF65-F5344CB8AC3E}">
        <p14:creationId xmlns:p14="http://schemas.microsoft.com/office/powerpoint/2010/main" val="76045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7778DD-404A-FFCE-0C97-4BE02A415167}"/>
              </a:ext>
            </a:extLst>
          </p:cNvPr>
          <p:cNvSpPr>
            <a:spLocks noGrp="1"/>
          </p:cNvSpPr>
          <p:nvPr>
            <p:ph type="title"/>
          </p:nvPr>
        </p:nvSpPr>
        <p:spPr/>
        <p:txBody>
          <a:bodyPr>
            <a:normAutofit/>
          </a:bodyPr>
          <a:lstStyle/>
          <a:p>
            <a:r>
              <a:rPr lang="en-US" dirty="0"/>
              <a:t>Data Structures and profiling- code reordering</a:t>
            </a:r>
            <a:endParaRPr lang="he-IL" dirty="0"/>
          </a:p>
        </p:txBody>
      </p:sp>
      <p:sp>
        <p:nvSpPr>
          <p:cNvPr id="3" name="מציין מיקום תוכן 2">
            <a:extLst>
              <a:ext uri="{FF2B5EF4-FFF2-40B4-BE49-F238E27FC236}">
                <a16:creationId xmlns:a16="http://schemas.microsoft.com/office/drawing/2014/main" id="{56A1B03F-0642-7C55-2027-8F51265E3E07}"/>
              </a:ext>
            </a:extLst>
          </p:cNvPr>
          <p:cNvSpPr>
            <a:spLocks noGrp="1"/>
          </p:cNvSpPr>
          <p:nvPr>
            <p:ph idx="1"/>
          </p:nvPr>
        </p:nvSpPr>
        <p:spPr/>
        <p:txBody>
          <a:bodyPr/>
          <a:lstStyle/>
          <a:p>
            <a:pPr marL="0" indent="0" algn="l">
              <a:buNone/>
            </a:pPr>
            <a:r>
              <a:rPr lang="en-US" dirty="0"/>
              <a:t>- This function takes a map of </a:t>
            </a:r>
            <a:r>
              <a:rPr lang="en-US" dirty="0" err="1"/>
              <a:t>bbls</a:t>
            </a:r>
            <a:r>
              <a:rPr lang="en-US" dirty="0"/>
              <a:t> for each routine then checks if there is intersection and if there is we merge the two </a:t>
            </a:r>
            <a:r>
              <a:rPr lang="en-US" dirty="0" err="1"/>
              <a:t>bbls</a:t>
            </a:r>
            <a:r>
              <a:rPr lang="en-US" dirty="0"/>
              <a:t> to create a combined one.  </a:t>
            </a:r>
            <a:endParaRPr lang="ar-SA" dirty="0"/>
          </a:p>
          <a:p>
            <a:pPr marL="0" indent="0" algn="l">
              <a:buNone/>
            </a:pPr>
            <a:r>
              <a:rPr lang="ar-SA" dirty="0"/>
              <a:t>  </a:t>
            </a:r>
            <a:r>
              <a:rPr lang="en-US" dirty="0"/>
              <a:t>-This function also add the code that we didn’t collect during the trace to a new </a:t>
            </a:r>
            <a:r>
              <a:rPr lang="en-US" dirty="0" err="1"/>
              <a:t>bbl</a:t>
            </a:r>
            <a:endParaRPr lang="en-US" dirty="0"/>
          </a:p>
          <a:p>
            <a:pPr marL="0" indent="0" algn="l">
              <a:buNone/>
            </a:pPr>
            <a:r>
              <a:rPr lang="en-US" dirty="0"/>
              <a:t>- then we reorder the </a:t>
            </a:r>
            <a:r>
              <a:rPr lang="en-US" dirty="0" err="1"/>
              <a:t>bbls</a:t>
            </a:r>
            <a:r>
              <a:rPr lang="en-US" dirty="0"/>
              <a:t> according to the new order that we want.</a:t>
            </a:r>
          </a:p>
        </p:txBody>
      </p:sp>
    </p:spTree>
    <p:extLst>
      <p:ext uri="{BB962C8B-B14F-4D97-AF65-F5344CB8AC3E}">
        <p14:creationId xmlns:p14="http://schemas.microsoft.com/office/powerpoint/2010/main" val="338792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FEB566-F0B1-B8D1-3351-FDF207C8A4C6}"/>
              </a:ext>
            </a:extLst>
          </p:cNvPr>
          <p:cNvSpPr>
            <a:spLocks noGrp="1"/>
          </p:cNvSpPr>
          <p:nvPr>
            <p:ph type="title"/>
          </p:nvPr>
        </p:nvSpPr>
        <p:spPr/>
        <p:txBody>
          <a:bodyPr/>
          <a:lstStyle/>
          <a:p>
            <a:pPr algn="l"/>
            <a:r>
              <a:rPr lang="en-US" dirty="0"/>
              <a:t>Data Structures and profiling- inlining</a:t>
            </a:r>
            <a:endParaRPr lang="he-IL" dirty="0"/>
          </a:p>
        </p:txBody>
      </p:sp>
      <p:sp>
        <p:nvSpPr>
          <p:cNvPr id="3" name="מציין מיקום תוכן 2">
            <a:extLst>
              <a:ext uri="{FF2B5EF4-FFF2-40B4-BE49-F238E27FC236}">
                <a16:creationId xmlns:a16="http://schemas.microsoft.com/office/drawing/2014/main" id="{C4274DA2-2DEA-A827-F493-C08862E9319A}"/>
              </a:ext>
            </a:extLst>
          </p:cNvPr>
          <p:cNvSpPr>
            <a:spLocks noGrp="1"/>
          </p:cNvSpPr>
          <p:nvPr>
            <p:ph idx="1"/>
          </p:nvPr>
        </p:nvSpPr>
        <p:spPr/>
        <p:txBody>
          <a:bodyPr>
            <a:normAutofit fontScale="92500" lnSpcReduction="20000"/>
          </a:bodyPr>
          <a:lstStyle/>
          <a:p>
            <a:pPr marL="0" indent="0" algn="l">
              <a:buNone/>
            </a:pPr>
            <a:r>
              <a:rPr lang="en-US" dirty="0"/>
              <a:t>- we gathered info regarding each routine and it‘s call sites to preform inlining according to it.</a:t>
            </a:r>
            <a:endParaRPr lang="he-IL" dirty="0"/>
          </a:p>
          <a:p>
            <a:pPr marL="0" indent="0" algn="l">
              <a:buNone/>
            </a:pPr>
            <a:r>
              <a:rPr lang="en-US" dirty="0"/>
              <a:t>- We have collected data on the number of times we reached  each call site for every routine.</a:t>
            </a:r>
          </a:p>
          <a:p>
            <a:pPr marL="0" indent="0" algn="l">
              <a:buNone/>
            </a:pPr>
            <a:r>
              <a:rPr lang="en-US" dirty="0"/>
              <a:t>- Our printed call sites are subject to a threshold set at 0.6 within our context.</a:t>
            </a:r>
          </a:p>
          <a:p>
            <a:pPr marL="0" indent="0" algn="l">
              <a:buNone/>
            </a:pPr>
            <a:r>
              <a:rPr lang="en-US" dirty="0"/>
              <a:t>- we have filtered out call sites that were accessed only </a:t>
            </a:r>
            <a:r>
              <a:rPr lang="en-US"/>
              <a:t>one time or less.</a:t>
            </a:r>
            <a:r>
              <a:rPr lang="he-IL"/>
              <a:t> </a:t>
            </a:r>
            <a:endParaRPr lang="en-US" dirty="0"/>
          </a:p>
          <a:p>
            <a:pPr marL="0" indent="0" algn="l">
              <a:buNone/>
            </a:pPr>
            <a:r>
              <a:rPr lang="en-US" dirty="0"/>
              <a:t>- we counted the number of times we reached each call site using a map and the address of the caller and callee.</a:t>
            </a:r>
          </a:p>
          <a:p>
            <a:pPr marL="0" indent="0" algn="l">
              <a:buNone/>
            </a:pPr>
            <a:r>
              <a:rPr lang="en-US" dirty="0"/>
              <a:t>- Ultimately, for each routine, we have selected a single call site only if it constitutes more than 0.6 of the total calls, otherwise we didn‘t print any data for this routine.</a:t>
            </a:r>
          </a:p>
          <a:p>
            <a:pPr marL="0" indent="0" algn="l">
              <a:buNone/>
            </a:pPr>
            <a:r>
              <a:rPr lang="en-US" dirty="0"/>
              <a:t>- For each routine and site we check if it‘s valid for inlining  in the opt part. </a:t>
            </a:r>
            <a:endParaRPr lang="he-IL" dirty="0"/>
          </a:p>
        </p:txBody>
      </p:sp>
    </p:spTree>
    <p:extLst>
      <p:ext uri="{BB962C8B-B14F-4D97-AF65-F5344CB8AC3E}">
        <p14:creationId xmlns:p14="http://schemas.microsoft.com/office/powerpoint/2010/main" val="78869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C236D1-AF51-80AF-9BF0-FE42230FC752}"/>
              </a:ext>
            </a:extLst>
          </p:cNvPr>
          <p:cNvSpPr>
            <a:spLocks noGrp="1"/>
          </p:cNvSpPr>
          <p:nvPr>
            <p:ph type="title"/>
          </p:nvPr>
        </p:nvSpPr>
        <p:spPr/>
        <p:txBody>
          <a:bodyPr/>
          <a:lstStyle/>
          <a:p>
            <a:pPr algn="l"/>
            <a:r>
              <a:rPr lang="en-US" dirty="0"/>
              <a:t>Optimization </a:t>
            </a:r>
            <a:endParaRPr lang="he-IL" dirty="0"/>
          </a:p>
        </p:txBody>
      </p:sp>
      <p:sp>
        <p:nvSpPr>
          <p:cNvPr id="3" name="מציין מיקום תוכן 2">
            <a:extLst>
              <a:ext uri="{FF2B5EF4-FFF2-40B4-BE49-F238E27FC236}">
                <a16:creationId xmlns:a16="http://schemas.microsoft.com/office/drawing/2014/main" id="{58CD7961-710B-90EA-9BA3-88E360EBDBA1}"/>
              </a:ext>
            </a:extLst>
          </p:cNvPr>
          <p:cNvSpPr>
            <a:spLocks noGrp="1"/>
          </p:cNvSpPr>
          <p:nvPr>
            <p:ph idx="1"/>
          </p:nvPr>
        </p:nvSpPr>
        <p:spPr/>
        <p:txBody>
          <a:bodyPr/>
          <a:lstStyle/>
          <a:p>
            <a:pPr marL="0" indent="0" algn="l">
              <a:buNone/>
            </a:pPr>
            <a:r>
              <a:rPr lang="en-US" dirty="0"/>
              <a:t>In this part we got 2 main parts:</a:t>
            </a:r>
          </a:p>
          <a:p>
            <a:pPr marL="0" indent="0" algn="l">
              <a:buNone/>
            </a:pPr>
            <a:endParaRPr lang="en-US" dirty="0"/>
          </a:p>
          <a:p>
            <a:pPr marL="0" indent="0" algn="l">
              <a:buNone/>
            </a:pPr>
            <a:r>
              <a:rPr lang="en-US" dirty="0"/>
              <a:t>1- committing the </a:t>
            </a:r>
            <a:r>
              <a:rPr lang="en-US" dirty="0" err="1"/>
              <a:t>inilined</a:t>
            </a:r>
            <a:r>
              <a:rPr lang="en-US" dirty="0"/>
              <a:t> functions in the desired place in the routine.</a:t>
            </a:r>
          </a:p>
          <a:p>
            <a:pPr marL="0" indent="0" algn="l">
              <a:buNone/>
            </a:pPr>
            <a:endParaRPr lang="en-US" dirty="0"/>
          </a:p>
          <a:p>
            <a:pPr marL="0" indent="0" algn="l">
              <a:buNone/>
            </a:pPr>
            <a:r>
              <a:rPr lang="en-US" dirty="0"/>
              <a:t>2- committing the </a:t>
            </a:r>
            <a:r>
              <a:rPr lang="en-US" dirty="0" err="1"/>
              <a:t>bbls</a:t>
            </a:r>
            <a:r>
              <a:rPr lang="en-US" dirty="0"/>
              <a:t> of the routine in the desired order. </a:t>
            </a:r>
            <a:endParaRPr lang="he-IL" dirty="0"/>
          </a:p>
        </p:txBody>
      </p:sp>
    </p:spTree>
    <p:extLst>
      <p:ext uri="{BB962C8B-B14F-4D97-AF65-F5344CB8AC3E}">
        <p14:creationId xmlns:p14="http://schemas.microsoft.com/office/powerpoint/2010/main" val="3391142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11F642-F01F-C1BE-5984-6D715667E508}"/>
              </a:ext>
            </a:extLst>
          </p:cNvPr>
          <p:cNvSpPr>
            <a:spLocks noGrp="1"/>
          </p:cNvSpPr>
          <p:nvPr>
            <p:ph type="title"/>
          </p:nvPr>
        </p:nvSpPr>
        <p:spPr/>
        <p:txBody>
          <a:bodyPr/>
          <a:lstStyle/>
          <a:p>
            <a:pPr algn="l"/>
            <a:r>
              <a:rPr lang="en-US" dirty="0"/>
              <a:t>Checking if inline candidate </a:t>
            </a:r>
            <a:endParaRPr lang="he-IL" dirty="0"/>
          </a:p>
        </p:txBody>
      </p:sp>
      <p:pic>
        <p:nvPicPr>
          <p:cNvPr id="4" name="מציין מיקום תוכן 4">
            <a:extLst>
              <a:ext uri="{FF2B5EF4-FFF2-40B4-BE49-F238E27FC236}">
                <a16:creationId xmlns:a16="http://schemas.microsoft.com/office/drawing/2014/main" id="{F0134383-E19C-073C-CA6C-9DC91B79DB41}"/>
              </a:ext>
            </a:extLst>
          </p:cNvPr>
          <p:cNvPicPr>
            <a:picLocks noGrp="1" noChangeAspect="1"/>
          </p:cNvPicPr>
          <p:nvPr>
            <p:ph idx="1"/>
          </p:nvPr>
        </p:nvPicPr>
        <p:blipFill>
          <a:blip r:embed="rId2"/>
          <a:stretch>
            <a:fillRect/>
          </a:stretch>
        </p:blipFill>
        <p:spPr>
          <a:xfrm>
            <a:off x="0" y="1879600"/>
            <a:ext cx="2730622" cy="4982944"/>
          </a:xfrm>
        </p:spPr>
      </p:pic>
      <p:pic>
        <p:nvPicPr>
          <p:cNvPr id="5" name="תמונה 4">
            <a:extLst>
              <a:ext uri="{FF2B5EF4-FFF2-40B4-BE49-F238E27FC236}">
                <a16:creationId xmlns:a16="http://schemas.microsoft.com/office/drawing/2014/main" id="{F8DB78A4-3AA3-79F1-5222-0B9F23E85C23}"/>
              </a:ext>
            </a:extLst>
          </p:cNvPr>
          <p:cNvPicPr>
            <a:picLocks noChangeAspect="1"/>
          </p:cNvPicPr>
          <p:nvPr/>
        </p:nvPicPr>
        <p:blipFill>
          <a:blip r:embed="rId3"/>
          <a:stretch>
            <a:fillRect/>
          </a:stretch>
        </p:blipFill>
        <p:spPr>
          <a:xfrm>
            <a:off x="2730622" y="1879600"/>
            <a:ext cx="2897204" cy="4975180"/>
          </a:xfrm>
          <a:prstGeom prst="rect">
            <a:avLst/>
          </a:prstGeom>
        </p:spPr>
      </p:pic>
      <p:pic>
        <p:nvPicPr>
          <p:cNvPr id="6" name="תמונה 5">
            <a:extLst>
              <a:ext uri="{FF2B5EF4-FFF2-40B4-BE49-F238E27FC236}">
                <a16:creationId xmlns:a16="http://schemas.microsoft.com/office/drawing/2014/main" id="{53E29FF5-AE1D-5079-8884-5E81BC353951}"/>
              </a:ext>
            </a:extLst>
          </p:cNvPr>
          <p:cNvPicPr>
            <a:picLocks noChangeAspect="1"/>
          </p:cNvPicPr>
          <p:nvPr/>
        </p:nvPicPr>
        <p:blipFill>
          <a:blip r:embed="rId4"/>
          <a:stretch>
            <a:fillRect/>
          </a:stretch>
        </p:blipFill>
        <p:spPr>
          <a:xfrm>
            <a:off x="5627826" y="1871836"/>
            <a:ext cx="3686476" cy="4982944"/>
          </a:xfrm>
          <a:prstGeom prst="rect">
            <a:avLst/>
          </a:prstGeom>
        </p:spPr>
      </p:pic>
      <p:pic>
        <p:nvPicPr>
          <p:cNvPr id="7" name="תמונה 6">
            <a:extLst>
              <a:ext uri="{FF2B5EF4-FFF2-40B4-BE49-F238E27FC236}">
                <a16:creationId xmlns:a16="http://schemas.microsoft.com/office/drawing/2014/main" id="{672E7E8D-58BD-E1A2-4D64-19732E48F86D}"/>
              </a:ext>
            </a:extLst>
          </p:cNvPr>
          <p:cNvPicPr>
            <a:picLocks noChangeAspect="1"/>
          </p:cNvPicPr>
          <p:nvPr/>
        </p:nvPicPr>
        <p:blipFill>
          <a:blip r:embed="rId5"/>
          <a:stretch>
            <a:fillRect/>
          </a:stretch>
        </p:blipFill>
        <p:spPr>
          <a:xfrm>
            <a:off x="9231339" y="1879600"/>
            <a:ext cx="2960661" cy="4975180"/>
          </a:xfrm>
          <a:prstGeom prst="rect">
            <a:avLst/>
          </a:prstGeom>
        </p:spPr>
      </p:pic>
    </p:spTree>
    <p:extLst>
      <p:ext uri="{BB962C8B-B14F-4D97-AF65-F5344CB8AC3E}">
        <p14:creationId xmlns:p14="http://schemas.microsoft.com/office/powerpoint/2010/main" val="2177261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879FF7-1791-6ACB-0CD3-62572C0B140E}"/>
              </a:ext>
            </a:extLst>
          </p:cNvPr>
          <p:cNvSpPr>
            <a:spLocks noGrp="1"/>
          </p:cNvSpPr>
          <p:nvPr>
            <p:ph type="title"/>
          </p:nvPr>
        </p:nvSpPr>
        <p:spPr/>
        <p:txBody>
          <a:bodyPr/>
          <a:lstStyle/>
          <a:p>
            <a:pPr algn="l"/>
            <a:r>
              <a:rPr lang="en-US" dirty="0"/>
              <a:t>Checking if inline candidate </a:t>
            </a:r>
            <a:endParaRPr lang="he-IL" dirty="0"/>
          </a:p>
        </p:txBody>
      </p:sp>
      <p:sp>
        <p:nvSpPr>
          <p:cNvPr id="3" name="מציין מיקום תוכן 2">
            <a:extLst>
              <a:ext uri="{FF2B5EF4-FFF2-40B4-BE49-F238E27FC236}">
                <a16:creationId xmlns:a16="http://schemas.microsoft.com/office/drawing/2014/main" id="{A9FAE5AD-1C1B-1FF3-257B-677D711C325E}"/>
              </a:ext>
            </a:extLst>
          </p:cNvPr>
          <p:cNvSpPr>
            <a:spLocks noGrp="1"/>
          </p:cNvSpPr>
          <p:nvPr>
            <p:ph idx="1"/>
          </p:nvPr>
        </p:nvSpPr>
        <p:spPr/>
        <p:txBody>
          <a:bodyPr/>
          <a:lstStyle/>
          <a:p>
            <a:pPr marL="0" indent="0" algn="l">
              <a:buNone/>
            </a:pPr>
            <a:r>
              <a:rPr lang="en-US" dirty="0"/>
              <a:t>In this function we checked if the function is valid for inlining by:</a:t>
            </a:r>
          </a:p>
          <a:p>
            <a:pPr marL="0" indent="0" algn="l">
              <a:buNone/>
            </a:pPr>
            <a:r>
              <a:rPr lang="en-US" dirty="0"/>
              <a:t> </a:t>
            </a:r>
          </a:p>
          <a:p>
            <a:pPr marL="0" indent="0" algn="l">
              <a:buNone/>
            </a:pPr>
            <a:r>
              <a:rPr lang="en-US" dirty="0"/>
              <a:t>- checking the </a:t>
            </a:r>
            <a:r>
              <a:rPr lang="en-US" dirty="0" err="1"/>
              <a:t>rsp</a:t>
            </a:r>
            <a:r>
              <a:rPr lang="en-US" dirty="0"/>
              <a:t> and </a:t>
            </a:r>
            <a:r>
              <a:rPr lang="en-US" dirty="0" err="1"/>
              <a:t>rbp</a:t>
            </a:r>
            <a:r>
              <a:rPr lang="en-US" dirty="0"/>
              <a:t> register</a:t>
            </a:r>
          </a:p>
          <a:p>
            <a:pPr marL="0" indent="0" algn="l">
              <a:buNone/>
            </a:pPr>
            <a:r>
              <a:rPr lang="en-US" dirty="0"/>
              <a:t>- checking if the function has more than one ret </a:t>
            </a:r>
            <a:endParaRPr lang="he-IL" dirty="0"/>
          </a:p>
          <a:p>
            <a:pPr marL="0" indent="0" algn="l">
              <a:buNone/>
            </a:pPr>
            <a:r>
              <a:rPr lang="en-US" dirty="0"/>
              <a:t>- checking if the function has a call in it </a:t>
            </a:r>
            <a:endParaRPr lang="he-IL" dirty="0"/>
          </a:p>
          <a:p>
            <a:pPr marL="0" indent="0" algn="l">
              <a:buNone/>
            </a:pPr>
            <a:endParaRPr lang="he-IL" dirty="0"/>
          </a:p>
        </p:txBody>
      </p:sp>
    </p:spTree>
    <p:extLst>
      <p:ext uri="{BB962C8B-B14F-4D97-AF65-F5344CB8AC3E}">
        <p14:creationId xmlns:p14="http://schemas.microsoft.com/office/powerpoint/2010/main" val="2794018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E65D6C5-DAC6-F47D-661F-E764C0311241}"/>
              </a:ext>
            </a:extLst>
          </p:cNvPr>
          <p:cNvSpPr>
            <a:spLocks noGrp="1"/>
          </p:cNvSpPr>
          <p:nvPr>
            <p:ph type="title"/>
          </p:nvPr>
        </p:nvSpPr>
        <p:spPr/>
        <p:txBody>
          <a:bodyPr/>
          <a:lstStyle/>
          <a:p>
            <a:pPr algn="l"/>
            <a:r>
              <a:rPr lang="en-US" dirty="0"/>
              <a:t>Committing </a:t>
            </a:r>
            <a:r>
              <a:rPr lang="en-US" dirty="0" err="1"/>
              <a:t>inlined</a:t>
            </a:r>
            <a:r>
              <a:rPr lang="en-US" dirty="0"/>
              <a:t> functions</a:t>
            </a:r>
            <a:endParaRPr lang="he-IL" dirty="0"/>
          </a:p>
        </p:txBody>
      </p:sp>
      <p:sp>
        <p:nvSpPr>
          <p:cNvPr id="3" name="מציין מיקום תוכן 2">
            <a:extLst>
              <a:ext uri="{FF2B5EF4-FFF2-40B4-BE49-F238E27FC236}">
                <a16:creationId xmlns:a16="http://schemas.microsoft.com/office/drawing/2014/main" id="{5A187353-318E-B301-3AB4-89B470B5489C}"/>
              </a:ext>
            </a:extLst>
          </p:cNvPr>
          <p:cNvSpPr>
            <a:spLocks noGrp="1"/>
          </p:cNvSpPr>
          <p:nvPr>
            <p:ph idx="1"/>
          </p:nvPr>
        </p:nvSpPr>
        <p:spPr/>
        <p:txBody>
          <a:bodyPr/>
          <a:lstStyle/>
          <a:p>
            <a:pPr marL="0" indent="0" algn="l">
              <a:buNone/>
            </a:pPr>
            <a:r>
              <a:rPr lang="en-US" sz="2400" dirty="0"/>
              <a:t>During the process of adding each instruction to the </a:t>
            </a:r>
            <a:r>
              <a:rPr lang="en-US" sz="2400" dirty="0" err="1"/>
              <a:t>instr_map_t</a:t>
            </a:r>
            <a:r>
              <a:rPr lang="en-US" sz="2400" dirty="0"/>
              <a:t> within the function "</a:t>
            </a:r>
            <a:r>
              <a:rPr lang="en-US" sz="1800" dirty="0">
                <a:solidFill>
                  <a:srgbClr val="A9B7C6"/>
                </a:solidFill>
                <a:effectLst/>
                <a:latin typeface="JetBrains Mono"/>
              </a:rPr>
              <a:t> </a:t>
            </a:r>
            <a:r>
              <a:rPr lang="en-US" sz="2400" dirty="0"/>
              <a:t>add_rtn_to_inst_map_2" when we encounter a call site, we check to determine if it qualifies as an inline candidate. If it does meet the criteria, we call    "</a:t>
            </a:r>
            <a:r>
              <a:rPr lang="en-US" sz="1800" dirty="0">
                <a:solidFill>
                  <a:srgbClr val="A9B7C6"/>
                </a:solidFill>
                <a:effectLst/>
                <a:latin typeface="JetBrains Mono"/>
              </a:rPr>
              <a:t> </a:t>
            </a:r>
            <a:r>
              <a:rPr lang="en-US" sz="2400" dirty="0"/>
              <a:t>add_rtn_to_inst_map_2 " with the target address of the call target address, thereby establishing a chain of the callee function's instructions rather than the call itself. Finally, we decrement "</a:t>
            </a:r>
            <a:r>
              <a:rPr lang="en-US" sz="2400" dirty="0" err="1"/>
              <a:t>tc_cursor</a:t>
            </a:r>
            <a:r>
              <a:rPr lang="en-US" sz="2400" dirty="0"/>
              <a:t>" by 1 to Ignore the "ret" instruction.</a:t>
            </a:r>
            <a:endParaRPr lang="he-IL" sz="2400" dirty="0"/>
          </a:p>
        </p:txBody>
      </p:sp>
    </p:spTree>
    <p:extLst>
      <p:ext uri="{BB962C8B-B14F-4D97-AF65-F5344CB8AC3E}">
        <p14:creationId xmlns:p14="http://schemas.microsoft.com/office/powerpoint/2010/main" val="2259891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08AC4D0-00EB-5647-C287-0CA5B3FF9961}"/>
              </a:ext>
            </a:extLst>
          </p:cNvPr>
          <p:cNvSpPr>
            <a:spLocks noGrp="1"/>
          </p:cNvSpPr>
          <p:nvPr>
            <p:ph type="title"/>
          </p:nvPr>
        </p:nvSpPr>
        <p:spPr/>
        <p:txBody>
          <a:bodyPr/>
          <a:lstStyle/>
          <a:p>
            <a:pPr algn="l"/>
            <a:r>
              <a:rPr lang="en-US" dirty="0"/>
              <a:t>Committing </a:t>
            </a:r>
            <a:r>
              <a:rPr lang="en-US" dirty="0" err="1"/>
              <a:t>inlined</a:t>
            </a:r>
            <a:r>
              <a:rPr lang="en-US" dirty="0"/>
              <a:t> functions</a:t>
            </a:r>
            <a:endParaRPr lang="he-IL" dirty="0"/>
          </a:p>
        </p:txBody>
      </p:sp>
      <p:pic>
        <p:nvPicPr>
          <p:cNvPr id="5" name="מציין מיקום תוכן 4">
            <a:extLst>
              <a:ext uri="{FF2B5EF4-FFF2-40B4-BE49-F238E27FC236}">
                <a16:creationId xmlns:a16="http://schemas.microsoft.com/office/drawing/2014/main" id="{96D4F7F1-FD29-2E6D-1258-DEDE75F1940D}"/>
              </a:ext>
            </a:extLst>
          </p:cNvPr>
          <p:cNvPicPr>
            <a:picLocks noGrp="1" noChangeAspect="1"/>
          </p:cNvPicPr>
          <p:nvPr>
            <p:ph idx="1"/>
          </p:nvPr>
        </p:nvPicPr>
        <p:blipFill>
          <a:blip r:embed="rId2"/>
          <a:stretch>
            <a:fillRect/>
          </a:stretch>
        </p:blipFill>
        <p:spPr>
          <a:xfrm>
            <a:off x="7188200" y="1706034"/>
            <a:ext cx="5003800" cy="5168900"/>
          </a:xfrm>
        </p:spPr>
      </p:pic>
      <p:sp>
        <p:nvSpPr>
          <p:cNvPr id="6" name="תיבת טקסט 5">
            <a:extLst>
              <a:ext uri="{FF2B5EF4-FFF2-40B4-BE49-F238E27FC236}">
                <a16:creationId xmlns:a16="http://schemas.microsoft.com/office/drawing/2014/main" id="{9E3F30AF-7780-08EC-0237-FD801795C429}"/>
              </a:ext>
            </a:extLst>
          </p:cNvPr>
          <p:cNvSpPr txBox="1"/>
          <p:nvPr/>
        </p:nvSpPr>
        <p:spPr>
          <a:xfrm>
            <a:off x="262467" y="1583267"/>
            <a:ext cx="6798733" cy="1815882"/>
          </a:xfrm>
          <a:prstGeom prst="rect">
            <a:avLst/>
          </a:prstGeom>
          <a:noFill/>
        </p:spPr>
        <p:txBody>
          <a:bodyPr wrap="square" rtlCol="1">
            <a:spAutoFit/>
          </a:bodyPr>
          <a:lstStyle/>
          <a:p>
            <a:pPr algn="l"/>
            <a:endParaRPr lang="en-US" sz="2800" dirty="0"/>
          </a:p>
          <a:p>
            <a:pPr algn="l"/>
            <a:endParaRPr lang="en-US" sz="2800" dirty="0"/>
          </a:p>
          <a:p>
            <a:pPr algn="l"/>
            <a:r>
              <a:rPr lang="en-US" sz="2800" dirty="0"/>
              <a:t>Here we can see the code of the process that we explained above:  </a:t>
            </a:r>
            <a:endParaRPr lang="he-IL" sz="2800" dirty="0"/>
          </a:p>
        </p:txBody>
      </p:sp>
    </p:spTree>
    <p:extLst>
      <p:ext uri="{BB962C8B-B14F-4D97-AF65-F5344CB8AC3E}">
        <p14:creationId xmlns:p14="http://schemas.microsoft.com/office/powerpoint/2010/main" val="3299631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DB4BBE-AB17-6FBE-C818-9D9F62C4A1BE}"/>
              </a:ext>
            </a:extLst>
          </p:cNvPr>
          <p:cNvSpPr>
            <a:spLocks noGrp="1"/>
          </p:cNvSpPr>
          <p:nvPr>
            <p:ph type="title"/>
          </p:nvPr>
        </p:nvSpPr>
        <p:spPr/>
        <p:txBody>
          <a:bodyPr/>
          <a:lstStyle/>
          <a:p>
            <a:pPr algn="l"/>
            <a:r>
              <a:rPr lang="en-US" dirty="0"/>
              <a:t>Committing </a:t>
            </a:r>
            <a:r>
              <a:rPr lang="en-US" dirty="0" err="1"/>
              <a:t>bbls</a:t>
            </a:r>
            <a:endParaRPr lang="he-IL" dirty="0"/>
          </a:p>
        </p:txBody>
      </p:sp>
      <p:sp>
        <p:nvSpPr>
          <p:cNvPr id="3" name="מציין מיקום תוכן 2">
            <a:extLst>
              <a:ext uri="{FF2B5EF4-FFF2-40B4-BE49-F238E27FC236}">
                <a16:creationId xmlns:a16="http://schemas.microsoft.com/office/drawing/2014/main" id="{24E545B2-EDFF-3583-86C4-1B4F9BB185A9}"/>
              </a:ext>
            </a:extLst>
          </p:cNvPr>
          <p:cNvSpPr>
            <a:spLocks noGrp="1"/>
          </p:cNvSpPr>
          <p:nvPr>
            <p:ph idx="1"/>
          </p:nvPr>
        </p:nvSpPr>
        <p:spPr/>
        <p:txBody>
          <a:bodyPr>
            <a:normAutofit fontScale="92500" lnSpcReduction="20000"/>
          </a:bodyPr>
          <a:lstStyle/>
          <a:p>
            <a:pPr marL="0" indent="0" algn="l">
              <a:buNone/>
            </a:pPr>
            <a:r>
              <a:rPr lang="en-US" sz="2400" dirty="0"/>
              <a:t>For</a:t>
            </a:r>
            <a:r>
              <a:rPr lang="en-US" sz="2400" b="0" i="0" dirty="0">
                <a:solidFill>
                  <a:srgbClr val="374151"/>
                </a:solidFill>
                <a:effectLst/>
                <a:latin typeface="Söhne"/>
              </a:rPr>
              <a:t> </a:t>
            </a:r>
            <a:r>
              <a:rPr lang="en-US" sz="2400" dirty="0"/>
              <a:t>every </a:t>
            </a:r>
            <a:r>
              <a:rPr lang="en-US" sz="2400" dirty="0" err="1"/>
              <a:t>rtn</a:t>
            </a:r>
            <a:r>
              <a:rPr lang="en-US" sz="2400" dirty="0"/>
              <a:t>, we commit each basic block to the </a:t>
            </a:r>
            <a:r>
              <a:rPr lang="en-US" sz="2400" dirty="0" err="1"/>
              <a:t>instr_map_t</a:t>
            </a:r>
            <a:r>
              <a:rPr lang="en-US" sz="2400" dirty="0"/>
              <a:t> for it to be </a:t>
            </a:r>
            <a:r>
              <a:rPr lang="en-US" sz="2400" dirty="0" err="1"/>
              <a:t>commeted</a:t>
            </a:r>
            <a:r>
              <a:rPr lang="en-US" sz="2400" dirty="0"/>
              <a:t> in the translation cache. To ensure the accurate functioning of our code, we need to make slight adjustments for each basic block's conclusion. We encounter three primary scenarios:</a:t>
            </a:r>
          </a:p>
          <a:p>
            <a:pPr marL="0" indent="0" algn="l">
              <a:buNone/>
            </a:pPr>
            <a:r>
              <a:rPr lang="en-US" sz="2000" dirty="0"/>
              <a:t>1- If the next basic block in the updated order corresponds to the next block in the original order, we leave the block unaltered and commit it without modifications.</a:t>
            </a:r>
          </a:p>
          <a:p>
            <a:pPr marL="0" indent="0" algn="l">
              <a:buNone/>
            </a:pPr>
            <a:r>
              <a:rPr lang="en-US" sz="2000" dirty="0"/>
              <a:t>2- If the next basic block in the new order serves as the target of the conditional branch, we invert the condition and modify the target address to match the address of the fall-through basic block in the original order.</a:t>
            </a:r>
          </a:p>
          <a:p>
            <a:pPr marL="0" indent="0" algn="l">
              <a:buNone/>
            </a:pPr>
            <a:r>
              <a:rPr lang="en-US" sz="2000" dirty="0"/>
              <a:t>3- If the next block doesn't represent the fall-through basic block or the target basic block, we maintain the branch's condition unchanged but add a new jump instruction at the block's </a:t>
            </a:r>
            <a:r>
              <a:rPr lang="en-US" sz="2000" dirty="0" err="1"/>
              <a:t>end,to</a:t>
            </a:r>
            <a:r>
              <a:rPr lang="en-US" sz="2000" dirty="0"/>
              <a:t> the original fall-through address.</a:t>
            </a:r>
          </a:p>
        </p:txBody>
      </p:sp>
    </p:spTree>
    <p:extLst>
      <p:ext uri="{BB962C8B-B14F-4D97-AF65-F5344CB8AC3E}">
        <p14:creationId xmlns:p14="http://schemas.microsoft.com/office/powerpoint/2010/main" val="386408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3A79C5-FB77-021A-CA45-7C1468C6E5A8}"/>
              </a:ext>
            </a:extLst>
          </p:cNvPr>
          <p:cNvSpPr>
            <a:spLocks noGrp="1"/>
          </p:cNvSpPr>
          <p:nvPr>
            <p:ph type="title"/>
          </p:nvPr>
        </p:nvSpPr>
        <p:spPr/>
        <p:txBody>
          <a:bodyPr/>
          <a:lstStyle/>
          <a:p>
            <a:pPr algn="l"/>
            <a:r>
              <a:rPr lang="en-US" dirty="0"/>
              <a:t>Examples – inline </a:t>
            </a:r>
            <a:endParaRPr lang="he-IL" dirty="0"/>
          </a:p>
        </p:txBody>
      </p:sp>
      <p:pic>
        <p:nvPicPr>
          <p:cNvPr id="9" name="מציין מיקום תוכן 8">
            <a:extLst>
              <a:ext uri="{FF2B5EF4-FFF2-40B4-BE49-F238E27FC236}">
                <a16:creationId xmlns:a16="http://schemas.microsoft.com/office/drawing/2014/main" id="{7E31A7D8-C2B0-3F11-C842-9BD7ABEF1F03}"/>
              </a:ext>
            </a:extLst>
          </p:cNvPr>
          <p:cNvPicPr>
            <a:picLocks noGrp="1" noChangeAspect="1"/>
          </p:cNvPicPr>
          <p:nvPr>
            <p:ph idx="1"/>
          </p:nvPr>
        </p:nvPicPr>
        <p:blipFill>
          <a:blip r:embed="rId2"/>
          <a:stretch>
            <a:fillRect/>
          </a:stretch>
        </p:blipFill>
        <p:spPr>
          <a:xfrm>
            <a:off x="22225" y="1597025"/>
            <a:ext cx="4117975" cy="5260974"/>
          </a:xfrm>
        </p:spPr>
      </p:pic>
      <p:pic>
        <p:nvPicPr>
          <p:cNvPr id="11" name="תמונה 10">
            <a:extLst>
              <a:ext uri="{FF2B5EF4-FFF2-40B4-BE49-F238E27FC236}">
                <a16:creationId xmlns:a16="http://schemas.microsoft.com/office/drawing/2014/main" id="{850D6476-9F9D-2901-39F8-EE76AA13AD3C}"/>
              </a:ext>
            </a:extLst>
          </p:cNvPr>
          <p:cNvPicPr>
            <a:picLocks noChangeAspect="1"/>
          </p:cNvPicPr>
          <p:nvPr/>
        </p:nvPicPr>
        <p:blipFill>
          <a:blip r:embed="rId3"/>
          <a:stretch>
            <a:fillRect/>
          </a:stretch>
        </p:blipFill>
        <p:spPr>
          <a:xfrm>
            <a:off x="4140200" y="1597025"/>
            <a:ext cx="3933825" cy="5260976"/>
          </a:xfrm>
          <a:prstGeom prst="rect">
            <a:avLst/>
          </a:prstGeom>
        </p:spPr>
      </p:pic>
      <p:pic>
        <p:nvPicPr>
          <p:cNvPr id="15" name="תמונה 14">
            <a:extLst>
              <a:ext uri="{FF2B5EF4-FFF2-40B4-BE49-F238E27FC236}">
                <a16:creationId xmlns:a16="http://schemas.microsoft.com/office/drawing/2014/main" id="{5D7E88EF-60AA-BAA1-DB8D-F606A79222BB}"/>
              </a:ext>
            </a:extLst>
          </p:cNvPr>
          <p:cNvPicPr>
            <a:picLocks noChangeAspect="1"/>
          </p:cNvPicPr>
          <p:nvPr/>
        </p:nvPicPr>
        <p:blipFill>
          <a:blip r:embed="rId4"/>
          <a:stretch>
            <a:fillRect/>
          </a:stretch>
        </p:blipFill>
        <p:spPr>
          <a:xfrm>
            <a:off x="8051802" y="1556766"/>
            <a:ext cx="4117975" cy="2780771"/>
          </a:xfrm>
          <a:prstGeom prst="rect">
            <a:avLst/>
          </a:prstGeom>
        </p:spPr>
      </p:pic>
    </p:spTree>
    <p:extLst>
      <p:ext uri="{BB962C8B-B14F-4D97-AF65-F5344CB8AC3E}">
        <p14:creationId xmlns:p14="http://schemas.microsoft.com/office/powerpoint/2010/main" val="3796052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A17240-0B82-D8B2-149F-C779DC1C87C2}"/>
              </a:ext>
            </a:extLst>
          </p:cNvPr>
          <p:cNvSpPr>
            <a:spLocks noGrp="1"/>
          </p:cNvSpPr>
          <p:nvPr>
            <p:ph type="title"/>
          </p:nvPr>
        </p:nvSpPr>
        <p:spPr/>
        <p:txBody>
          <a:bodyPr/>
          <a:lstStyle/>
          <a:p>
            <a:pPr algn="l"/>
            <a:r>
              <a:rPr lang="en-US" dirty="0"/>
              <a:t>Examples – reordering </a:t>
            </a:r>
            <a:endParaRPr lang="he-IL" dirty="0"/>
          </a:p>
        </p:txBody>
      </p:sp>
      <p:pic>
        <p:nvPicPr>
          <p:cNvPr id="5" name="מציין מיקום תוכן 4">
            <a:extLst>
              <a:ext uri="{FF2B5EF4-FFF2-40B4-BE49-F238E27FC236}">
                <a16:creationId xmlns:a16="http://schemas.microsoft.com/office/drawing/2014/main" id="{8B55EEA9-12B8-3BC3-B9E1-D27D6C02E3AF}"/>
              </a:ext>
            </a:extLst>
          </p:cNvPr>
          <p:cNvPicPr>
            <a:picLocks noGrp="1" noChangeAspect="1"/>
          </p:cNvPicPr>
          <p:nvPr>
            <p:ph idx="1"/>
          </p:nvPr>
        </p:nvPicPr>
        <p:blipFill>
          <a:blip r:embed="rId2"/>
          <a:stretch>
            <a:fillRect/>
          </a:stretch>
        </p:blipFill>
        <p:spPr>
          <a:xfrm>
            <a:off x="0" y="1608667"/>
            <a:ext cx="4140201" cy="3133989"/>
          </a:xfrm>
        </p:spPr>
      </p:pic>
      <p:pic>
        <p:nvPicPr>
          <p:cNvPr id="7" name="תמונה 6">
            <a:extLst>
              <a:ext uri="{FF2B5EF4-FFF2-40B4-BE49-F238E27FC236}">
                <a16:creationId xmlns:a16="http://schemas.microsoft.com/office/drawing/2014/main" id="{584DB2E3-CC31-0A2C-BEBB-0DE34D7CEA6B}"/>
              </a:ext>
            </a:extLst>
          </p:cNvPr>
          <p:cNvPicPr>
            <a:picLocks noChangeAspect="1"/>
          </p:cNvPicPr>
          <p:nvPr/>
        </p:nvPicPr>
        <p:blipFill>
          <a:blip r:embed="rId3"/>
          <a:stretch>
            <a:fillRect/>
          </a:stretch>
        </p:blipFill>
        <p:spPr>
          <a:xfrm>
            <a:off x="4140201" y="1608667"/>
            <a:ext cx="3733800" cy="2952750"/>
          </a:xfrm>
          <a:prstGeom prst="rect">
            <a:avLst/>
          </a:prstGeom>
        </p:spPr>
      </p:pic>
      <p:pic>
        <p:nvPicPr>
          <p:cNvPr id="11" name="תמונה 10">
            <a:extLst>
              <a:ext uri="{FF2B5EF4-FFF2-40B4-BE49-F238E27FC236}">
                <a16:creationId xmlns:a16="http://schemas.microsoft.com/office/drawing/2014/main" id="{0200E687-74F8-AFEC-320C-E489F6BEA4B5}"/>
              </a:ext>
            </a:extLst>
          </p:cNvPr>
          <p:cNvPicPr>
            <a:picLocks noChangeAspect="1"/>
          </p:cNvPicPr>
          <p:nvPr/>
        </p:nvPicPr>
        <p:blipFill>
          <a:blip r:embed="rId4"/>
          <a:stretch>
            <a:fillRect/>
          </a:stretch>
        </p:blipFill>
        <p:spPr>
          <a:xfrm>
            <a:off x="7874001" y="1"/>
            <a:ext cx="4317999" cy="6858000"/>
          </a:xfrm>
          <a:prstGeom prst="rect">
            <a:avLst/>
          </a:prstGeom>
        </p:spPr>
      </p:pic>
    </p:spTree>
    <p:extLst>
      <p:ext uri="{BB962C8B-B14F-4D97-AF65-F5344CB8AC3E}">
        <p14:creationId xmlns:p14="http://schemas.microsoft.com/office/powerpoint/2010/main" val="347375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C6FDE7-5D5B-B201-BDA4-B7856676B168}"/>
              </a:ext>
            </a:extLst>
          </p:cNvPr>
          <p:cNvSpPr>
            <a:spLocks noGrp="1"/>
          </p:cNvSpPr>
          <p:nvPr>
            <p:ph type="title"/>
          </p:nvPr>
        </p:nvSpPr>
        <p:spPr/>
        <p:txBody>
          <a:bodyPr/>
          <a:lstStyle/>
          <a:p>
            <a:pPr algn="l"/>
            <a:r>
              <a:rPr lang="en-US" dirty="0"/>
              <a:t>Introduction</a:t>
            </a:r>
            <a:endParaRPr lang="he-IL" dirty="0"/>
          </a:p>
        </p:txBody>
      </p:sp>
      <p:sp>
        <p:nvSpPr>
          <p:cNvPr id="3" name="מציין מיקום תוכן 2">
            <a:extLst>
              <a:ext uri="{FF2B5EF4-FFF2-40B4-BE49-F238E27FC236}">
                <a16:creationId xmlns:a16="http://schemas.microsoft.com/office/drawing/2014/main" id="{A35FB462-77B7-DBBD-EE42-5FB4D3F62847}"/>
              </a:ext>
            </a:extLst>
          </p:cNvPr>
          <p:cNvSpPr>
            <a:spLocks noGrp="1"/>
          </p:cNvSpPr>
          <p:nvPr>
            <p:ph idx="1"/>
          </p:nvPr>
        </p:nvSpPr>
        <p:spPr/>
        <p:txBody>
          <a:bodyPr/>
          <a:lstStyle/>
          <a:p>
            <a:pPr marL="0" indent="0" algn="l" rtl="0">
              <a:buNone/>
            </a:pPr>
            <a:endParaRPr lang="en-US" dirty="0"/>
          </a:p>
          <a:p>
            <a:pPr marL="0" indent="0" algn="l" rtl="0">
              <a:buNone/>
            </a:pPr>
            <a:r>
              <a:rPr lang="en-US" dirty="0"/>
              <a:t>- In this project we optimized our code using two methods:</a:t>
            </a:r>
          </a:p>
          <a:p>
            <a:pPr marL="0" indent="0" algn="l" rtl="0">
              <a:buNone/>
            </a:pPr>
            <a:r>
              <a:rPr lang="en-US" dirty="0"/>
              <a:t>Function inlining and code reordering. in hope to get better</a:t>
            </a:r>
          </a:p>
          <a:p>
            <a:pPr marL="0" indent="0" algn="l" rtl="0">
              <a:buNone/>
            </a:pPr>
            <a:r>
              <a:rPr lang="en-US" dirty="0"/>
              <a:t> performances.</a:t>
            </a:r>
          </a:p>
          <a:p>
            <a:pPr marL="0" indent="0" algn="l" rtl="0">
              <a:buNone/>
            </a:pPr>
            <a:endParaRPr lang="en-US" dirty="0"/>
          </a:p>
          <a:p>
            <a:pPr marL="0" indent="0" algn="l" rtl="0">
              <a:buNone/>
            </a:pPr>
            <a:r>
              <a:rPr lang="en-US" dirty="0"/>
              <a:t> </a:t>
            </a:r>
          </a:p>
        </p:txBody>
      </p:sp>
    </p:spTree>
    <p:extLst>
      <p:ext uri="{BB962C8B-B14F-4D97-AF65-F5344CB8AC3E}">
        <p14:creationId xmlns:p14="http://schemas.microsoft.com/office/powerpoint/2010/main" val="782093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36FB870-BA39-F671-34E2-B5CC5736348E}"/>
              </a:ext>
            </a:extLst>
          </p:cNvPr>
          <p:cNvSpPr>
            <a:spLocks noGrp="1"/>
          </p:cNvSpPr>
          <p:nvPr>
            <p:ph type="title"/>
          </p:nvPr>
        </p:nvSpPr>
        <p:spPr/>
        <p:txBody>
          <a:bodyPr/>
          <a:lstStyle/>
          <a:p>
            <a:pPr algn="l"/>
            <a:r>
              <a:rPr lang="en-US" dirty="0"/>
              <a:t>Challenges</a:t>
            </a:r>
            <a:endParaRPr lang="he-IL" dirty="0"/>
          </a:p>
        </p:txBody>
      </p:sp>
      <p:sp>
        <p:nvSpPr>
          <p:cNvPr id="3" name="מציין מיקום תוכן 2">
            <a:extLst>
              <a:ext uri="{FF2B5EF4-FFF2-40B4-BE49-F238E27FC236}">
                <a16:creationId xmlns:a16="http://schemas.microsoft.com/office/drawing/2014/main" id="{8BC63157-B1A3-BCD5-AE97-B2164BEFAE35}"/>
              </a:ext>
            </a:extLst>
          </p:cNvPr>
          <p:cNvSpPr>
            <a:spLocks noGrp="1"/>
          </p:cNvSpPr>
          <p:nvPr>
            <p:ph idx="1"/>
          </p:nvPr>
        </p:nvSpPr>
        <p:spPr/>
        <p:txBody>
          <a:bodyPr/>
          <a:lstStyle/>
          <a:p>
            <a:pPr marL="0" indent="0" algn="l">
              <a:buNone/>
            </a:pPr>
            <a:r>
              <a:rPr lang="en-US" dirty="0"/>
              <a:t>We faced a lot of challenges doing this project but the most challenging were:</a:t>
            </a:r>
          </a:p>
          <a:p>
            <a:pPr marL="0" indent="0" algn="l">
              <a:buNone/>
            </a:pPr>
            <a:endParaRPr lang="en-US" dirty="0"/>
          </a:p>
          <a:p>
            <a:pPr marL="0" indent="0" algn="l">
              <a:buNone/>
            </a:pPr>
            <a:r>
              <a:rPr lang="en-US" dirty="0"/>
              <a:t>1- writing an algorithm to reorder the </a:t>
            </a:r>
            <a:r>
              <a:rPr lang="en-US" dirty="0" err="1"/>
              <a:t>bbls</a:t>
            </a:r>
            <a:r>
              <a:rPr lang="en-US" dirty="0"/>
              <a:t>, this was by far the hardest challenge we faced because we wanted to find the most optimal algorithm to gain maximum performance and it costed us a lot of time and work.</a:t>
            </a:r>
          </a:p>
          <a:p>
            <a:pPr marL="0" indent="0" algn="l">
              <a:buNone/>
            </a:pPr>
            <a:r>
              <a:rPr lang="en-US" dirty="0"/>
              <a:t>2- trying to inline all of the routines. </a:t>
            </a:r>
          </a:p>
          <a:p>
            <a:pPr marL="0" indent="0" algn="l">
              <a:buNone/>
            </a:pPr>
            <a:r>
              <a:rPr lang="en-US" dirty="0"/>
              <a:t>3-limited information and misleading help by chat </a:t>
            </a:r>
            <a:r>
              <a:rPr lang="en-US" dirty="0" err="1"/>
              <a:t>gpt</a:t>
            </a:r>
            <a:r>
              <a:rPr lang="en-US" dirty="0"/>
              <a:t>. </a:t>
            </a:r>
            <a:r>
              <a:rPr lang="he-IL" dirty="0"/>
              <a:t> </a:t>
            </a:r>
          </a:p>
        </p:txBody>
      </p:sp>
    </p:spTree>
    <p:extLst>
      <p:ext uri="{BB962C8B-B14F-4D97-AF65-F5344CB8AC3E}">
        <p14:creationId xmlns:p14="http://schemas.microsoft.com/office/powerpoint/2010/main" val="3779114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89BF616-F735-4379-7F75-566128941F26}"/>
              </a:ext>
            </a:extLst>
          </p:cNvPr>
          <p:cNvSpPr>
            <a:spLocks noGrp="1"/>
          </p:cNvSpPr>
          <p:nvPr>
            <p:ph type="title"/>
          </p:nvPr>
        </p:nvSpPr>
        <p:spPr/>
        <p:txBody>
          <a:bodyPr/>
          <a:lstStyle/>
          <a:p>
            <a:pPr algn="l"/>
            <a:r>
              <a:rPr lang="en-US" dirty="0"/>
              <a:t>Performances </a:t>
            </a:r>
            <a:endParaRPr lang="he-IL" dirty="0"/>
          </a:p>
        </p:txBody>
      </p:sp>
      <p:sp>
        <p:nvSpPr>
          <p:cNvPr id="3" name="מציין מיקום תוכן 2">
            <a:extLst>
              <a:ext uri="{FF2B5EF4-FFF2-40B4-BE49-F238E27FC236}">
                <a16:creationId xmlns:a16="http://schemas.microsoft.com/office/drawing/2014/main" id="{B6848EFF-D0B6-43A7-BBFB-58E46F4F1AE1}"/>
              </a:ext>
            </a:extLst>
          </p:cNvPr>
          <p:cNvSpPr>
            <a:spLocks noGrp="1"/>
          </p:cNvSpPr>
          <p:nvPr>
            <p:ph idx="1"/>
          </p:nvPr>
        </p:nvSpPr>
        <p:spPr/>
        <p:txBody>
          <a:bodyPr>
            <a:normAutofit/>
          </a:bodyPr>
          <a:lstStyle/>
          <a:p>
            <a:pPr marL="0" indent="0" algn="l">
              <a:buNone/>
            </a:pPr>
            <a:endParaRPr lang="en-US" dirty="0"/>
          </a:p>
          <a:p>
            <a:pPr marL="0" indent="0" algn="l">
              <a:buNone/>
            </a:pPr>
            <a:r>
              <a:rPr lang="en-US" dirty="0"/>
              <a:t>- Unfortunately  we did not see any notable performance gains but at least we didn’t decrease performances .</a:t>
            </a:r>
          </a:p>
          <a:p>
            <a:pPr marL="0" indent="0" algn="l">
              <a:buNone/>
            </a:pPr>
            <a:endParaRPr lang="en-US" dirty="0"/>
          </a:p>
          <a:p>
            <a:pPr marL="0" indent="0" algn="l">
              <a:buNone/>
            </a:pPr>
            <a:r>
              <a:rPr lang="en-US" dirty="0"/>
              <a:t>- As seen in the examples we did manage to preform right reordering and inlining so theoretically we should have seen some performance gains.</a:t>
            </a:r>
          </a:p>
          <a:p>
            <a:pPr marL="0" indent="0" algn="l">
              <a:buNone/>
            </a:pPr>
            <a:endParaRPr lang="en-US" dirty="0"/>
          </a:p>
          <a:p>
            <a:pPr marL="0" indent="0" algn="l">
              <a:buNone/>
            </a:pPr>
            <a:r>
              <a:rPr lang="en-US" dirty="0"/>
              <a:t>- we manage to run bzip2 successfully. </a:t>
            </a:r>
          </a:p>
        </p:txBody>
      </p:sp>
    </p:spTree>
    <p:extLst>
      <p:ext uri="{BB962C8B-B14F-4D97-AF65-F5344CB8AC3E}">
        <p14:creationId xmlns:p14="http://schemas.microsoft.com/office/powerpoint/2010/main" val="1200951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2F8EAB-64A3-B0FD-406B-66CB5D4F4B10}"/>
              </a:ext>
            </a:extLst>
          </p:cNvPr>
          <p:cNvSpPr>
            <a:spLocks noGrp="1"/>
          </p:cNvSpPr>
          <p:nvPr>
            <p:ph type="title"/>
          </p:nvPr>
        </p:nvSpPr>
        <p:spPr/>
        <p:txBody>
          <a:bodyPr/>
          <a:lstStyle/>
          <a:p>
            <a:pPr algn="l"/>
            <a:r>
              <a:rPr lang="en-US" dirty="0"/>
              <a:t>Summary </a:t>
            </a:r>
            <a:endParaRPr lang="he-IL" dirty="0"/>
          </a:p>
        </p:txBody>
      </p:sp>
      <p:sp>
        <p:nvSpPr>
          <p:cNvPr id="3" name="מציין מיקום תוכן 2">
            <a:extLst>
              <a:ext uri="{FF2B5EF4-FFF2-40B4-BE49-F238E27FC236}">
                <a16:creationId xmlns:a16="http://schemas.microsoft.com/office/drawing/2014/main" id="{A30FE3D9-9DAF-0CEA-CDF0-C507C71AD6FB}"/>
              </a:ext>
            </a:extLst>
          </p:cNvPr>
          <p:cNvSpPr>
            <a:spLocks noGrp="1"/>
          </p:cNvSpPr>
          <p:nvPr>
            <p:ph idx="1"/>
          </p:nvPr>
        </p:nvSpPr>
        <p:spPr/>
        <p:txBody>
          <a:bodyPr>
            <a:normAutofit/>
          </a:bodyPr>
          <a:lstStyle/>
          <a:p>
            <a:pPr marL="0" indent="0" algn="l">
              <a:buNone/>
            </a:pPr>
            <a:endParaRPr lang="en-US" dirty="0"/>
          </a:p>
          <a:p>
            <a:pPr marL="0" indent="0" algn="l">
              <a:buNone/>
            </a:pPr>
            <a:r>
              <a:rPr lang="en-US" dirty="0"/>
              <a:t>- A very challenging project to say the least, we spent hours upon hours working on this project, although it consumed a lot of our powers the feel of relief and joy after we finished was amazing especially because we managed to complete the challenging part of this project.</a:t>
            </a:r>
          </a:p>
          <a:p>
            <a:pPr marL="0" indent="0" algn="l">
              <a:buNone/>
            </a:pPr>
            <a:endParaRPr lang="en-US" dirty="0"/>
          </a:p>
          <a:p>
            <a:pPr marL="0" indent="0" algn="l">
              <a:buNone/>
            </a:pPr>
            <a:r>
              <a:rPr lang="en-US" dirty="0"/>
              <a:t>- We have a much better understanding of the course</a:t>
            </a:r>
          </a:p>
          <a:p>
            <a:pPr marL="0" indent="0" algn="l">
              <a:buNone/>
            </a:pPr>
            <a:endParaRPr lang="en-US" dirty="0"/>
          </a:p>
          <a:p>
            <a:pPr marL="0" indent="0" algn="l">
              <a:buNone/>
            </a:pPr>
            <a:r>
              <a:rPr lang="en-US" dirty="0"/>
              <a:t>-We gained a lot of knowledge working with the </a:t>
            </a:r>
            <a:r>
              <a:rPr lang="en-US" dirty="0" err="1"/>
              <a:t>pintool</a:t>
            </a:r>
            <a:r>
              <a:rPr lang="en-US" dirty="0"/>
              <a:t> and maybe it will come back and helps us in the future.</a:t>
            </a:r>
          </a:p>
        </p:txBody>
      </p:sp>
    </p:spTree>
    <p:extLst>
      <p:ext uri="{BB962C8B-B14F-4D97-AF65-F5344CB8AC3E}">
        <p14:creationId xmlns:p14="http://schemas.microsoft.com/office/powerpoint/2010/main" val="1385191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2F3129-AF88-EE28-572E-7E61260C7A74}"/>
              </a:ext>
            </a:extLst>
          </p:cNvPr>
          <p:cNvSpPr>
            <a:spLocks noGrp="1"/>
          </p:cNvSpPr>
          <p:nvPr>
            <p:ph type="title"/>
          </p:nvPr>
        </p:nvSpPr>
        <p:spPr/>
        <p:txBody>
          <a:bodyPr/>
          <a:lstStyle/>
          <a:p>
            <a:pPr algn="l"/>
            <a:r>
              <a:rPr lang="en-US" dirty="0"/>
              <a:t>Profiling</a:t>
            </a:r>
            <a:endParaRPr lang="he-IL" dirty="0"/>
          </a:p>
        </p:txBody>
      </p:sp>
      <p:sp>
        <p:nvSpPr>
          <p:cNvPr id="3" name="מציין מיקום תוכן 2">
            <a:extLst>
              <a:ext uri="{FF2B5EF4-FFF2-40B4-BE49-F238E27FC236}">
                <a16:creationId xmlns:a16="http://schemas.microsoft.com/office/drawing/2014/main" id="{A619525E-CE66-A00A-8686-610E7A6B025E}"/>
              </a:ext>
            </a:extLst>
          </p:cNvPr>
          <p:cNvSpPr>
            <a:spLocks noGrp="1"/>
          </p:cNvSpPr>
          <p:nvPr>
            <p:ph idx="1"/>
          </p:nvPr>
        </p:nvSpPr>
        <p:spPr/>
        <p:txBody>
          <a:bodyPr/>
          <a:lstStyle/>
          <a:p>
            <a:pPr marL="0" indent="0" algn="l">
              <a:buNone/>
            </a:pPr>
            <a:r>
              <a:rPr lang="en-US" u="sng" dirty="0"/>
              <a:t>In this project we had 2 profiling:</a:t>
            </a:r>
          </a:p>
          <a:p>
            <a:pPr marL="0" indent="0" algn="l">
              <a:buNone/>
            </a:pPr>
            <a:endParaRPr lang="en-US" dirty="0"/>
          </a:p>
          <a:p>
            <a:pPr marL="0" indent="0" algn="l">
              <a:buNone/>
            </a:pPr>
            <a:r>
              <a:rPr lang="en-US" dirty="0"/>
              <a:t>1- profiling for code recording. </a:t>
            </a:r>
            <a:endParaRPr lang="he-IL" dirty="0"/>
          </a:p>
          <a:p>
            <a:pPr marL="0" indent="0" algn="l">
              <a:buNone/>
            </a:pPr>
            <a:endParaRPr lang="en-US" dirty="0"/>
          </a:p>
          <a:p>
            <a:pPr marL="0" indent="0" algn="l">
              <a:buNone/>
            </a:pPr>
            <a:r>
              <a:rPr lang="en-US" dirty="0"/>
              <a:t>2- profiling for function inlining. </a:t>
            </a:r>
          </a:p>
        </p:txBody>
      </p:sp>
    </p:spTree>
    <p:extLst>
      <p:ext uri="{BB962C8B-B14F-4D97-AF65-F5344CB8AC3E}">
        <p14:creationId xmlns:p14="http://schemas.microsoft.com/office/powerpoint/2010/main" val="143964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492C837-4537-A7C2-E01D-C8421C68025B}"/>
              </a:ext>
            </a:extLst>
          </p:cNvPr>
          <p:cNvSpPr>
            <a:spLocks noGrp="1"/>
          </p:cNvSpPr>
          <p:nvPr>
            <p:ph type="title"/>
          </p:nvPr>
        </p:nvSpPr>
        <p:spPr/>
        <p:txBody>
          <a:bodyPr>
            <a:normAutofit/>
          </a:bodyPr>
          <a:lstStyle/>
          <a:p>
            <a:pPr algn="l"/>
            <a:r>
              <a:rPr lang="en-US" dirty="0"/>
              <a:t>Data Structures and profiling- code reordering</a:t>
            </a:r>
            <a:endParaRPr lang="he-IL" dirty="0"/>
          </a:p>
        </p:txBody>
      </p:sp>
      <p:sp>
        <p:nvSpPr>
          <p:cNvPr id="3" name="מציין מיקום תוכן 2">
            <a:extLst>
              <a:ext uri="{FF2B5EF4-FFF2-40B4-BE49-F238E27FC236}">
                <a16:creationId xmlns:a16="http://schemas.microsoft.com/office/drawing/2014/main" id="{E1BECEFA-C087-75D9-5658-59534630921F}"/>
              </a:ext>
            </a:extLst>
          </p:cNvPr>
          <p:cNvSpPr>
            <a:spLocks noGrp="1"/>
          </p:cNvSpPr>
          <p:nvPr>
            <p:ph idx="1"/>
          </p:nvPr>
        </p:nvSpPr>
        <p:spPr/>
        <p:txBody>
          <a:bodyPr>
            <a:normAutofit/>
          </a:bodyPr>
          <a:lstStyle/>
          <a:p>
            <a:pPr marL="0" indent="0" algn="l">
              <a:buNone/>
            </a:pPr>
            <a:r>
              <a:rPr lang="en-US" dirty="0"/>
              <a:t>1. Collecting information for code reordering:</a:t>
            </a:r>
          </a:p>
          <a:p>
            <a:pPr marL="0" indent="0" algn="l">
              <a:buNone/>
            </a:pPr>
            <a:r>
              <a:rPr lang="en-US" dirty="0"/>
              <a:t> </a:t>
            </a:r>
            <a:r>
              <a:rPr lang="en-US" dirty="0" err="1"/>
              <a:t>bbl</a:t>
            </a:r>
            <a:r>
              <a:rPr lang="en-US" dirty="0"/>
              <a:t> info:</a:t>
            </a:r>
          </a:p>
          <a:p>
            <a:pPr marL="0" indent="0" algn="l">
              <a:buNone/>
            </a:pPr>
            <a:r>
              <a:rPr lang="en-US" dirty="0"/>
              <a:t>- </a:t>
            </a:r>
            <a:r>
              <a:rPr lang="en-US" dirty="0" err="1"/>
              <a:t>bbl</a:t>
            </a:r>
            <a:r>
              <a:rPr lang="en-US" dirty="0"/>
              <a:t> end address </a:t>
            </a:r>
          </a:p>
          <a:p>
            <a:pPr marL="0" indent="0" algn="l">
              <a:buNone/>
            </a:pPr>
            <a:r>
              <a:rPr lang="en-US" dirty="0"/>
              <a:t>- </a:t>
            </a:r>
            <a:r>
              <a:rPr lang="en-US" dirty="0" err="1"/>
              <a:t>bbl</a:t>
            </a:r>
            <a:r>
              <a:rPr lang="en-US" dirty="0"/>
              <a:t> count count</a:t>
            </a:r>
          </a:p>
          <a:p>
            <a:pPr marL="0" indent="0" algn="l">
              <a:buNone/>
            </a:pPr>
            <a:r>
              <a:rPr lang="en-US" dirty="0"/>
              <a:t>-  </a:t>
            </a:r>
            <a:r>
              <a:rPr lang="en-US" dirty="0" err="1"/>
              <a:t>bbl’s</a:t>
            </a:r>
            <a:r>
              <a:rPr lang="en-US" dirty="0"/>
              <a:t> routine address</a:t>
            </a:r>
          </a:p>
          <a:p>
            <a:pPr marL="0" indent="0" algn="l">
              <a:buNone/>
            </a:pPr>
            <a:r>
              <a:rPr lang="en-US" dirty="0"/>
              <a:t>- </a:t>
            </a:r>
            <a:r>
              <a:rPr lang="en-US" dirty="0" err="1"/>
              <a:t>bbl</a:t>
            </a:r>
            <a:r>
              <a:rPr lang="en-US" dirty="0"/>
              <a:t> count taken</a:t>
            </a:r>
          </a:p>
          <a:p>
            <a:pPr marL="0" indent="0" algn="l">
              <a:buNone/>
            </a:pPr>
            <a:r>
              <a:rPr lang="en-US" dirty="0"/>
              <a:t>- </a:t>
            </a:r>
            <a:r>
              <a:rPr lang="en-US" dirty="0" err="1"/>
              <a:t>bbl</a:t>
            </a:r>
            <a:r>
              <a:rPr lang="en-US" dirty="0"/>
              <a:t> jump address</a:t>
            </a:r>
          </a:p>
          <a:p>
            <a:pPr marL="0" indent="0" algn="l">
              <a:buNone/>
            </a:pPr>
            <a:r>
              <a:rPr lang="en-US" dirty="0"/>
              <a:t>- </a:t>
            </a:r>
            <a:r>
              <a:rPr lang="en-US" dirty="0" err="1"/>
              <a:t>bbl</a:t>
            </a:r>
            <a:r>
              <a:rPr lang="en-US" dirty="0"/>
              <a:t> fall address </a:t>
            </a:r>
            <a:r>
              <a:rPr lang="ar-SA" dirty="0"/>
              <a:t> </a:t>
            </a:r>
            <a:endParaRPr lang="he-IL" dirty="0"/>
          </a:p>
        </p:txBody>
      </p:sp>
      <p:pic>
        <p:nvPicPr>
          <p:cNvPr id="7" name="תמונה 6">
            <a:extLst>
              <a:ext uri="{FF2B5EF4-FFF2-40B4-BE49-F238E27FC236}">
                <a16:creationId xmlns:a16="http://schemas.microsoft.com/office/drawing/2014/main" id="{8389EFD6-DD27-FB85-C914-878DEA946A27}"/>
              </a:ext>
            </a:extLst>
          </p:cNvPr>
          <p:cNvPicPr>
            <a:picLocks noChangeAspect="1"/>
          </p:cNvPicPr>
          <p:nvPr/>
        </p:nvPicPr>
        <p:blipFill>
          <a:blip r:embed="rId2"/>
          <a:stretch>
            <a:fillRect/>
          </a:stretch>
        </p:blipFill>
        <p:spPr>
          <a:xfrm>
            <a:off x="7628416" y="2277534"/>
            <a:ext cx="3369784" cy="3899429"/>
          </a:xfrm>
          <a:prstGeom prst="rect">
            <a:avLst/>
          </a:prstGeom>
        </p:spPr>
      </p:pic>
    </p:spTree>
    <p:extLst>
      <p:ext uri="{BB962C8B-B14F-4D97-AF65-F5344CB8AC3E}">
        <p14:creationId xmlns:p14="http://schemas.microsoft.com/office/powerpoint/2010/main" val="44697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FFFBEF-6B71-A6E7-C3BA-CCF9EEF9C2A7}"/>
              </a:ext>
            </a:extLst>
          </p:cNvPr>
          <p:cNvSpPr>
            <a:spLocks noGrp="1"/>
          </p:cNvSpPr>
          <p:nvPr>
            <p:ph type="title"/>
          </p:nvPr>
        </p:nvSpPr>
        <p:spPr/>
        <p:txBody>
          <a:bodyPr>
            <a:normAutofit/>
          </a:bodyPr>
          <a:lstStyle/>
          <a:p>
            <a:pPr algn="l"/>
            <a:r>
              <a:rPr lang="en-US" dirty="0"/>
              <a:t>Data Structures and profiling- code reordering</a:t>
            </a:r>
            <a:endParaRPr lang="he-IL" dirty="0"/>
          </a:p>
        </p:txBody>
      </p:sp>
      <p:pic>
        <p:nvPicPr>
          <p:cNvPr id="5" name="מציין מיקום תוכן 4">
            <a:extLst>
              <a:ext uri="{FF2B5EF4-FFF2-40B4-BE49-F238E27FC236}">
                <a16:creationId xmlns:a16="http://schemas.microsoft.com/office/drawing/2014/main" id="{CABBA712-EFE7-900D-50ED-A88499F1AC5A}"/>
              </a:ext>
            </a:extLst>
          </p:cNvPr>
          <p:cNvPicPr>
            <a:picLocks noGrp="1" noChangeAspect="1"/>
          </p:cNvPicPr>
          <p:nvPr>
            <p:ph idx="1"/>
          </p:nvPr>
        </p:nvPicPr>
        <p:blipFill>
          <a:blip r:embed="rId2"/>
          <a:stretch>
            <a:fillRect/>
          </a:stretch>
        </p:blipFill>
        <p:spPr>
          <a:xfrm>
            <a:off x="0" y="1993900"/>
            <a:ext cx="5952156" cy="4864100"/>
          </a:xfrm>
        </p:spPr>
      </p:pic>
      <p:pic>
        <p:nvPicPr>
          <p:cNvPr id="9" name="תמונה 8">
            <a:extLst>
              <a:ext uri="{FF2B5EF4-FFF2-40B4-BE49-F238E27FC236}">
                <a16:creationId xmlns:a16="http://schemas.microsoft.com/office/drawing/2014/main" id="{9C6355C4-4889-4AB9-B7F6-075044984384}"/>
              </a:ext>
            </a:extLst>
          </p:cNvPr>
          <p:cNvPicPr>
            <a:picLocks noChangeAspect="1"/>
          </p:cNvPicPr>
          <p:nvPr/>
        </p:nvPicPr>
        <p:blipFill>
          <a:blip r:embed="rId3"/>
          <a:stretch>
            <a:fillRect/>
          </a:stretch>
        </p:blipFill>
        <p:spPr>
          <a:xfrm>
            <a:off x="5952156" y="1993900"/>
            <a:ext cx="6239844" cy="4864100"/>
          </a:xfrm>
          <a:prstGeom prst="rect">
            <a:avLst/>
          </a:prstGeom>
        </p:spPr>
      </p:pic>
    </p:spTree>
    <p:extLst>
      <p:ext uri="{BB962C8B-B14F-4D97-AF65-F5344CB8AC3E}">
        <p14:creationId xmlns:p14="http://schemas.microsoft.com/office/powerpoint/2010/main" val="36096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A921C9-F139-5BBC-3318-0A058B152BC3}"/>
              </a:ext>
            </a:extLst>
          </p:cNvPr>
          <p:cNvSpPr>
            <a:spLocks noGrp="1"/>
          </p:cNvSpPr>
          <p:nvPr>
            <p:ph type="title"/>
          </p:nvPr>
        </p:nvSpPr>
        <p:spPr/>
        <p:txBody>
          <a:bodyPr>
            <a:normAutofit/>
          </a:bodyPr>
          <a:lstStyle/>
          <a:p>
            <a:pPr algn="l"/>
            <a:r>
              <a:rPr lang="en-US" dirty="0"/>
              <a:t>Data Structures and profiling- code reordering</a:t>
            </a:r>
            <a:endParaRPr lang="he-IL" dirty="0"/>
          </a:p>
        </p:txBody>
      </p:sp>
      <p:sp>
        <p:nvSpPr>
          <p:cNvPr id="3" name="מציין מיקום תוכן 2">
            <a:extLst>
              <a:ext uri="{FF2B5EF4-FFF2-40B4-BE49-F238E27FC236}">
                <a16:creationId xmlns:a16="http://schemas.microsoft.com/office/drawing/2014/main" id="{586FB284-6274-238A-8C37-F89F88DFD222}"/>
              </a:ext>
            </a:extLst>
          </p:cNvPr>
          <p:cNvSpPr>
            <a:spLocks noGrp="1"/>
          </p:cNvSpPr>
          <p:nvPr>
            <p:ph idx="1"/>
          </p:nvPr>
        </p:nvSpPr>
        <p:spPr/>
        <p:txBody>
          <a:bodyPr/>
          <a:lstStyle/>
          <a:p>
            <a:pPr marL="0" indent="0" algn="l">
              <a:buNone/>
            </a:pPr>
            <a:r>
              <a:rPr lang="en-US" dirty="0"/>
              <a:t>- we defined a map called </a:t>
            </a:r>
            <a:r>
              <a:rPr lang="en-US" dirty="0" err="1"/>
              <a:t>bbl_map</a:t>
            </a:r>
            <a:r>
              <a:rPr lang="en-US" dirty="0"/>
              <a:t> and in the function </a:t>
            </a:r>
            <a:r>
              <a:rPr lang="en-US" dirty="0" err="1"/>
              <a:t>analyzeTraceData</a:t>
            </a:r>
            <a:r>
              <a:rPr lang="en-US" dirty="0"/>
              <a:t> that we showed above we collected all the information we need for each </a:t>
            </a:r>
            <a:r>
              <a:rPr lang="en-US" dirty="0" err="1"/>
              <a:t>bbl</a:t>
            </a:r>
            <a:r>
              <a:rPr lang="en-US" dirty="0"/>
              <a:t> by iterating  through  the </a:t>
            </a:r>
            <a:r>
              <a:rPr lang="en-US" dirty="0" err="1"/>
              <a:t>bbls</a:t>
            </a:r>
            <a:r>
              <a:rPr lang="en-US" dirty="0"/>
              <a:t> inside the trace. </a:t>
            </a:r>
          </a:p>
          <a:p>
            <a:pPr marL="0" indent="0" algn="l">
              <a:buNone/>
            </a:pPr>
            <a:r>
              <a:rPr lang="en-US" dirty="0"/>
              <a:t> </a:t>
            </a:r>
            <a:endParaRPr lang="he-IL" dirty="0"/>
          </a:p>
        </p:txBody>
      </p:sp>
    </p:spTree>
    <p:extLst>
      <p:ext uri="{BB962C8B-B14F-4D97-AF65-F5344CB8AC3E}">
        <p14:creationId xmlns:p14="http://schemas.microsoft.com/office/powerpoint/2010/main" val="697050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6E94520-FB64-FF26-C1EE-149001C2707D}"/>
              </a:ext>
            </a:extLst>
          </p:cNvPr>
          <p:cNvSpPr>
            <a:spLocks noGrp="1"/>
          </p:cNvSpPr>
          <p:nvPr>
            <p:ph type="title"/>
          </p:nvPr>
        </p:nvSpPr>
        <p:spPr/>
        <p:txBody>
          <a:bodyPr>
            <a:normAutofit/>
          </a:bodyPr>
          <a:lstStyle/>
          <a:p>
            <a:r>
              <a:rPr lang="en-US" dirty="0"/>
              <a:t>Data Structures and profiling- code reordering</a:t>
            </a:r>
            <a:endParaRPr lang="he-IL" dirty="0"/>
          </a:p>
        </p:txBody>
      </p:sp>
      <p:pic>
        <p:nvPicPr>
          <p:cNvPr id="5" name="מציין מיקום תוכן 4">
            <a:extLst>
              <a:ext uri="{FF2B5EF4-FFF2-40B4-BE49-F238E27FC236}">
                <a16:creationId xmlns:a16="http://schemas.microsoft.com/office/drawing/2014/main" id="{3585B31F-0057-7D7E-0D05-5785546D8205}"/>
              </a:ext>
            </a:extLst>
          </p:cNvPr>
          <p:cNvPicPr>
            <a:picLocks noGrp="1" noChangeAspect="1"/>
          </p:cNvPicPr>
          <p:nvPr>
            <p:ph idx="1"/>
          </p:nvPr>
        </p:nvPicPr>
        <p:blipFill>
          <a:blip r:embed="rId2"/>
          <a:stretch>
            <a:fillRect/>
          </a:stretch>
        </p:blipFill>
        <p:spPr>
          <a:xfrm>
            <a:off x="0" y="1981200"/>
            <a:ext cx="6096000" cy="4876800"/>
          </a:xfrm>
        </p:spPr>
      </p:pic>
      <p:pic>
        <p:nvPicPr>
          <p:cNvPr id="7" name="תמונה 6">
            <a:extLst>
              <a:ext uri="{FF2B5EF4-FFF2-40B4-BE49-F238E27FC236}">
                <a16:creationId xmlns:a16="http://schemas.microsoft.com/office/drawing/2014/main" id="{893FED70-53A2-07D1-BA95-433F0CF620C7}"/>
              </a:ext>
            </a:extLst>
          </p:cNvPr>
          <p:cNvPicPr>
            <a:picLocks noChangeAspect="1"/>
          </p:cNvPicPr>
          <p:nvPr/>
        </p:nvPicPr>
        <p:blipFill>
          <a:blip r:embed="rId3"/>
          <a:stretch>
            <a:fillRect/>
          </a:stretch>
        </p:blipFill>
        <p:spPr>
          <a:xfrm>
            <a:off x="6096000" y="1981200"/>
            <a:ext cx="6096000" cy="4876800"/>
          </a:xfrm>
          <a:prstGeom prst="rect">
            <a:avLst/>
          </a:prstGeom>
        </p:spPr>
      </p:pic>
    </p:spTree>
    <p:extLst>
      <p:ext uri="{BB962C8B-B14F-4D97-AF65-F5344CB8AC3E}">
        <p14:creationId xmlns:p14="http://schemas.microsoft.com/office/powerpoint/2010/main" val="3959103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3301BD-3F3B-6144-A33F-852594BF76AE}"/>
              </a:ext>
            </a:extLst>
          </p:cNvPr>
          <p:cNvSpPr>
            <a:spLocks noGrp="1"/>
          </p:cNvSpPr>
          <p:nvPr>
            <p:ph type="title"/>
          </p:nvPr>
        </p:nvSpPr>
        <p:spPr/>
        <p:txBody>
          <a:bodyPr/>
          <a:lstStyle/>
          <a:p>
            <a:r>
              <a:rPr lang="en-US" dirty="0"/>
              <a:t>Data Structures and profiling- code reordering</a:t>
            </a:r>
            <a:endParaRPr lang="he-IL" dirty="0"/>
          </a:p>
        </p:txBody>
      </p:sp>
      <p:pic>
        <p:nvPicPr>
          <p:cNvPr id="5" name="מציין מיקום תוכן 4">
            <a:extLst>
              <a:ext uri="{FF2B5EF4-FFF2-40B4-BE49-F238E27FC236}">
                <a16:creationId xmlns:a16="http://schemas.microsoft.com/office/drawing/2014/main" id="{1B8C42A2-EF64-EB89-04AE-138EAA579EDF}"/>
              </a:ext>
            </a:extLst>
          </p:cNvPr>
          <p:cNvPicPr>
            <a:picLocks noGrp="1" noChangeAspect="1"/>
          </p:cNvPicPr>
          <p:nvPr>
            <p:ph idx="1"/>
          </p:nvPr>
        </p:nvPicPr>
        <p:blipFill>
          <a:blip r:embed="rId2"/>
          <a:stretch>
            <a:fillRect/>
          </a:stretch>
        </p:blipFill>
        <p:spPr>
          <a:xfrm>
            <a:off x="39900" y="1916748"/>
            <a:ext cx="6056100" cy="4941252"/>
          </a:xfrm>
        </p:spPr>
      </p:pic>
      <p:pic>
        <p:nvPicPr>
          <p:cNvPr id="7" name="תמונה 6">
            <a:extLst>
              <a:ext uri="{FF2B5EF4-FFF2-40B4-BE49-F238E27FC236}">
                <a16:creationId xmlns:a16="http://schemas.microsoft.com/office/drawing/2014/main" id="{FF3B399B-9BA3-409B-26CD-69CE3B3059B7}"/>
              </a:ext>
            </a:extLst>
          </p:cNvPr>
          <p:cNvPicPr>
            <a:picLocks noChangeAspect="1"/>
          </p:cNvPicPr>
          <p:nvPr/>
        </p:nvPicPr>
        <p:blipFill>
          <a:blip r:embed="rId3"/>
          <a:stretch>
            <a:fillRect/>
          </a:stretch>
        </p:blipFill>
        <p:spPr>
          <a:xfrm>
            <a:off x="6096000" y="1916748"/>
            <a:ext cx="6056100" cy="4941252"/>
          </a:xfrm>
          <a:prstGeom prst="rect">
            <a:avLst/>
          </a:prstGeom>
        </p:spPr>
      </p:pic>
    </p:spTree>
    <p:extLst>
      <p:ext uri="{BB962C8B-B14F-4D97-AF65-F5344CB8AC3E}">
        <p14:creationId xmlns:p14="http://schemas.microsoft.com/office/powerpoint/2010/main" val="3185114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3BBF70-6AB0-3C22-7C49-A12A26A463FB}"/>
              </a:ext>
            </a:extLst>
          </p:cNvPr>
          <p:cNvSpPr>
            <a:spLocks noGrp="1"/>
          </p:cNvSpPr>
          <p:nvPr>
            <p:ph type="title"/>
          </p:nvPr>
        </p:nvSpPr>
        <p:spPr/>
        <p:txBody>
          <a:bodyPr/>
          <a:lstStyle/>
          <a:p>
            <a:r>
              <a:rPr lang="en-US" dirty="0"/>
              <a:t>Data Structures and profiling- code reordering</a:t>
            </a:r>
            <a:endParaRPr lang="he-IL" dirty="0"/>
          </a:p>
        </p:txBody>
      </p:sp>
      <p:pic>
        <p:nvPicPr>
          <p:cNvPr id="5" name="מציין מיקום תוכן 4">
            <a:extLst>
              <a:ext uri="{FF2B5EF4-FFF2-40B4-BE49-F238E27FC236}">
                <a16:creationId xmlns:a16="http://schemas.microsoft.com/office/drawing/2014/main" id="{7692C3F8-C7B3-FA4F-78D7-77E6B613CE25}"/>
              </a:ext>
            </a:extLst>
          </p:cNvPr>
          <p:cNvPicPr>
            <a:picLocks noGrp="1" noChangeAspect="1"/>
          </p:cNvPicPr>
          <p:nvPr>
            <p:ph idx="1"/>
          </p:nvPr>
        </p:nvPicPr>
        <p:blipFill>
          <a:blip r:embed="rId2"/>
          <a:stretch>
            <a:fillRect/>
          </a:stretch>
        </p:blipFill>
        <p:spPr>
          <a:xfrm>
            <a:off x="0" y="1776274"/>
            <a:ext cx="5689600" cy="5081726"/>
          </a:xfrm>
        </p:spPr>
      </p:pic>
      <p:pic>
        <p:nvPicPr>
          <p:cNvPr id="7" name="תמונה 6">
            <a:extLst>
              <a:ext uri="{FF2B5EF4-FFF2-40B4-BE49-F238E27FC236}">
                <a16:creationId xmlns:a16="http://schemas.microsoft.com/office/drawing/2014/main" id="{214F3464-2224-5599-B18F-FCF05F26E4F5}"/>
              </a:ext>
            </a:extLst>
          </p:cNvPr>
          <p:cNvPicPr>
            <a:picLocks noChangeAspect="1"/>
          </p:cNvPicPr>
          <p:nvPr/>
        </p:nvPicPr>
        <p:blipFill>
          <a:blip r:embed="rId3"/>
          <a:stretch>
            <a:fillRect/>
          </a:stretch>
        </p:blipFill>
        <p:spPr>
          <a:xfrm>
            <a:off x="5689600" y="1784739"/>
            <a:ext cx="6502400" cy="5081727"/>
          </a:xfrm>
          <a:prstGeom prst="rect">
            <a:avLst/>
          </a:prstGeom>
        </p:spPr>
      </p:pic>
    </p:spTree>
    <p:extLst>
      <p:ext uri="{BB962C8B-B14F-4D97-AF65-F5344CB8AC3E}">
        <p14:creationId xmlns:p14="http://schemas.microsoft.com/office/powerpoint/2010/main" val="1637602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a:themeElements>
    <a:clrScheme name="יונים">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יונים">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6278</TotalTime>
  <Words>1012</Words>
  <Application>Microsoft Office PowerPoint</Application>
  <PresentationFormat>מסך רחב</PresentationFormat>
  <Paragraphs>91</Paragraphs>
  <Slides>22</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22</vt:i4>
      </vt:variant>
    </vt:vector>
  </HeadingPairs>
  <TitlesOfParts>
    <vt:vector size="28" baseType="lpstr">
      <vt:lpstr>Arial</vt:lpstr>
      <vt:lpstr>Century Gothic</vt:lpstr>
      <vt:lpstr>JetBrains Mono</vt:lpstr>
      <vt:lpstr>Söhne</vt:lpstr>
      <vt:lpstr>Wingdings 3</vt:lpstr>
      <vt:lpstr>יונים</vt:lpstr>
      <vt:lpstr>Binary Translation and Optimization - 046275 </vt:lpstr>
      <vt:lpstr>Introduction</vt:lpstr>
      <vt:lpstr>Profiling</vt:lpstr>
      <vt:lpstr>Data Structures and profiling- code reordering</vt:lpstr>
      <vt:lpstr>Data Structures and profiling- code reordering</vt:lpstr>
      <vt:lpstr>Data Structures and profiling- code reordering</vt:lpstr>
      <vt:lpstr>Data Structures and profiling- code reordering</vt:lpstr>
      <vt:lpstr>Data Structures and profiling- code reordering</vt:lpstr>
      <vt:lpstr>Data Structures and profiling- code reordering</vt:lpstr>
      <vt:lpstr>Data Structures and profiling- code reordering</vt:lpstr>
      <vt:lpstr>Data Structures and profiling- inlining</vt:lpstr>
      <vt:lpstr>Optimization </vt:lpstr>
      <vt:lpstr>Checking if inline candidate </vt:lpstr>
      <vt:lpstr>Checking if inline candidate </vt:lpstr>
      <vt:lpstr>Committing inlined functions</vt:lpstr>
      <vt:lpstr>Committing inlined functions</vt:lpstr>
      <vt:lpstr>Committing bbls</vt:lpstr>
      <vt:lpstr>Examples – inline </vt:lpstr>
      <vt:lpstr>Examples – reordering </vt:lpstr>
      <vt:lpstr>Challenges</vt:lpstr>
      <vt:lpstr>Performances </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Translation and Optimization - 046275 </dc:title>
  <dc:creator>majd abdo</dc:creator>
  <cp:lastModifiedBy>majd abdo</cp:lastModifiedBy>
  <cp:revision>1</cp:revision>
  <dcterms:created xsi:type="dcterms:W3CDTF">2023-10-10T15:55:24Z</dcterms:created>
  <dcterms:modified xsi:type="dcterms:W3CDTF">2023-10-15T16:32:23Z</dcterms:modified>
</cp:coreProperties>
</file>