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73" r:id="rId7"/>
    <p:sldId id="274" r:id="rId8"/>
    <p:sldId id="262" r:id="rId9"/>
    <p:sldId id="260" r:id="rId10"/>
    <p:sldId id="275" r:id="rId11"/>
    <p:sldId id="276" r:id="rId12"/>
    <p:sldId id="277" r:id="rId13"/>
    <p:sldId id="263" r:id="rId14"/>
    <p:sldId id="272" r:id="rId15"/>
    <p:sldId id="266" r:id="rId16"/>
    <p:sldId id="271" r:id="rId17"/>
    <p:sldId id="264" r:id="rId18"/>
    <p:sldId id="265" r:id="rId19"/>
    <p:sldId id="270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7B8F0-118D-40A1-9817-DA89715C266A}" v="7" dt="2023-09-13T03:36:31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jd Abdo" userId="a8671f78-ee34-4e53-b568-691813172fea" providerId="ADAL" clId="{19F7B8F0-118D-40A1-9817-DA89715C266A}"/>
    <pc:docChg chg="custSel addSld modSld">
      <pc:chgData name="Majd Abdo" userId="a8671f78-ee34-4e53-b568-691813172fea" providerId="ADAL" clId="{19F7B8F0-118D-40A1-9817-DA89715C266A}" dt="2023-09-13T04:11:40.255" v="72" actId="1076"/>
      <pc:docMkLst>
        <pc:docMk/>
      </pc:docMkLst>
      <pc:sldChg chg="addSp delSp modSp mod">
        <pc:chgData name="Majd Abdo" userId="a8671f78-ee34-4e53-b568-691813172fea" providerId="ADAL" clId="{19F7B8F0-118D-40A1-9817-DA89715C266A}" dt="2023-09-13T04:11:40.255" v="72" actId="1076"/>
        <pc:sldMkLst>
          <pc:docMk/>
          <pc:sldMk cId="2014683101" sldId="267"/>
        </pc:sldMkLst>
        <pc:spChg chg="mod">
          <ac:chgData name="Majd Abdo" userId="a8671f78-ee34-4e53-b568-691813172fea" providerId="ADAL" clId="{19F7B8F0-118D-40A1-9817-DA89715C266A}" dt="2023-09-13T04:10:23.401" v="68" actId="20577"/>
          <ac:spMkLst>
            <pc:docMk/>
            <pc:sldMk cId="2014683101" sldId="267"/>
            <ac:spMk id="3" creationId="{00000000-0000-0000-0000-000000000000}"/>
          </ac:spMkLst>
        </pc:spChg>
        <pc:picChg chg="add del mod">
          <ac:chgData name="Majd Abdo" userId="a8671f78-ee34-4e53-b568-691813172fea" providerId="ADAL" clId="{19F7B8F0-118D-40A1-9817-DA89715C266A}" dt="2023-09-13T04:03:32.203" v="60" actId="478"/>
          <ac:picMkLst>
            <pc:docMk/>
            <pc:sldMk cId="2014683101" sldId="267"/>
            <ac:picMk id="5" creationId="{1A1EEC5D-27BB-4A4B-9127-02C5496EA081}"/>
          </ac:picMkLst>
        </pc:picChg>
        <pc:picChg chg="add del mod">
          <ac:chgData name="Majd Abdo" userId="a8671f78-ee34-4e53-b568-691813172fea" providerId="ADAL" clId="{19F7B8F0-118D-40A1-9817-DA89715C266A}" dt="2023-09-13T04:07:41.528" v="66" actId="478"/>
          <ac:picMkLst>
            <pc:docMk/>
            <pc:sldMk cId="2014683101" sldId="267"/>
            <ac:picMk id="7" creationId="{8BD6B4B3-BBF8-3713-4732-A67161C5D619}"/>
          </ac:picMkLst>
        </pc:picChg>
        <pc:picChg chg="add del mod">
          <ac:chgData name="Majd Abdo" userId="a8671f78-ee34-4e53-b568-691813172fea" providerId="ADAL" clId="{19F7B8F0-118D-40A1-9817-DA89715C266A}" dt="2023-09-13T04:07:43.023" v="67" actId="478"/>
          <ac:picMkLst>
            <pc:docMk/>
            <pc:sldMk cId="2014683101" sldId="267"/>
            <ac:picMk id="9" creationId="{0688D7C3-18C2-0D7A-4C91-924F6BB3473D}"/>
          </ac:picMkLst>
        </pc:picChg>
        <pc:picChg chg="add mod">
          <ac:chgData name="Majd Abdo" userId="a8671f78-ee34-4e53-b568-691813172fea" providerId="ADAL" clId="{19F7B8F0-118D-40A1-9817-DA89715C266A}" dt="2023-09-13T04:10:28.590" v="70" actId="14100"/>
          <ac:picMkLst>
            <pc:docMk/>
            <pc:sldMk cId="2014683101" sldId="267"/>
            <ac:picMk id="11" creationId="{6AF91A60-4803-D81A-F358-4A60FADDBBAE}"/>
          </ac:picMkLst>
        </pc:picChg>
        <pc:picChg chg="add mod">
          <ac:chgData name="Majd Abdo" userId="a8671f78-ee34-4e53-b568-691813172fea" providerId="ADAL" clId="{19F7B8F0-118D-40A1-9817-DA89715C266A}" dt="2023-09-13T04:11:40.255" v="72" actId="1076"/>
          <ac:picMkLst>
            <pc:docMk/>
            <pc:sldMk cId="2014683101" sldId="267"/>
            <ac:picMk id="13" creationId="{A46147E0-723E-761C-F2B9-46E940C4A8B2}"/>
          </ac:picMkLst>
        </pc:picChg>
      </pc:sldChg>
      <pc:sldChg chg="addSp delSp modSp mod">
        <pc:chgData name="Majd Abdo" userId="a8671f78-ee34-4e53-b568-691813172fea" providerId="ADAL" clId="{19F7B8F0-118D-40A1-9817-DA89715C266A}" dt="2023-09-13T03:36:37.759" v="55" actId="14100"/>
        <pc:sldMkLst>
          <pc:docMk/>
          <pc:sldMk cId="3564342933" sldId="272"/>
        </pc:sldMkLst>
        <pc:spChg chg="del">
          <ac:chgData name="Majd Abdo" userId="a8671f78-ee34-4e53-b568-691813172fea" providerId="ADAL" clId="{19F7B8F0-118D-40A1-9817-DA89715C266A}" dt="2023-09-13T03:36:17.879" v="48"/>
          <ac:spMkLst>
            <pc:docMk/>
            <pc:sldMk cId="3564342933" sldId="272"/>
            <ac:spMk id="3" creationId="{00000000-0000-0000-0000-000000000000}"/>
          </ac:spMkLst>
        </pc:spChg>
        <pc:picChg chg="add mod">
          <ac:chgData name="Majd Abdo" userId="a8671f78-ee34-4e53-b568-691813172fea" providerId="ADAL" clId="{19F7B8F0-118D-40A1-9817-DA89715C266A}" dt="2023-09-13T03:36:23.015" v="51" actId="14100"/>
          <ac:picMkLst>
            <pc:docMk/>
            <pc:sldMk cId="3564342933" sldId="272"/>
            <ac:picMk id="4" creationId="{63BC9A06-EE6C-8402-F5B1-CA2218436C21}"/>
          </ac:picMkLst>
        </pc:picChg>
        <pc:picChg chg="add mod">
          <ac:chgData name="Majd Abdo" userId="a8671f78-ee34-4e53-b568-691813172fea" providerId="ADAL" clId="{19F7B8F0-118D-40A1-9817-DA89715C266A}" dt="2023-09-13T03:36:37.759" v="55" actId="14100"/>
          <ac:picMkLst>
            <pc:docMk/>
            <pc:sldMk cId="3564342933" sldId="272"/>
            <ac:picMk id="5" creationId="{71B264BE-F76D-395D-1230-AEFDBB4A43D7}"/>
          </ac:picMkLst>
        </pc:picChg>
      </pc:sldChg>
      <pc:sldChg chg="addSp delSp modSp mod">
        <pc:chgData name="Majd Abdo" userId="a8671f78-ee34-4e53-b568-691813172fea" providerId="ADAL" clId="{19F7B8F0-118D-40A1-9817-DA89715C266A}" dt="2023-09-13T03:31:48.264" v="38" actId="1076"/>
        <pc:sldMkLst>
          <pc:docMk/>
          <pc:sldMk cId="511848727" sldId="273"/>
        </pc:sldMkLst>
        <pc:spChg chg="del">
          <ac:chgData name="Majd Abdo" userId="a8671f78-ee34-4e53-b568-691813172fea" providerId="ADAL" clId="{19F7B8F0-118D-40A1-9817-DA89715C266A}" dt="2023-09-13T03:31:08.606" v="28" actId="931"/>
          <ac:spMkLst>
            <pc:docMk/>
            <pc:sldMk cId="511848727" sldId="273"/>
            <ac:spMk id="3" creationId="{00000000-0000-0000-0000-000000000000}"/>
          </ac:spMkLst>
        </pc:spChg>
        <pc:picChg chg="add mod">
          <ac:chgData name="Majd Abdo" userId="a8671f78-ee34-4e53-b568-691813172fea" providerId="ADAL" clId="{19F7B8F0-118D-40A1-9817-DA89715C266A}" dt="2023-09-13T03:31:18.341" v="31" actId="14100"/>
          <ac:picMkLst>
            <pc:docMk/>
            <pc:sldMk cId="511848727" sldId="273"/>
            <ac:picMk id="5" creationId="{2967EB92-B36F-54E5-D3E5-F6D1C0047038}"/>
          </ac:picMkLst>
        </pc:picChg>
        <pc:picChg chg="add mod">
          <ac:chgData name="Majd Abdo" userId="a8671f78-ee34-4e53-b568-691813172fea" providerId="ADAL" clId="{19F7B8F0-118D-40A1-9817-DA89715C266A}" dt="2023-09-13T03:31:48.264" v="38" actId="1076"/>
          <ac:picMkLst>
            <pc:docMk/>
            <pc:sldMk cId="511848727" sldId="273"/>
            <ac:picMk id="7" creationId="{8F047043-818D-0A71-AF09-B7BFD423858F}"/>
          </ac:picMkLst>
        </pc:picChg>
      </pc:sldChg>
      <pc:sldChg chg="addSp delSp modSp mod">
        <pc:chgData name="Majd Abdo" userId="a8671f78-ee34-4e53-b568-691813172fea" providerId="ADAL" clId="{19F7B8F0-118D-40A1-9817-DA89715C266A}" dt="2023-09-13T03:33:16.435" v="47" actId="14100"/>
        <pc:sldMkLst>
          <pc:docMk/>
          <pc:sldMk cId="600807518" sldId="274"/>
        </pc:sldMkLst>
        <pc:spChg chg="del">
          <ac:chgData name="Majd Abdo" userId="a8671f78-ee34-4e53-b568-691813172fea" providerId="ADAL" clId="{19F7B8F0-118D-40A1-9817-DA89715C266A}" dt="2023-09-13T03:32:08.815" v="39" actId="931"/>
          <ac:spMkLst>
            <pc:docMk/>
            <pc:sldMk cId="600807518" sldId="274"/>
            <ac:spMk id="3" creationId="{00000000-0000-0000-0000-000000000000}"/>
          </ac:spMkLst>
        </pc:spChg>
        <pc:picChg chg="add mod">
          <ac:chgData name="Majd Abdo" userId="a8671f78-ee34-4e53-b568-691813172fea" providerId="ADAL" clId="{19F7B8F0-118D-40A1-9817-DA89715C266A}" dt="2023-09-13T03:32:12.250" v="41" actId="1076"/>
          <ac:picMkLst>
            <pc:docMk/>
            <pc:sldMk cId="600807518" sldId="274"/>
            <ac:picMk id="5" creationId="{F722E476-0591-94F3-55F0-DE870B6F1156}"/>
          </ac:picMkLst>
        </pc:picChg>
        <pc:picChg chg="add del mod">
          <ac:chgData name="Majd Abdo" userId="a8671f78-ee34-4e53-b568-691813172fea" providerId="ADAL" clId="{19F7B8F0-118D-40A1-9817-DA89715C266A}" dt="2023-09-13T03:32:59.356" v="43" actId="478"/>
          <ac:picMkLst>
            <pc:docMk/>
            <pc:sldMk cId="600807518" sldId="274"/>
            <ac:picMk id="7" creationId="{46CD88D6-2241-3037-D49B-A6D168167CD6}"/>
          </ac:picMkLst>
        </pc:picChg>
        <pc:picChg chg="add mod">
          <ac:chgData name="Majd Abdo" userId="a8671f78-ee34-4e53-b568-691813172fea" providerId="ADAL" clId="{19F7B8F0-118D-40A1-9817-DA89715C266A}" dt="2023-09-13T03:33:16.435" v="47" actId="14100"/>
          <ac:picMkLst>
            <pc:docMk/>
            <pc:sldMk cId="600807518" sldId="274"/>
            <ac:picMk id="9" creationId="{29F5D0A4-4FE2-9F33-822A-41733C0038F9}"/>
          </ac:picMkLst>
        </pc:picChg>
      </pc:sldChg>
      <pc:sldChg chg="addSp delSp modSp mod">
        <pc:chgData name="Majd Abdo" userId="a8671f78-ee34-4e53-b568-691813172fea" providerId="ADAL" clId="{19F7B8F0-118D-40A1-9817-DA89715C266A}" dt="2023-09-13T02:41:16.669" v="27" actId="14100"/>
        <pc:sldMkLst>
          <pc:docMk/>
          <pc:sldMk cId="2236230318" sldId="275"/>
        </pc:sldMkLst>
        <pc:spChg chg="del">
          <ac:chgData name="Majd Abdo" userId="a8671f78-ee34-4e53-b568-691813172fea" providerId="ADAL" clId="{19F7B8F0-118D-40A1-9817-DA89715C266A}" dt="2023-09-13T02:40:14.093" v="1" actId="22"/>
          <ac:spMkLst>
            <pc:docMk/>
            <pc:sldMk cId="2236230318" sldId="275"/>
            <ac:spMk id="3" creationId="{00000000-0000-0000-0000-000000000000}"/>
          </ac:spMkLst>
        </pc:spChg>
        <pc:picChg chg="add mod ord">
          <ac:chgData name="Majd Abdo" userId="a8671f78-ee34-4e53-b568-691813172fea" providerId="ADAL" clId="{19F7B8F0-118D-40A1-9817-DA89715C266A}" dt="2023-09-13T02:41:16.669" v="27" actId="14100"/>
          <ac:picMkLst>
            <pc:docMk/>
            <pc:sldMk cId="2236230318" sldId="275"/>
            <ac:picMk id="5" creationId="{9E3413B1-8246-FAD8-1302-3C70BAA74D00}"/>
          </ac:picMkLst>
        </pc:picChg>
      </pc:sldChg>
      <pc:sldChg chg="addSp delSp modSp mod">
        <pc:chgData name="Majd Abdo" userId="a8671f78-ee34-4e53-b568-691813172fea" providerId="ADAL" clId="{19F7B8F0-118D-40A1-9817-DA89715C266A}" dt="2023-09-13T02:41:10.412" v="23" actId="14100"/>
        <pc:sldMkLst>
          <pc:docMk/>
          <pc:sldMk cId="1127124084" sldId="276"/>
        </pc:sldMkLst>
        <pc:spChg chg="del">
          <ac:chgData name="Majd Abdo" userId="a8671f78-ee34-4e53-b568-691813172fea" providerId="ADAL" clId="{19F7B8F0-118D-40A1-9817-DA89715C266A}" dt="2023-09-13T02:39:37.307" v="0" actId="22"/>
          <ac:spMkLst>
            <pc:docMk/>
            <pc:sldMk cId="1127124084" sldId="276"/>
            <ac:spMk id="3" creationId="{00000000-0000-0000-0000-000000000000}"/>
          </ac:spMkLst>
        </pc:spChg>
        <pc:picChg chg="add mod ord">
          <ac:chgData name="Majd Abdo" userId="a8671f78-ee34-4e53-b568-691813172fea" providerId="ADAL" clId="{19F7B8F0-118D-40A1-9817-DA89715C266A}" dt="2023-09-13T02:41:10.412" v="23" actId="14100"/>
          <ac:picMkLst>
            <pc:docMk/>
            <pc:sldMk cId="1127124084" sldId="276"/>
            <ac:picMk id="5" creationId="{EBDD1294-5336-6C73-8A3B-CA4DFA18E20C}"/>
          </ac:picMkLst>
        </pc:picChg>
      </pc:sldChg>
      <pc:sldChg chg="addSp delSp modSp new mod">
        <pc:chgData name="Majd Abdo" userId="a8671f78-ee34-4e53-b568-691813172fea" providerId="ADAL" clId="{19F7B8F0-118D-40A1-9817-DA89715C266A}" dt="2023-09-13T02:41:05.842" v="21" actId="14100"/>
        <pc:sldMkLst>
          <pc:docMk/>
          <pc:sldMk cId="3937318364" sldId="277"/>
        </pc:sldMkLst>
        <pc:spChg chg="mod">
          <ac:chgData name="Majd Abdo" userId="a8671f78-ee34-4e53-b568-691813172fea" providerId="ADAL" clId="{19F7B8F0-118D-40A1-9817-DA89715C266A}" dt="2023-09-13T02:40:41.065" v="16" actId="20577"/>
          <ac:spMkLst>
            <pc:docMk/>
            <pc:sldMk cId="3937318364" sldId="277"/>
            <ac:spMk id="2" creationId="{054A982F-7484-5B0D-3B80-8C4E1F753806}"/>
          </ac:spMkLst>
        </pc:spChg>
        <pc:spChg chg="del">
          <ac:chgData name="Majd Abdo" userId="a8671f78-ee34-4e53-b568-691813172fea" providerId="ADAL" clId="{19F7B8F0-118D-40A1-9817-DA89715C266A}" dt="2023-09-13T02:40:54.248" v="17" actId="22"/>
          <ac:spMkLst>
            <pc:docMk/>
            <pc:sldMk cId="3937318364" sldId="277"/>
            <ac:spMk id="3" creationId="{574F28B9-1C58-52DC-D5AC-C596F897F0C3}"/>
          </ac:spMkLst>
        </pc:spChg>
        <pc:picChg chg="add mod ord">
          <ac:chgData name="Majd Abdo" userId="a8671f78-ee34-4e53-b568-691813172fea" providerId="ADAL" clId="{19F7B8F0-118D-40A1-9817-DA89715C266A}" dt="2023-09-13T02:41:05.842" v="21" actId="14100"/>
          <ac:picMkLst>
            <pc:docMk/>
            <pc:sldMk cId="3937318364" sldId="277"/>
            <ac:picMk id="5" creationId="{102026D3-BDC4-26B7-0227-B550FD959A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1EEB-5DAA-4ACB-B53F-D4D2CABA3C5C}" type="datetimeFigureOut">
              <a:rPr lang="he-IL" smtClean="0"/>
              <a:t>כ"ז/אלול/תשפ"ג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C96291-8539-44CD-B9BC-B6BE61C5E73B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8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1EEB-5DAA-4ACB-B53F-D4D2CABA3C5C}" type="datetimeFigureOut">
              <a:rPr lang="he-IL" smtClean="0"/>
              <a:t>כ"ז/אלול/תשפ"ג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6291-8539-44CD-B9BC-B6BE61C5E73B}" type="slidenum">
              <a:rPr lang="he-IL" smtClean="0"/>
              <a:t>‹#›</a:t>
            </a:fld>
            <a:endParaRPr lang="he-I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80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1EEB-5DAA-4ACB-B53F-D4D2CABA3C5C}" type="datetimeFigureOut">
              <a:rPr lang="he-IL" smtClean="0"/>
              <a:t>כ"ז/אלול/תשפ"ג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6291-8539-44CD-B9BC-B6BE61C5E73B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8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1EEB-5DAA-4ACB-B53F-D4D2CABA3C5C}" type="datetimeFigureOut">
              <a:rPr lang="he-IL" smtClean="0"/>
              <a:t>כ"ז/אלול/תשפ"ג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6291-8539-44CD-B9BC-B6BE61C5E73B}" type="slidenum">
              <a:rPr lang="he-IL" smtClean="0"/>
              <a:t>‹#›</a:t>
            </a:fld>
            <a:endParaRPr lang="he-I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1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1EEB-5DAA-4ACB-B53F-D4D2CABA3C5C}" type="datetimeFigureOut">
              <a:rPr lang="he-IL" smtClean="0"/>
              <a:t>כ"ז/אלול/תשפ"ג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6291-8539-44CD-B9BC-B6BE61C5E73B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45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1EEB-5DAA-4ACB-B53F-D4D2CABA3C5C}" type="datetimeFigureOut">
              <a:rPr lang="he-IL" smtClean="0"/>
              <a:t>כ"ז/אלול/תשפ"ג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6291-8539-44CD-B9BC-B6BE61C5E73B}" type="slidenum">
              <a:rPr lang="he-IL" smtClean="0"/>
              <a:t>‹#›</a:t>
            </a:fld>
            <a:endParaRPr lang="he-I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42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1EEB-5DAA-4ACB-B53F-D4D2CABA3C5C}" type="datetimeFigureOut">
              <a:rPr lang="he-IL" smtClean="0"/>
              <a:t>כ"ז/אלול/תשפ"ג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6291-8539-44CD-B9BC-B6BE61C5E73B}" type="slidenum">
              <a:rPr lang="he-IL" smtClean="0"/>
              <a:t>‹#›</a:t>
            </a:fld>
            <a:endParaRPr lang="he-I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36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1EEB-5DAA-4ACB-B53F-D4D2CABA3C5C}" type="datetimeFigureOut">
              <a:rPr lang="he-IL" smtClean="0"/>
              <a:t>כ"ז/אלול/תשפ"ג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6291-8539-44CD-B9BC-B6BE61C5E73B}" type="slidenum">
              <a:rPr lang="he-IL" smtClean="0"/>
              <a:t>‹#›</a:t>
            </a:fld>
            <a:endParaRPr lang="he-I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9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1EEB-5DAA-4ACB-B53F-D4D2CABA3C5C}" type="datetimeFigureOut">
              <a:rPr lang="he-IL" smtClean="0"/>
              <a:t>כ"ז/אלול/תשפ"ג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6291-8539-44CD-B9BC-B6BE61C5E7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1EEB-5DAA-4ACB-B53F-D4D2CABA3C5C}" type="datetimeFigureOut">
              <a:rPr lang="he-IL" smtClean="0"/>
              <a:t>כ"ז/אלול/תשפ"ג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6291-8539-44CD-B9BC-B6BE61C5E73B}" type="slidenum">
              <a:rPr lang="he-IL" smtClean="0"/>
              <a:t>‹#›</a:t>
            </a:fld>
            <a:endParaRPr lang="he-I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6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7371EEB-5DAA-4ACB-B53F-D4D2CABA3C5C}" type="datetimeFigureOut">
              <a:rPr lang="he-IL" smtClean="0"/>
              <a:t>כ"ז/אלול/תשפ"ג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6291-8539-44CD-B9BC-B6BE61C5E73B}" type="slidenum">
              <a:rPr lang="he-IL" smtClean="0"/>
              <a:t>‹#›</a:t>
            </a:fld>
            <a:endParaRPr lang="he-I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67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71EEB-5DAA-4ACB-B53F-D4D2CABA3C5C}" type="datetimeFigureOut">
              <a:rPr lang="he-IL" smtClean="0"/>
              <a:t>כ"ז/אלול/תשפ"ג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C96291-8539-44CD-B9BC-B6BE61C5E73B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21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פרויקט סיום – מעבדה 1 א'</a:t>
            </a:r>
            <a:br>
              <a:rPr lang="he-IL" dirty="0"/>
            </a:br>
            <a:r>
              <a:rPr lang="en-US" dirty="0"/>
              <a:t>PAC MAN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מגישים:</a:t>
            </a:r>
          </a:p>
          <a:p>
            <a:r>
              <a:rPr lang="he-IL" dirty="0"/>
              <a:t>מג'ד עבדו </a:t>
            </a:r>
          </a:p>
          <a:p>
            <a:r>
              <a:rPr lang="he-IL" dirty="0"/>
              <a:t>עבד </a:t>
            </a:r>
            <a:r>
              <a:rPr lang="he-IL" dirty="0" err="1"/>
              <a:t>אלחאלים</a:t>
            </a:r>
            <a:r>
              <a:rPr lang="he-IL" dirty="0"/>
              <a:t> קאדי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3888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היררכיה עליונה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9E3413B1-8246-FAD8-1302-3C70BAA74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840" y="2077085"/>
            <a:ext cx="8280400" cy="3449638"/>
          </a:xfrm>
        </p:spPr>
      </p:pic>
    </p:spTree>
    <p:extLst>
      <p:ext uri="{BB962C8B-B14F-4D97-AF65-F5344CB8AC3E}">
        <p14:creationId xmlns:p14="http://schemas.microsoft.com/office/powerpoint/2010/main" val="2236230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היררכיה עליונה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EBDD1294-5336-6C73-8A3B-CA4DFA18E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320" y="2016125"/>
            <a:ext cx="8940800" cy="3449638"/>
          </a:xfrm>
        </p:spPr>
      </p:pic>
    </p:spTree>
    <p:extLst>
      <p:ext uri="{BB962C8B-B14F-4D97-AF65-F5344CB8AC3E}">
        <p14:creationId xmlns:p14="http://schemas.microsoft.com/office/powerpoint/2010/main" val="112712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4A982F-7484-5B0D-3B80-8C4E1F75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היררכיה עליונה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102026D3-BDC4-26B7-0227-B550FD959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960" y="2016124"/>
            <a:ext cx="8747760" cy="3612515"/>
          </a:xfrm>
        </p:spPr>
      </p:pic>
    </p:spTree>
    <p:extLst>
      <p:ext uri="{BB962C8B-B14F-4D97-AF65-F5344CB8AC3E}">
        <p14:creationId xmlns:p14="http://schemas.microsoft.com/office/powerpoint/2010/main" val="393731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תיאור מודול - </a:t>
            </a:r>
            <a:r>
              <a:rPr lang="he-IL" dirty="0" err="1"/>
              <a:t>הפאקמן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תנועה לארבעת הכיוונים(</a:t>
            </a:r>
            <a:r>
              <a:rPr lang="he-IL" dirty="0" err="1"/>
              <a:t>למעלה,למטה,ימינה,שמאלה</a:t>
            </a:r>
            <a:r>
              <a:rPr lang="he-IL" dirty="0"/>
              <a:t>)</a:t>
            </a:r>
          </a:p>
          <a:p>
            <a:r>
              <a:rPr lang="he-IL" dirty="0"/>
              <a:t>התנגשות עם הקירות השונים ואיפוס המהירות</a:t>
            </a:r>
          </a:p>
          <a:p>
            <a:r>
              <a:rPr lang="he-IL" dirty="0"/>
              <a:t>התנגשות עם המפלצות והארכה או נגיסה בחיים שלו לפי הצבע של המפלצת</a:t>
            </a:r>
          </a:p>
          <a:p>
            <a:r>
              <a:rPr lang="he-IL" dirty="0"/>
              <a:t>איסוף מטבעות</a:t>
            </a:r>
          </a:p>
          <a:p>
            <a:r>
              <a:rPr lang="he-IL" dirty="0"/>
              <a:t>איסוף גרזנים לשבירת הקירות</a:t>
            </a:r>
          </a:p>
        </p:txBody>
      </p:sp>
    </p:spTree>
    <p:extLst>
      <p:ext uri="{BB962C8B-B14F-4D97-AF65-F5344CB8AC3E}">
        <p14:creationId xmlns:p14="http://schemas.microsoft.com/office/powerpoint/2010/main" val="1686064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דיאגרמה לוגית - </a:t>
            </a:r>
            <a:r>
              <a:rPr lang="he-IL" dirty="0" err="1"/>
              <a:t>פאקמן</a:t>
            </a:r>
            <a:endParaRPr lang="he-IL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63BC9A06-EE6C-8402-F5B1-CA2218436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016125"/>
            <a:ext cx="4471701" cy="344963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71B264BE-F76D-395D-1230-AEFDBB4A4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50" y="2016124"/>
            <a:ext cx="5027930" cy="353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42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מכונת המצבים - </a:t>
            </a:r>
            <a:r>
              <a:rPr lang="he-IL" dirty="0" err="1"/>
              <a:t>הפאקמן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5133" y="2016125"/>
            <a:ext cx="5996058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4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מכונת המצבים - </a:t>
            </a:r>
            <a:r>
              <a:rPr lang="he-IL" dirty="0" err="1"/>
              <a:t>הפאקמן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848" y="1881554"/>
            <a:ext cx="11298304" cy="363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51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תיאור מודול – </a:t>
            </a:r>
            <a:r>
              <a:rPr lang="en-US" dirty="0" err="1"/>
              <a:t>game_controller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מודול זה הוא בעצם לב המשחק</a:t>
            </a:r>
          </a:p>
          <a:p>
            <a:r>
              <a:rPr lang="he-IL" dirty="0"/>
              <a:t>אחראי על התחלת וסיום המשחק ועל המעבר בין המצבים ביניהם</a:t>
            </a:r>
          </a:p>
          <a:p>
            <a:r>
              <a:rPr lang="he-IL" dirty="0"/>
              <a:t>מזהה את ההתנגשויות בין האובייקטים השונים במשחק</a:t>
            </a:r>
          </a:p>
          <a:p>
            <a:r>
              <a:rPr lang="he-IL" dirty="0"/>
              <a:t>מגדיר מונה שעוקב אחרי חיי </a:t>
            </a:r>
            <a:r>
              <a:rPr lang="he-IL" dirty="0" err="1"/>
              <a:t>הפאקמן</a:t>
            </a:r>
            <a:endParaRPr lang="he-IL" dirty="0"/>
          </a:p>
          <a:p>
            <a:r>
              <a:rPr lang="he-IL" dirty="0"/>
              <a:t>מגדיר מונה שעוקב אחרי כמות </a:t>
            </a:r>
            <a:r>
              <a:rPr lang="he-IL" dirty="0" err="1"/>
              <a:t>הגרזינים</a:t>
            </a:r>
            <a:r>
              <a:rPr lang="he-IL" dirty="0"/>
              <a:t> שנאספו</a:t>
            </a:r>
          </a:p>
          <a:p>
            <a:r>
              <a:rPr lang="he-IL" dirty="0"/>
              <a:t>מנהל את מאזן הנקודות של </a:t>
            </a:r>
            <a:r>
              <a:rPr lang="he-IL" dirty="0" err="1"/>
              <a:t>הפאקמן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66293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מכונת המצבים - </a:t>
            </a:r>
            <a:r>
              <a:rPr lang="en-US" dirty="0" err="1"/>
              <a:t>game_controller</a:t>
            </a:r>
            <a:r>
              <a:rPr lang="he-IL" dirty="0"/>
              <a:t> </a:t>
            </a:r>
          </a:p>
        </p:txBody>
      </p:sp>
      <p:pic>
        <p:nvPicPr>
          <p:cNvPr id="4" name="מציין מיקום תוכן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808" y="1389185"/>
            <a:ext cx="8598877" cy="478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94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מכונת המצבים - </a:t>
            </a:r>
            <a:r>
              <a:rPr lang="en-US" dirty="0" err="1"/>
              <a:t>game_controller</a:t>
            </a:r>
            <a:r>
              <a:rPr lang="he-IL" dirty="0"/>
              <a:t> 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755" y="2224455"/>
            <a:ext cx="9859596" cy="293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2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1"/>
                </a:solidFill>
              </a:rPr>
              <a:t>אפיון </a:t>
            </a:r>
            <a:r>
              <a:rPr lang="he-IL" dirty="0"/>
              <a:t>הפרויקט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בפרויקט זה מימשנו את המשחק הידוע </a:t>
            </a:r>
            <a:r>
              <a:rPr lang="en-US" dirty="0" err="1"/>
              <a:t>pac</a:t>
            </a:r>
            <a:r>
              <a:rPr lang="en-US" dirty="0"/>
              <a:t> man </a:t>
            </a:r>
            <a:r>
              <a:rPr lang="he-IL" dirty="0"/>
              <a:t> שבו יש שחקן כלומר </a:t>
            </a:r>
            <a:r>
              <a:rPr lang="he-IL" dirty="0" err="1"/>
              <a:t>הפאקמן</a:t>
            </a:r>
            <a:r>
              <a:rPr lang="he-IL" dirty="0"/>
              <a:t>  שנע בארבעת </a:t>
            </a:r>
            <a:r>
              <a:rPr lang="he-IL" dirty="0" err="1"/>
              <a:t>כיווינים</a:t>
            </a:r>
            <a:r>
              <a:rPr lang="he-IL" dirty="0"/>
              <a:t> בשדה המכיל קירות כאשר הוא לא יכול לעבור דרך הקירות ובמהלך </a:t>
            </a:r>
            <a:r>
              <a:rPr lang="he-IL" dirty="0" err="1"/>
              <a:t>תנועותו</a:t>
            </a:r>
            <a:r>
              <a:rPr lang="he-IL" dirty="0"/>
              <a:t> הוא אוכל מטבעות המפוזרות לאורך המבוך.</a:t>
            </a:r>
          </a:p>
          <a:p>
            <a:r>
              <a:rPr lang="he-IL" dirty="0"/>
              <a:t>יש גם שתי מפלצות דו פרצופיות הנעות בצורה רנדומלית</a:t>
            </a:r>
          </a:p>
          <a:p>
            <a:r>
              <a:rPr lang="he-IL" dirty="0" err="1"/>
              <a:t>לפאקמן</a:t>
            </a:r>
            <a:r>
              <a:rPr lang="he-IL" dirty="0"/>
              <a:t> יש כמות התחלתית של חיים(3) וכל פגיעה של השחקן במפלצות מעניקה או מחסירה חיים לשחקן תלוי באופן עבודת המפלצת(הצבע שלה)</a:t>
            </a:r>
          </a:p>
          <a:p>
            <a:r>
              <a:rPr lang="he-IL" dirty="0"/>
              <a:t>אם </a:t>
            </a:r>
            <a:r>
              <a:rPr lang="he-IL" dirty="0" err="1"/>
              <a:t>הפאקמן</a:t>
            </a:r>
            <a:r>
              <a:rPr lang="he-IL" dirty="0"/>
              <a:t> אוכל את כל המטבעות אז המשחק מסתיים בזכייה אבל אם הוא מפסיד את כל החיים שלו המשחק מסתיים בהפסד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6069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Signaltap</a:t>
            </a:r>
            <a:r>
              <a:rPr lang="en-US" dirty="0"/>
              <a:t> </a:t>
            </a:r>
            <a:r>
              <a:rPr lang="he-IL" dirty="0"/>
              <a:t> של </a:t>
            </a:r>
            <a:r>
              <a:rPr lang="he-IL" dirty="0" err="1"/>
              <a:t>הפאקמן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השתמשנו ב </a:t>
            </a:r>
            <a:r>
              <a:rPr lang="en-US" dirty="0" err="1"/>
              <a:t>signaltap</a:t>
            </a:r>
            <a:r>
              <a:rPr lang="he-IL" dirty="0"/>
              <a:t> בכדי לבדוק איך ההתנגשות מתרחשת כלומר בודקים לפי ה </a:t>
            </a:r>
            <a:r>
              <a:rPr lang="en-US" dirty="0" err="1"/>
              <a:t>Hitedge</a:t>
            </a:r>
            <a:r>
              <a:rPr lang="he-IL" dirty="0"/>
              <a:t> ורואים איך מהירות </a:t>
            </a:r>
            <a:r>
              <a:rPr lang="he-IL" dirty="0" err="1"/>
              <a:t>הפאקמן</a:t>
            </a:r>
            <a:r>
              <a:rPr lang="he-IL" dirty="0"/>
              <a:t> מתאפסת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6AF91A60-4803-D81A-F358-4A60FADDB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4" y="2701887"/>
            <a:ext cx="12097372" cy="1727873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A46147E0-723E-761C-F2B9-46E940C4A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29760"/>
            <a:ext cx="12122773" cy="14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83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סיכום ומסקנות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למדנו לכתוב בשפת חומרה ולהשתמש בכלים </a:t>
            </a:r>
            <a:r>
              <a:rPr lang="he-IL" dirty="0" err="1"/>
              <a:t>לדיבוג</a:t>
            </a:r>
            <a:r>
              <a:rPr lang="he-IL" dirty="0"/>
              <a:t> הקוד</a:t>
            </a:r>
          </a:p>
          <a:p>
            <a:r>
              <a:rPr lang="he-IL" dirty="0"/>
              <a:t>ראינו ולמדנו על כמה מכשירים </a:t>
            </a:r>
            <a:r>
              <a:rPr lang="he-IL" dirty="0" err="1"/>
              <a:t>חומרתיים</a:t>
            </a:r>
            <a:endParaRPr lang="he-IL" dirty="0"/>
          </a:p>
          <a:p>
            <a:r>
              <a:rPr lang="he-IL" dirty="0"/>
              <a:t>תכנון מראש של מודולים גדולים ומורכבים</a:t>
            </a:r>
          </a:p>
          <a:p>
            <a:r>
              <a:rPr lang="he-IL" dirty="0"/>
              <a:t>עבודה מסודרת עם רשימת משימות חוסכת זמן.</a:t>
            </a:r>
          </a:p>
          <a:p>
            <a:r>
              <a:rPr lang="he-IL" dirty="0"/>
              <a:t>עבודת צוות טובה זה סוד ההצלחה</a:t>
            </a:r>
          </a:p>
          <a:p>
            <a:r>
              <a:rPr lang="he-IL" dirty="0"/>
              <a:t>חלוקה לשלבים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ולסיכום היה ממש כיף ומאתגר לממש משהו </a:t>
            </a:r>
            <a:r>
              <a:rPr lang="he-IL" dirty="0" err="1"/>
              <a:t>אמיתי</a:t>
            </a:r>
            <a:r>
              <a:rPr lang="he-IL" dirty="0"/>
              <a:t> סוף סוף לראשונה בתואר </a:t>
            </a:r>
          </a:p>
        </p:txBody>
      </p:sp>
    </p:spTree>
    <p:extLst>
      <p:ext uri="{BB962C8B-B14F-4D97-AF65-F5344CB8AC3E}">
        <p14:creationId xmlns:p14="http://schemas.microsoft.com/office/powerpoint/2010/main" val="3452687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תודה על ההקשבה!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he-IL" sz="4800" dirty="0"/>
          </a:p>
          <a:p>
            <a:r>
              <a:rPr lang="he-IL" sz="16000" dirty="0"/>
              <a:t>שאלות?</a:t>
            </a:r>
          </a:p>
        </p:txBody>
      </p:sp>
    </p:spTree>
    <p:extLst>
      <p:ext uri="{BB962C8B-B14F-4D97-AF65-F5344CB8AC3E}">
        <p14:creationId xmlns:p14="http://schemas.microsoft.com/office/powerpoint/2010/main" val="334955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דרישות המשחק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dirty="0"/>
              <a:t>שחקן שיכול לנוע ימינה ושמאלה מעלה ומטה  </a:t>
            </a:r>
            <a:endParaRPr lang="en-US" dirty="0"/>
          </a:p>
          <a:p>
            <a:pPr lvl="0"/>
            <a:r>
              <a:rPr lang="he-IL" dirty="0"/>
              <a:t>מפלצת דו פרצופית</a:t>
            </a:r>
            <a:endParaRPr lang="en-US" dirty="0"/>
          </a:p>
          <a:p>
            <a:pPr lvl="0"/>
            <a:r>
              <a:rPr lang="he-IL" dirty="0"/>
              <a:t>מטבעות שיש לאסוף מהרצפה </a:t>
            </a:r>
            <a:endParaRPr lang="en-US" dirty="0"/>
          </a:p>
          <a:p>
            <a:pPr lvl="0"/>
            <a:r>
              <a:rPr lang="he-IL" dirty="0"/>
              <a:t>צלילי התנגשות וזכייה</a:t>
            </a:r>
            <a:endParaRPr lang="en-US" dirty="0"/>
          </a:p>
          <a:p>
            <a:pPr lvl="0"/>
            <a:r>
              <a:rPr lang="he-IL" dirty="0"/>
              <a:t>סוג אחד של קירות – קבוע 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30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יצירתיות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קירות שונים, שנהרסים במספר שלבים(</a:t>
            </a:r>
            <a:r>
              <a:rPr lang="he-IL" dirty="0" err="1"/>
              <a:t>בטון,עץ</a:t>
            </a:r>
            <a:r>
              <a:rPr lang="he-IL" dirty="0"/>
              <a:t> ו אבן)</a:t>
            </a:r>
          </a:p>
          <a:p>
            <a:r>
              <a:rPr lang="he-IL" dirty="0"/>
              <a:t>מקוש ששובר קירות</a:t>
            </a:r>
          </a:p>
          <a:p>
            <a:r>
              <a:rPr lang="he-IL" dirty="0"/>
              <a:t>גרזנים שאוספים בדרך כדי לשבור את הקירות</a:t>
            </a:r>
          </a:p>
          <a:p>
            <a:r>
              <a:rPr lang="he-IL" dirty="0"/>
              <a:t>שלושה לבבות שמייצגים את החיים של </a:t>
            </a:r>
            <a:r>
              <a:rPr lang="he-IL" dirty="0" err="1"/>
              <a:t>הפאקמן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3379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ממשקי המערכת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246A4C9C-18A3-D991-9838-2F794C36E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17" t="4465" r="5830" b="3207"/>
          <a:stretch/>
        </p:blipFill>
        <p:spPr>
          <a:xfrm>
            <a:off x="944770" y="2775816"/>
            <a:ext cx="1889278" cy="2761777"/>
          </a:xfrm>
          <a:prstGeom prst="rect">
            <a:avLst/>
          </a:prstGeom>
        </p:spPr>
      </p:pic>
      <p:pic>
        <p:nvPicPr>
          <p:cNvPr id="5" name="Picture 4" descr="TERASIC DE10-STANDARD USER MANUAL Pdf Download | ManualsLib">
            <a:extLst>
              <a:ext uri="{FF2B5EF4-FFF2-40B4-BE49-F238E27FC236}">
                <a16:creationId xmlns:a16="http://schemas.microsoft.com/office/drawing/2014/main" id="{FFAA2663-CEA3-DAE3-AEB2-54180F5768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774" b="72019" l="19053" r="87789">
                        <a14:foregroundMark x1="48947" y1="31956" x2="28211" y2="29774"/>
                        <a14:foregroundMark x1="27579" y1="35230" x2="21789" y2="63991"/>
                        <a14:foregroundMark x1="23263" y1="63133" x2="78000" y2="70694"/>
                        <a14:foregroundMark x1="19053" y1="57599" x2="23053" y2="58846"/>
                        <a14:foregroundMark x1="20000" y1="63601" x2="29368" y2="60171"/>
                        <a14:foregroundMark x1="22632" y1="47935" x2="40000" y2="53936"/>
                        <a14:foregroundMark x1="77579" y1="71707" x2="74632" y2="71707"/>
                        <a14:foregroundMark x1="78316" y1="72019" x2="78632" y2="69525"/>
                        <a14:foregroundMark x1="87789" y1="39283" x2="81684" y2="38659"/>
                        <a14:foregroundMark x1="19474" y1="63601" x2="27053" y2="614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01" t="27210" r="9165" b="27165"/>
          <a:stretch/>
        </p:blipFill>
        <p:spPr bwMode="auto">
          <a:xfrm rot="20951797">
            <a:off x="4461722" y="2787396"/>
            <a:ext cx="3268554" cy="273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oyal Display Plastic Touch Screen Color Monitor, Screen Size: less than  16&quot;, Model Name/Number: RD802">
            <a:extLst>
              <a:ext uri="{FF2B5EF4-FFF2-40B4-BE49-F238E27FC236}">
                <a16:creationId xmlns:a16="http://schemas.microsoft.com/office/drawing/2014/main" id="{7BFCB49B-52D7-4AED-C814-8A8C37FBC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39" b="93373" l="10000" r="90000">
                        <a14:foregroundMark x1="40400" y1="90361" x2="44800" y2="933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527" y="1831365"/>
            <a:ext cx="2844733" cy="188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The best speakers for music in 2023 | Popular Science">
            <a:extLst>
              <a:ext uri="{FF2B5EF4-FFF2-40B4-BE49-F238E27FC236}">
                <a16:creationId xmlns:a16="http://schemas.microsoft.com/office/drawing/2014/main" id="{0612714C-5961-056F-B54A-05A15EF05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252" y="4803044"/>
            <a:ext cx="2936621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חץ ימינה 7"/>
          <p:cNvSpPr/>
          <p:nvPr/>
        </p:nvSpPr>
        <p:spPr>
          <a:xfrm>
            <a:off x="2971800" y="4062046"/>
            <a:ext cx="1608992" cy="40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חץ ימינה 9"/>
          <p:cNvSpPr/>
          <p:nvPr/>
        </p:nvSpPr>
        <p:spPr>
          <a:xfrm rot="19513550">
            <a:off x="7434698" y="2971640"/>
            <a:ext cx="2075964" cy="40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חץ ימינה 10"/>
          <p:cNvSpPr/>
          <p:nvPr/>
        </p:nvSpPr>
        <p:spPr>
          <a:xfrm rot="1269977">
            <a:off x="7577503" y="4396057"/>
            <a:ext cx="2052481" cy="40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/>
          <p:cNvSpPr/>
          <p:nvPr/>
        </p:nvSpPr>
        <p:spPr>
          <a:xfrm>
            <a:off x="8660423" y="1503485"/>
            <a:ext cx="1732085" cy="395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מסך תצוגה</a:t>
            </a:r>
          </a:p>
        </p:txBody>
      </p:sp>
      <p:sp>
        <p:nvSpPr>
          <p:cNvPr id="13" name="מלבן 12"/>
          <p:cNvSpPr/>
          <p:nvPr/>
        </p:nvSpPr>
        <p:spPr>
          <a:xfrm>
            <a:off x="5053776" y="1690688"/>
            <a:ext cx="1732085" cy="922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כרטיס </a:t>
            </a:r>
            <a:r>
              <a:rPr lang="en-US" dirty="0"/>
              <a:t>FPGA</a:t>
            </a:r>
            <a:endParaRPr lang="he-IL" dirty="0"/>
          </a:p>
          <a:p>
            <a:pPr algn="ctr"/>
            <a:r>
              <a:rPr lang="he-IL" dirty="0"/>
              <a:t>מריץ את </a:t>
            </a:r>
            <a:r>
              <a:rPr lang="he-IL" dirty="0" err="1"/>
              <a:t>הפרוייקט</a:t>
            </a:r>
            <a:endParaRPr lang="en-US" dirty="0"/>
          </a:p>
        </p:txBody>
      </p:sp>
      <p:sp>
        <p:nvSpPr>
          <p:cNvPr id="14" name="מלבן 13"/>
          <p:cNvSpPr/>
          <p:nvPr/>
        </p:nvSpPr>
        <p:spPr>
          <a:xfrm>
            <a:off x="1213903" y="2152131"/>
            <a:ext cx="1732085" cy="395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מקלדת</a:t>
            </a:r>
          </a:p>
        </p:txBody>
      </p:sp>
      <p:sp>
        <p:nvSpPr>
          <p:cNvPr id="15" name="מלבן 14"/>
          <p:cNvSpPr/>
          <p:nvPr/>
        </p:nvSpPr>
        <p:spPr>
          <a:xfrm>
            <a:off x="9798126" y="4400453"/>
            <a:ext cx="1732085" cy="395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רמקול</a:t>
            </a:r>
          </a:p>
        </p:txBody>
      </p:sp>
    </p:spTree>
    <p:extLst>
      <p:ext uri="{BB962C8B-B14F-4D97-AF65-F5344CB8AC3E}">
        <p14:creationId xmlns:p14="http://schemas.microsoft.com/office/powerpoint/2010/main" val="1664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מסכי המשחק</a:t>
            </a:r>
          </a:p>
        </p:txBody>
      </p:sp>
      <p:pic>
        <p:nvPicPr>
          <p:cNvPr id="5" name="מציין מיקום תוכן 4" descr="תמונה שמכילה תצוגה, מכשיר תצוגה, צילום מסך, טקסט&#10;&#10;התיאור נוצר באופן אוטומטי">
            <a:extLst>
              <a:ext uri="{FF2B5EF4-FFF2-40B4-BE49-F238E27FC236}">
                <a16:creationId xmlns:a16="http://schemas.microsoft.com/office/drawing/2014/main" id="{2967EB92-B36F-54E5-D3E5-F6D1C0047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924" y="1985645"/>
            <a:ext cx="4527930" cy="3449638"/>
          </a:xfrm>
        </p:spPr>
      </p:pic>
      <p:pic>
        <p:nvPicPr>
          <p:cNvPr id="7" name="תמונה 6" descr="תמונה שמכילה תצוגה, צילום מסך, מחשב, מכשיר תצוגה&#10;&#10;התיאור נוצר באופן אוטומטי">
            <a:extLst>
              <a:ext uri="{FF2B5EF4-FFF2-40B4-BE49-F238E27FC236}">
                <a16:creationId xmlns:a16="http://schemas.microsoft.com/office/drawing/2014/main" id="{8F047043-818D-0A71-AF09-B7BFD4238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53754"/>
            <a:ext cx="4914900" cy="361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4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מסכי המשחק</a:t>
            </a:r>
          </a:p>
        </p:txBody>
      </p:sp>
      <p:pic>
        <p:nvPicPr>
          <p:cNvPr id="5" name="מציין מיקום תוכן 4" descr="תמונה שמכילה טקסט, תצוגה, צילום מסך, מכשיר תצוגה&#10;&#10;התיאור נוצר באופן אוטומטי">
            <a:extLst>
              <a:ext uri="{FF2B5EF4-FFF2-40B4-BE49-F238E27FC236}">
                <a16:creationId xmlns:a16="http://schemas.microsoft.com/office/drawing/2014/main" id="{F722E476-0591-94F3-55F0-DE870B6F1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279" y="1955165"/>
            <a:ext cx="4244673" cy="3449638"/>
          </a:xfrm>
        </p:spPr>
      </p:pic>
      <p:pic>
        <p:nvPicPr>
          <p:cNvPr id="9" name="תמונה 8" descr="תמונה שמכילה טקסט, תצוגה, צילום מסך, מכשיר תצוגה&#10;&#10;התיאור נוצר באופן אוטומטי">
            <a:extLst>
              <a:ext uri="{FF2B5EF4-FFF2-40B4-BE49-F238E27FC236}">
                <a16:creationId xmlns:a16="http://schemas.microsoft.com/office/drawing/2014/main" id="{29F5D0A4-4FE2-9F33-822A-41733C003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1955165"/>
            <a:ext cx="5847715" cy="333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0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81241" y="177903"/>
            <a:ext cx="9603275" cy="1049235"/>
          </a:xfrm>
        </p:spPr>
        <p:txBody>
          <a:bodyPr/>
          <a:lstStyle/>
          <a:p>
            <a:r>
              <a:rPr lang="he-IL" dirty="0"/>
              <a:t>הוראות הפעלה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246A4C9C-18A3-D991-9838-2F794C36E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7" t="4465" r="5830" b="3207"/>
          <a:stretch/>
        </p:blipFill>
        <p:spPr>
          <a:xfrm>
            <a:off x="5035231" y="870603"/>
            <a:ext cx="3719146" cy="4975469"/>
          </a:xfrm>
          <a:prstGeom prst="rect">
            <a:avLst/>
          </a:prstGeom>
        </p:spPr>
      </p:pic>
      <p:sp>
        <p:nvSpPr>
          <p:cNvPr id="8" name="חץ שמאלה 7"/>
          <p:cNvSpPr/>
          <p:nvPr/>
        </p:nvSpPr>
        <p:spPr>
          <a:xfrm rot="1586735">
            <a:off x="3720781" y="2153562"/>
            <a:ext cx="2628900" cy="2962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חץ שמאלה 8"/>
          <p:cNvSpPr/>
          <p:nvPr/>
        </p:nvSpPr>
        <p:spPr>
          <a:xfrm>
            <a:off x="3354327" y="3694757"/>
            <a:ext cx="1935881" cy="2962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חץ שמאלה 9"/>
          <p:cNvSpPr/>
          <p:nvPr/>
        </p:nvSpPr>
        <p:spPr>
          <a:xfrm rot="10800000">
            <a:off x="7537321" y="3522092"/>
            <a:ext cx="1935881" cy="2962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חץ שמאלה 10"/>
          <p:cNvSpPr/>
          <p:nvPr/>
        </p:nvSpPr>
        <p:spPr>
          <a:xfrm rot="11920845">
            <a:off x="8232319" y="4606954"/>
            <a:ext cx="1646106" cy="2962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/>
          <p:cNvSpPr/>
          <p:nvPr/>
        </p:nvSpPr>
        <p:spPr>
          <a:xfrm>
            <a:off x="9520881" y="3291889"/>
            <a:ext cx="1828800" cy="75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תנועה ימינה</a:t>
            </a:r>
          </a:p>
        </p:txBody>
      </p:sp>
      <p:sp>
        <p:nvSpPr>
          <p:cNvPr id="14" name="מלבן 13"/>
          <p:cNvSpPr/>
          <p:nvPr/>
        </p:nvSpPr>
        <p:spPr>
          <a:xfrm>
            <a:off x="1847705" y="5021862"/>
            <a:ext cx="1828800" cy="75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תנועה למטה</a:t>
            </a:r>
          </a:p>
        </p:txBody>
      </p:sp>
      <p:sp>
        <p:nvSpPr>
          <p:cNvPr id="15" name="מלבן 14"/>
          <p:cNvSpPr/>
          <p:nvPr/>
        </p:nvSpPr>
        <p:spPr>
          <a:xfrm>
            <a:off x="1963567" y="1320472"/>
            <a:ext cx="1828800" cy="75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תנועה למעלה</a:t>
            </a:r>
          </a:p>
        </p:txBody>
      </p:sp>
      <p:sp>
        <p:nvSpPr>
          <p:cNvPr id="16" name="מלבן 15"/>
          <p:cNvSpPr/>
          <p:nvPr/>
        </p:nvSpPr>
        <p:spPr>
          <a:xfrm>
            <a:off x="1451579" y="3464554"/>
            <a:ext cx="1828800" cy="75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תנועה שמאלה</a:t>
            </a:r>
          </a:p>
        </p:txBody>
      </p:sp>
      <p:sp>
        <p:nvSpPr>
          <p:cNvPr id="17" name="חץ שמאלה 16"/>
          <p:cNvSpPr/>
          <p:nvPr/>
        </p:nvSpPr>
        <p:spPr>
          <a:xfrm rot="20980177">
            <a:off x="3895486" y="4870642"/>
            <a:ext cx="2628900" cy="2962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17"/>
          <p:cNvSpPr/>
          <p:nvPr/>
        </p:nvSpPr>
        <p:spPr>
          <a:xfrm>
            <a:off x="9997241" y="5018753"/>
            <a:ext cx="1828800" cy="75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התחלת משחק או שבירת קיר</a:t>
            </a:r>
          </a:p>
        </p:txBody>
      </p:sp>
      <p:sp>
        <p:nvSpPr>
          <p:cNvPr id="20" name="חץ שמאלה 19"/>
          <p:cNvSpPr/>
          <p:nvPr/>
        </p:nvSpPr>
        <p:spPr>
          <a:xfrm rot="11920845">
            <a:off x="7277255" y="5717431"/>
            <a:ext cx="1646106" cy="2962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 20"/>
          <p:cNvSpPr/>
          <p:nvPr/>
        </p:nvSpPr>
        <p:spPr>
          <a:xfrm>
            <a:off x="9155716" y="5965156"/>
            <a:ext cx="1828800" cy="75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בוחר מבוך רנדומלי</a:t>
            </a:r>
          </a:p>
        </p:txBody>
      </p:sp>
    </p:spTree>
    <p:extLst>
      <p:ext uri="{BB962C8B-B14F-4D97-AF65-F5344CB8AC3E}">
        <p14:creationId xmlns:p14="http://schemas.microsoft.com/office/powerpoint/2010/main" val="200915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34818" y="72415"/>
            <a:ext cx="1283677" cy="72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Keybord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3851030" y="72415"/>
            <a:ext cx="1283677" cy="72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pacman</a:t>
            </a:r>
            <a:r>
              <a:rPr lang="en-US" dirty="0"/>
              <a:t> draw</a:t>
            </a:r>
            <a:endParaRPr lang="he-IL" dirty="0"/>
          </a:p>
        </p:txBody>
      </p:sp>
      <p:sp>
        <p:nvSpPr>
          <p:cNvPr id="11" name="מלבן 10"/>
          <p:cNvSpPr/>
          <p:nvPr/>
        </p:nvSpPr>
        <p:spPr>
          <a:xfrm>
            <a:off x="2022232" y="72415"/>
            <a:ext cx="1283677" cy="72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pacman</a:t>
            </a:r>
            <a:r>
              <a:rPr lang="en-US" dirty="0"/>
              <a:t> move</a:t>
            </a:r>
            <a:endParaRPr lang="he-IL" dirty="0"/>
          </a:p>
        </p:txBody>
      </p:sp>
      <p:sp>
        <p:nvSpPr>
          <p:cNvPr id="19" name="מלבן 18"/>
          <p:cNvSpPr/>
          <p:nvPr/>
        </p:nvSpPr>
        <p:spPr>
          <a:xfrm>
            <a:off x="131886" y="1153869"/>
            <a:ext cx="1283677" cy="72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Psuedo</a:t>
            </a:r>
            <a:r>
              <a:rPr lang="en-US" dirty="0"/>
              <a:t>-Random</a:t>
            </a:r>
            <a:endParaRPr lang="he-IL" dirty="0"/>
          </a:p>
        </p:txBody>
      </p:sp>
      <p:sp>
        <p:nvSpPr>
          <p:cNvPr id="20" name="מלבן 19"/>
          <p:cNvSpPr/>
          <p:nvPr/>
        </p:nvSpPr>
        <p:spPr>
          <a:xfrm>
            <a:off x="3851030" y="2056546"/>
            <a:ext cx="1283677" cy="72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Ghost2 draw</a:t>
            </a:r>
            <a:endParaRPr lang="he-IL" dirty="0"/>
          </a:p>
        </p:txBody>
      </p:sp>
      <p:sp>
        <p:nvSpPr>
          <p:cNvPr id="21" name="מלבן 20"/>
          <p:cNvSpPr/>
          <p:nvPr/>
        </p:nvSpPr>
        <p:spPr>
          <a:xfrm>
            <a:off x="2022230" y="2056546"/>
            <a:ext cx="1283677" cy="72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Ghost2 move</a:t>
            </a:r>
            <a:endParaRPr lang="he-IL" dirty="0"/>
          </a:p>
        </p:txBody>
      </p:sp>
      <p:sp>
        <p:nvSpPr>
          <p:cNvPr id="22" name="מלבן 21"/>
          <p:cNvSpPr/>
          <p:nvPr/>
        </p:nvSpPr>
        <p:spPr>
          <a:xfrm>
            <a:off x="3851030" y="1165591"/>
            <a:ext cx="1283677" cy="72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Ghost1 draw</a:t>
            </a:r>
            <a:endParaRPr lang="he-IL" dirty="0"/>
          </a:p>
        </p:txBody>
      </p:sp>
      <p:sp>
        <p:nvSpPr>
          <p:cNvPr id="23" name="מלבן 22"/>
          <p:cNvSpPr/>
          <p:nvPr/>
        </p:nvSpPr>
        <p:spPr>
          <a:xfrm>
            <a:off x="2022231" y="1165591"/>
            <a:ext cx="1283677" cy="72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Ghost1 move</a:t>
            </a:r>
            <a:endParaRPr lang="he-IL" dirty="0"/>
          </a:p>
        </p:txBody>
      </p:sp>
      <p:cxnSp>
        <p:nvCxnSpPr>
          <p:cNvPr id="27" name="מחבר חץ ישר 26"/>
          <p:cNvCxnSpPr>
            <a:stCxn id="4" idx="3"/>
            <a:endCxn id="11" idx="1"/>
          </p:cNvCxnSpPr>
          <p:nvPr/>
        </p:nvCxnSpPr>
        <p:spPr>
          <a:xfrm>
            <a:off x="1418495" y="432900"/>
            <a:ext cx="603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חץ ישר 28"/>
          <p:cNvCxnSpPr/>
          <p:nvPr/>
        </p:nvCxnSpPr>
        <p:spPr>
          <a:xfrm>
            <a:off x="3259014" y="432899"/>
            <a:ext cx="59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מלבן 29"/>
          <p:cNvSpPr/>
          <p:nvPr/>
        </p:nvSpPr>
        <p:spPr>
          <a:xfrm>
            <a:off x="2022232" y="3105761"/>
            <a:ext cx="1283677" cy="72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coin logic</a:t>
            </a:r>
            <a:endParaRPr lang="he-IL" dirty="0"/>
          </a:p>
        </p:txBody>
      </p:sp>
      <p:sp>
        <p:nvSpPr>
          <p:cNvPr id="32" name="מלבן 31"/>
          <p:cNvSpPr/>
          <p:nvPr/>
        </p:nvSpPr>
        <p:spPr>
          <a:xfrm>
            <a:off x="3851030" y="3105761"/>
            <a:ext cx="1283677" cy="72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coin draw</a:t>
            </a:r>
            <a:endParaRPr lang="he-IL" dirty="0"/>
          </a:p>
        </p:txBody>
      </p:sp>
      <p:sp>
        <p:nvSpPr>
          <p:cNvPr id="33" name="מלבן 32"/>
          <p:cNvSpPr/>
          <p:nvPr/>
        </p:nvSpPr>
        <p:spPr>
          <a:xfrm>
            <a:off x="2022232" y="4324961"/>
            <a:ext cx="1283677" cy="72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walls logic</a:t>
            </a:r>
            <a:endParaRPr lang="he-IL" dirty="0"/>
          </a:p>
        </p:txBody>
      </p:sp>
      <p:sp>
        <p:nvSpPr>
          <p:cNvPr id="34" name="מלבן 33"/>
          <p:cNvSpPr/>
          <p:nvPr/>
        </p:nvSpPr>
        <p:spPr>
          <a:xfrm>
            <a:off x="3851030" y="4324960"/>
            <a:ext cx="1283677" cy="72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walls draw</a:t>
            </a:r>
            <a:endParaRPr lang="he-IL" dirty="0"/>
          </a:p>
        </p:txBody>
      </p:sp>
      <p:sp>
        <p:nvSpPr>
          <p:cNvPr id="37" name="מלבן 36"/>
          <p:cNvSpPr/>
          <p:nvPr/>
        </p:nvSpPr>
        <p:spPr>
          <a:xfrm>
            <a:off x="0" y="3690571"/>
            <a:ext cx="1283677" cy="72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Psuedo</a:t>
            </a:r>
            <a:r>
              <a:rPr lang="en-US" dirty="0"/>
              <a:t>-Random</a:t>
            </a:r>
            <a:endParaRPr lang="he-IL" dirty="0"/>
          </a:p>
        </p:txBody>
      </p:sp>
      <p:cxnSp>
        <p:nvCxnSpPr>
          <p:cNvPr id="39" name="מחבר חץ ישר 38"/>
          <p:cNvCxnSpPr/>
          <p:nvPr/>
        </p:nvCxnSpPr>
        <p:spPr>
          <a:xfrm>
            <a:off x="3259014" y="1513986"/>
            <a:ext cx="59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חץ ישר 39"/>
          <p:cNvCxnSpPr/>
          <p:nvPr/>
        </p:nvCxnSpPr>
        <p:spPr>
          <a:xfrm>
            <a:off x="3259014" y="2417030"/>
            <a:ext cx="59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חץ ישר 43"/>
          <p:cNvCxnSpPr/>
          <p:nvPr/>
        </p:nvCxnSpPr>
        <p:spPr>
          <a:xfrm>
            <a:off x="3259014" y="3466245"/>
            <a:ext cx="59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חץ ישר 44"/>
          <p:cNvCxnSpPr/>
          <p:nvPr/>
        </p:nvCxnSpPr>
        <p:spPr>
          <a:xfrm>
            <a:off x="3259014" y="4688008"/>
            <a:ext cx="59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מלבן 45"/>
          <p:cNvSpPr/>
          <p:nvPr/>
        </p:nvSpPr>
        <p:spPr>
          <a:xfrm>
            <a:off x="7986344" y="606182"/>
            <a:ext cx="597877" cy="3805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mux</a:t>
            </a:r>
            <a:endParaRPr lang="he-IL" dirty="0"/>
          </a:p>
        </p:txBody>
      </p:sp>
      <p:sp>
        <p:nvSpPr>
          <p:cNvPr id="47" name="מלבן 46"/>
          <p:cNvSpPr/>
          <p:nvPr/>
        </p:nvSpPr>
        <p:spPr>
          <a:xfrm>
            <a:off x="8921261" y="1926370"/>
            <a:ext cx="1872762" cy="992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VGA</a:t>
            </a:r>
            <a:endParaRPr lang="he-IL" dirty="0"/>
          </a:p>
        </p:txBody>
      </p:sp>
      <p:cxnSp>
        <p:nvCxnSpPr>
          <p:cNvPr id="49" name="מחבר חץ ישר 48"/>
          <p:cNvCxnSpPr>
            <a:stCxn id="46" idx="3"/>
            <a:endCxn id="47" idx="1"/>
          </p:cNvCxnSpPr>
          <p:nvPr/>
        </p:nvCxnSpPr>
        <p:spPr>
          <a:xfrm flipV="1">
            <a:off x="8584221" y="2422525"/>
            <a:ext cx="337040" cy="8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מלבן 49"/>
          <p:cNvSpPr/>
          <p:nvPr/>
        </p:nvSpPr>
        <p:spPr>
          <a:xfrm>
            <a:off x="7971692" y="4913190"/>
            <a:ext cx="1283677" cy="72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Game controller</a:t>
            </a:r>
            <a:endParaRPr lang="he-IL" dirty="0"/>
          </a:p>
        </p:txBody>
      </p:sp>
      <p:sp>
        <p:nvSpPr>
          <p:cNvPr id="51" name="מלבן 50"/>
          <p:cNvSpPr/>
          <p:nvPr/>
        </p:nvSpPr>
        <p:spPr>
          <a:xfrm>
            <a:off x="10160976" y="4904765"/>
            <a:ext cx="1283677" cy="72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sound</a:t>
            </a:r>
            <a:endParaRPr lang="he-IL" dirty="0"/>
          </a:p>
        </p:txBody>
      </p:sp>
      <p:cxnSp>
        <p:nvCxnSpPr>
          <p:cNvPr id="53" name="מחבר חץ ישר 52"/>
          <p:cNvCxnSpPr>
            <a:stCxn id="50" idx="3"/>
            <a:endCxn id="51" idx="1"/>
          </p:cNvCxnSpPr>
          <p:nvPr/>
        </p:nvCxnSpPr>
        <p:spPr>
          <a:xfrm flipV="1">
            <a:off x="9255369" y="5265250"/>
            <a:ext cx="905607" cy="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מרפקי 56"/>
          <p:cNvCxnSpPr>
            <a:stCxn id="37" idx="3"/>
            <a:endCxn id="30" idx="1"/>
          </p:cNvCxnSpPr>
          <p:nvPr/>
        </p:nvCxnSpPr>
        <p:spPr>
          <a:xfrm flipV="1">
            <a:off x="1283677" y="3466246"/>
            <a:ext cx="738555" cy="584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מרפקי 58"/>
          <p:cNvCxnSpPr>
            <a:stCxn id="37" idx="3"/>
          </p:cNvCxnSpPr>
          <p:nvPr/>
        </p:nvCxnSpPr>
        <p:spPr>
          <a:xfrm>
            <a:off x="1283677" y="4051056"/>
            <a:ext cx="738555" cy="6343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חץ ישר 60"/>
          <p:cNvCxnSpPr>
            <a:stCxn id="19" idx="3"/>
            <a:endCxn id="23" idx="1"/>
          </p:cNvCxnSpPr>
          <p:nvPr/>
        </p:nvCxnSpPr>
        <p:spPr>
          <a:xfrm>
            <a:off x="1415563" y="1514354"/>
            <a:ext cx="606668" cy="1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מרפקי 63"/>
          <p:cNvCxnSpPr>
            <a:stCxn id="19" idx="3"/>
            <a:endCxn id="21" idx="1"/>
          </p:cNvCxnSpPr>
          <p:nvPr/>
        </p:nvCxnSpPr>
        <p:spPr>
          <a:xfrm>
            <a:off x="1415563" y="1514354"/>
            <a:ext cx="606667" cy="902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מרפקי 65"/>
          <p:cNvCxnSpPr/>
          <p:nvPr/>
        </p:nvCxnSpPr>
        <p:spPr>
          <a:xfrm>
            <a:off x="5037991" y="420015"/>
            <a:ext cx="2933701" cy="6350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מרפקי 70"/>
          <p:cNvCxnSpPr>
            <a:stCxn id="22" idx="3"/>
          </p:cNvCxnSpPr>
          <p:nvPr/>
        </p:nvCxnSpPr>
        <p:spPr>
          <a:xfrm>
            <a:off x="5134707" y="1526076"/>
            <a:ext cx="2836985" cy="789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חץ ישר 72"/>
          <p:cNvCxnSpPr>
            <a:stCxn id="20" idx="3"/>
          </p:cNvCxnSpPr>
          <p:nvPr/>
        </p:nvCxnSpPr>
        <p:spPr>
          <a:xfrm flipV="1">
            <a:off x="5134707" y="2384790"/>
            <a:ext cx="2851636" cy="3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מלבן 77"/>
          <p:cNvSpPr/>
          <p:nvPr/>
        </p:nvSpPr>
        <p:spPr>
          <a:xfrm>
            <a:off x="6060828" y="5869108"/>
            <a:ext cx="1283677" cy="72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background</a:t>
            </a:r>
            <a:endParaRPr lang="he-IL" dirty="0"/>
          </a:p>
        </p:txBody>
      </p:sp>
      <p:cxnSp>
        <p:nvCxnSpPr>
          <p:cNvPr id="95" name="מחבר חץ ישר 94"/>
          <p:cNvCxnSpPr/>
          <p:nvPr/>
        </p:nvCxnSpPr>
        <p:spPr>
          <a:xfrm>
            <a:off x="1415563" y="606670"/>
            <a:ext cx="606667" cy="69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מחבר חץ ישר 96"/>
          <p:cNvCxnSpPr/>
          <p:nvPr/>
        </p:nvCxnSpPr>
        <p:spPr>
          <a:xfrm>
            <a:off x="1415563" y="747347"/>
            <a:ext cx="606667" cy="1441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מלבן 97"/>
          <p:cNvSpPr/>
          <p:nvPr/>
        </p:nvSpPr>
        <p:spPr>
          <a:xfrm>
            <a:off x="1975337" y="5281979"/>
            <a:ext cx="1283677" cy="72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harts logic</a:t>
            </a:r>
            <a:endParaRPr lang="he-IL" dirty="0"/>
          </a:p>
        </p:txBody>
      </p:sp>
      <p:sp>
        <p:nvSpPr>
          <p:cNvPr id="99" name="מלבן 98"/>
          <p:cNvSpPr/>
          <p:nvPr/>
        </p:nvSpPr>
        <p:spPr>
          <a:xfrm>
            <a:off x="3804135" y="5281979"/>
            <a:ext cx="1283677" cy="72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harts draw</a:t>
            </a:r>
            <a:endParaRPr lang="he-IL" dirty="0"/>
          </a:p>
        </p:txBody>
      </p:sp>
      <p:cxnSp>
        <p:nvCxnSpPr>
          <p:cNvPr id="100" name="מחבר חץ ישר 99"/>
          <p:cNvCxnSpPr/>
          <p:nvPr/>
        </p:nvCxnSpPr>
        <p:spPr>
          <a:xfrm>
            <a:off x="3212119" y="5642463"/>
            <a:ext cx="59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מלבן 100"/>
          <p:cNvSpPr/>
          <p:nvPr/>
        </p:nvSpPr>
        <p:spPr>
          <a:xfrm>
            <a:off x="1975337" y="6137031"/>
            <a:ext cx="1283677" cy="72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axe logic</a:t>
            </a:r>
            <a:endParaRPr lang="he-IL" dirty="0"/>
          </a:p>
        </p:txBody>
      </p:sp>
      <p:sp>
        <p:nvSpPr>
          <p:cNvPr id="102" name="מלבן 101"/>
          <p:cNvSpPr/>
          <p:nvPr/>
        </p:nvSpPr>
        <p:spPr>
          <a:xfrm>
            <a:off x="3804135" y="6137031"/>
            <a:ext cx="1283677" cy="72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axe draw</a:t>
            </a:r>
            <a:endParaRPr lang="he-IL" dirty="0"/>
          </a:p>
        </p:txBody>
      </p:sp>
      <p:cxnSp>
        <p:nvCxnSpPr>
          <p:cNvPr id="103" name="מחבר חץ ישר 102"/>
          <p:cNvCxnSpPr/>
          <p:nvPr/>
        </p:nvCxnSpPr>
        <p:spPr>
          <a:xfrm>
            <a:off x="3212119" y="6497515"/>
            <a:ext cx="59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חץ ישר 115"/>
          <p:cNvCxnSpPr>
            <a:stCxn id="32" idx="3"/>
          </p:cNvCxnSpPr>
          <p:nvPr/>
        </p:nvCxnSpPr>
        <p:spPr>
          <a:xfrm flipV="1">
            <a:off x="5134707" y="2655277"/>
            <a:ext cx="2836985" cy="81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חץ ישר 117"/>
          <p:cNvCxnSpPr>
            <a:stCxn id="34" idx="3"/>
          </p:cNvCxnSpPr>
          <p:nvPr/>
        </p:nvCxnSpPr>
        <p:spPr>
          <a:xfrm flipV="1">
            <a:off x="5134707" y="3105761"/>
            <a:ext cx="2836985" cy="157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חץ ישר 119"/>
          <p:cNvCxnSpPr>
            <a:stCxn id="99" idx="3"/>
          </p:cNvCxnSpPr>
          <p:nvPr/>
        </p:nvCxnSpPr>
        <p:spPr>
          <a:xfrm flipV="1">
            <a:off x="5087812" y="3466245"/>
            <a:ext cx="2898531" cy="217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חץ ישר 121"/>
          <p:cNvCxnSpPr>
            <a:stCxn id="102" idx="3"/>
          </p:cNvCxnSpPr>
          <p:nvPr/>
        </p:nvCxnSpPr>
        <p:spPr>
          <a:xfrm flipV="1">
            <a:off x="5087812" y="4051055"/>
            <a:ext cx="2898531" cy="244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חץ ישר 123"/>
          <p:cNvCxnSpPr>
            <a:stCxn id="78" idx="3"/>
          </p:cNvCxnSpPr>
          <p:nvPr/>
        </p:nvCxnSpPr>
        <p:spPr>
          <a:xfrm flipV="1">
            <a:off x="7344505" y="4195639"/>
            <a:ext cx="627187" cy="203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8686800" y="72415"/>
            <a:ext cx="3505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/>
              <a:t>סכמת מלבנים</a:t>
            </a:r>
          </a:p>
        </p:txBody>
      </p:sp>
    </p:spTree>
    <p:extLst>
      <p:ext uri="{BB962C8B-B14F-4D97-AF65-F5344CB8AC3E}">
        <p14:creationId xmlns:p14="http://schemas.microsoft.com/office/powerpoint/2010/main" val="20117960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TM10001114[[fn=גלריה]]</Template>
  <TotalTime>2345</TotalTime>
  <Words>434</Words>
  <Application>Microsoft Office PowerPoint</Application>
  <PresentationFormat>מסך רחב</PresentationFormat>
  <Paragraphs>103</Paragraphs>
  <Slides>22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Gallery</vt:lpstr>
      <vt:lpstr>פרויקט סיום – מעבדה 1 א' PAC MAN</vt:lpstr>
      <vt:lpstr>אפיון הפרויקט</vt:lpstr>
      <vt:lpstr>דרישות המשחק</vt:lpstr>
      <vt:lpstr>יצירתיות</vt:lpstr>
      <vt:lpstr>ממשקי המערכת</vt:lpstr>
      <vt:lpstr>מסכי המשחק</vt:lpstr>
      <vt:lpstr>מסכי המשחק</vt:lpstr>
      <vt:lpstr>הוראות הפעלה</vt:lpstr>
      <vt:lpstr>מצגת של PowerPoint‏</vt:lpstr>
      <vt:lpstr>היררכיה עליונה</vt:lpstr>
      <vt:lpstr>היררכיה עליונה</vt:lpstr>
      <vt:lpstr>היררכיה עליונה</vt:lpstr>
      <vt:lpstr>תיאור מודול - הפאקמן</vt:lpstr>
      <vt:lpstr>דיאגרמה לוגית - פאקמן</vt:lpstr>
      <vt:lpstr>מכונת המצבים - הפאקמן</vt:lpstr>
      <vt:lpstr>מכונת המצבים - הפאקמן</vt:lpstr>
      <vt:lpstr>תיאור מודול – game_controller</vt:lpstr>
      <vt:lpstr>מכונת המצבים - game_controller </vt:lpstr>
      <vt:lpstr>מכונת המצבים - game_controller </vt:lpstr>
      <vt:lpstr>Signaltap  של הפאקמן</vt:lpstr>
      <vt:lpstr>סיכום ומסקנות</vt:lpstr>
      <vt:lpstr>תודה על ההקשבה!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</dc:title>
  <dc:creator>Admin</dc:creator>
  <cp:lastModifiedBy>majd abdo</cp:lastModifiedBy>
  <cp:revision>43</cp:revision>
  <dcterms:created xsi:type="dcterms:W3CDTF">2023-09-11T12:01:54Z</dcterms:created>
  <dcterms:modified xsi:type="dcterms:W3CDTF">2023-09-13T04:11:41Z</dcterms:modified>
</cp:coreProperties>
</file>